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2"/>
  </p:notesMasterIdLst>
  <p:handoutMasterIdLst>
    <p:handoutMasterId r:id="rId13"/>
  </p:handoutMasterIdLst>
  <p:sldIdLst>
    <p:sldId id="269" r:id="rId3"/>
    <p:sldId id="268" r:id="rId4"/>
    <p:sldId id="271" r:id="rId5"/>
    <p:sldId id="272" r:id="rId6"/>
    <p:sldId id="288" r:id="rId7"/>
    <p:sldId id="286" r:id="rId8"/>
    <p:sldId id="289" r:id="rId9"/>
    <p:sldId id="290" r:id="rId10"/>
    <p:sldId id="27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7B3B0D-64D0-428B-BA6F-B1A9757653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48FAB-0405-4583-AEA2-A418B440AF68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BDDA7-AA37-46FF-8F0B-C9CACA14F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DDA7-AA37-46FF-8F0B-C9CACA14F0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2667000" cy="12192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962400"/>
            <a:ext cx="26670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7086600" cy="4724400"/>
          </a:xfrm>
        </p:spPr>
        <p:txBody>
          <a:bodyPr vert="eaVert"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838200"/>
            <a:ext cx="17335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5048250" cy="5105400"/>
          </a:xfrm>
        </p:spPr>
        <p:txBody>
          <a:bodyPr vert="eaVert"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i="1">
                <a:solidFill>
                  <a:schemeClr val="tx1"/>
                </a:solidFill>
                <a:latin typeface="+mn-lt"/>
              </a:defRPr>
            </a:lvl1pPr>
            <a:lvl2pPr>
              <a:defRPr i="1">
                <a:solidFill>
                  <a:schemeClr val="tx1"/>
                </a:solidFill>
                <a:latin typeface="+mn-lt"/>
              </a:defRPr>
            </a:lvl2pPr>
            <a:lvl3pPr>
              <a:defRPr i="1">
                <a:solidFill>
                  <a:schemeClr val="tx1"/>
                </a:solidFill>
                <a:latin typeface="+mn-lt"/>
              </a:defRPr>
            </a:lvl3pPr>
            <a:lvl4pPr>
              <a:defRPr i="1">
                <a:solidFill>
                  <a:schemeClr val="tx1"/>
                </a:solidFill>
                <a:latin typeface="+mn-lt"/>
              </a:defRPr>
            </a:lvl4pPr>
            <a:lvl5pPr>
              <a:defRPr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8787"/>
            <a:ext cx="6858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6858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505200" cy="4267200"/>
          </a:xfrm>
        </p:spPr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76400"/>
            <a:ext cx="3429000" cy="4267200"/>
          </a:xfrm>
        </p:spPr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29000" cy="3951288"/>
          </a:xfrm>
        </p:spPr>
        <p:txBody>
          <a:bodyPr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564524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204286"/>
            <a:ext cx="3352800" cy="3951288"/>
          </a:xfrm>
        </p:spPr>
        <p:txBody>
          <a:bodyPr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044950" cy="5853113"/>
          </a:xfrm>
        </p:spPr>
        <p:txBody>
          <a:bodyPr/>
          <a:lstStyle>
            <a:lvl1pPr>
              <a:defRPr sz="32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382000" cy="2209800"/>
          </a:xfrm>
        </p:spPr>
        <p:txBody>
          <a:bodyPr/>
          <a:lstStyle/>
          <a:p>
            <a:pPr algn="ctr"/>
            <a:r>
              <a:rPr lang="en-US" sz="6600" b="1" i="0" dirty="0" smtClean="0">
                <a:solidFill>
                  <a:schemeClr val="tx1"/>
                </a:solidFill>
              </a:rPr>
              <a:t>Fruits of the Spirit </a:t>
            </a:r>
            <a:r>
              <a:rPr lang="en-US" sz="6600" b="1" i="0" dirty="0" smtClean="0">
                <a:solidFill>
                  <a:schemeClr val="tx1"/>
                </a:solidFill>
              </a:rPr>
              <a:t>– Patie</a:t>
            </a:r>
            <a:r>
              <a:rPr lang="en-US" sz="6600" b="1" i="0" dirty="0" smtClean="0">
                <a:solidFill>
                  <a:schemeClr val="tx1"/>
                </a:solidFill>
              </a:rPr>
              <a:t>n</a:t>
            </a:r>
            <a:r>
              <a:rPr lang="en-US" sz="6600" b="1" i="0" dirty="0" smtClean="0">
                <a:solidFill>
                  <a:schemeClr val="tx1"/>
                </a:solidFill>
              </a:rPr>
              <a:t>ce</a:t>
            </a:r>
            <a:endParaRPr lang="en-US" sz="6600" b="1" i="0" dirty="0">
              <a:solidFill>
                <a:schemeClr val="tx1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52800"/>
            <a:ext cx="4800600" cy="990600"/>
          </a:xfrm>
        </p:spPr>
        <p:txBody>
          <a:bodyPr/>
          <a:lstStyle/>
          <a:p>
            <a:pPr algn="ctr"/>
            <a:r>
              <a:rPr lang="en-US" sz="4000" b="1" i="0" dirty="0" smtClean="0"/>
              <a:t>October </a:t>
            </a:r>
            <a:r>
              <a:rPr lang="en-US" sz="4000" b="1" i="0" dirty="0" smtClean="0"/>
              <a:t>13, </a:t>
            </a:r>
            <a:r>
              <a:rPr lang="en-US" sz="4000" b="1" i="0" dirty="0" smtClean="0"/>
              <a:t>2013</a:t>
            </a:r>
            <a:endParaRPr lang="en-US" sz="4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0" dirty="0" smtClean="0"/>
              <a:t>Galatians 5:22-23</a:t>
            </a:r>
            <a:endParaRPr lang="en-US" sz="6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086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“But the fruit of the Spirit is love, joy, peace, patience, kindness, goodness, faithfulness, 23 gentleness and self-control. Against such things there is no law.”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0" dirty="0" smtClean="0"/>
              <a:t>Introduction</a:t>
            </a:r>
            <a:endParaRPr lang="en-US" sz="6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086600" cy="4572000"/>
          </a:xfrm>
        </p:spPr>
        <p:txBody>
          <a:bodyPr/>
          <a:lstStyle/>
          <a:p>
            <a:r>
              <a:rPr lang="en-US" i="0" dirty="0" smtClean="0"/>
              <a:t>Waiting </a:t>
            </a:r>
            <a:r>
              <a:rPr lang="en-US" i="0" dirty="0" smtClean="0"/>
              <a:t>for something we desperately want</a:t>
            </a:r>
          </a:p>
          <a:p>
            <a:r>
              <a:rPr lang="en-US" i="0" dirty="0" smtClean="0"/>
              <a:t>Not what </a:t>
            </a:r>
            <a:r>
              <a:rPr lang="en-US" i="0" dirty="0" smtClean="0"/>
              <a:t>this fruit of the Spirit really is</a:t>
            </a:r>
          </a:p>
          <a:p>
            <a:r>
              <a:rPr lang="en-US" i="0" dirty="0" smtClean="0"/>
              <a:t>Not </a:t>
            </a:r>
            <a:r>
              <a:rPr lang="en-US" i="0" dirty="0" smtClean="0"/>
              <a:t>about waiting for something you want, </a:t>
            </a:r>
            <a:r>
              <a:rPr lang="en-US" i="0" dirty="0" smtClean="0"/>
              <a:t>	but </a:t>
            </a:r>
            <a:r>
              <a:rPr lang="en-US" i="0" dirty="0" smtClean="0"/>
              <a:t>enduring for something you need</a:t>
            </a:r>
          </a:p>
          <a:p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0" dirty="0" smtClean="0"/>
              <a:t>Review</a:t>
            </a:r>
            <a:endParaRPr lang="en-US" sz="6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239000" cy="4648200"/>
          </a:xfrm>
        </p:spPr>
        <p:txBody>
          <a:bodyPr/>
          <a:lstStyle/>
          <a:p>
            <a:r>
              <a:rPr lang="en-US" i="0" dirty="0" smtClean="0"/>
              <a:t>Recognize them by their fruit </a:t>
            </a:r>
            <a:r>
              <a:rPr lang="en-US" b="1" i="0" dirty="0" smtClean="0"/>
              <a:t>Matt 7:16</a:t>
            </a:r>
            <a:endParaRPr lang="en-US" i="0" dirty="0" smtClean="0"/>
          </a:p>
          <a:p>
            <a:r>
              <a:rPr lang="en-US" i="0" dirty="0" smtClean="0"/>
              <a:t>Types of fruit depends on type of soil of hearts</a:t>
            </a:r>
          </a:p>
          <a:p>
            <a:r>
              <a:rPr lang="en-US" i="0" dirty="0" smtClean="0"/>
              <a:t>Pathway People - Disappointed with No Fruit</a:t>
            </a:r>
          </a:p>
          <a:p>
            <a:r>
              <a:rPr lang="en-US" i="0" dirty="0" smtClean="0"/>
              <a:t>Rocky People – Without deep roots</a:t>
            </a:r>
          </a:p>
          <a:p>
            <a:r>
              <a:rPr lang="en-US" i="0" dirty="0" smtClean="0"/>
              <a:t>Thorny People – Lost in the weeds</a:t>
            </a:r>
          </a:p>
          <a:p>
            <a:r>
              <a:rPr lang="en-US" i="0" dirty="0" smtClean="0"/>
              <a:t>Productive People – Good ground</a:t>
            </a:r>
          </a:p>
          <a:p>
            <a:r>
              <a:rPr lang="en-US" i="0" dirty="0" smtClean="0"/>
              <a:t>Love is unique, comes from God</a:t>
            </a:r>
          </a:p>
          <a:p>
            <a:r>
              <a:rPr lang="en-US" i="0" dirty="0" smtClean="0"/>
              <a:t>Joy is not happiness, </a:t>
            </a:r>
            <a:r>
              <a:rPr lang="en-US" i="0" dirty="0" smtClean="0"/>
              <a:t>from </a:t>
            </a:r>
            <a:r>
              <a:rPr lang="en-US" i="0" dirty="0" smtClean="0"/>
              <a:t>God’s </a:t>
            </a:r>
            <a:r>
              <a:rPr lang="en-US" i="0" dirty="0" smtClean="0"/>
              <a:t>presence</a:t>
            </a:r>
          </a:p>
          <a:p>
            <a:r>
              <a:rPr lang="en-US" i="0" dirty="0" smtClean="0"/>
              <a:t>God is source of peace, peace brings healing</a:t>
            </a:r>
          </a:p>
          <a:p>
            <a:endParaRPr lang="en-US" i="0" dirty="0" smtClean="0"/>
          </a:p>
          <a:p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0" dirty="0" smtClean="0"/>
              <a:t>Patience</a:t>
            </a:r>
            <a:endParaRPr lang="en-US" sz="6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086600" cy="4648200"/>
          </a:xfrm>
        </p:spPr>
        <p:txBody>
          <a:bodyPr/>
          <a:lstStyle/>
          <a:p>
            <a:r>
              <a:rPr lang="en-US" i="0" dirty="0" smtClean="0"/>
              <a:t>Doesn’t </a:t>
            </a:r>
            <a:r>
              <a:rPr lang="en-US" i="0" dirty="0" smtClean="0"/>
              <a:t>mean being placid and </a:t>
            </a:r>
            <a:r>
              <a:rPr lang="en-US" i="0" dirty="0" smtClean="0"/>
              <a:t>phlegmatic</a:t>
            </a:r>
            <a:endParaRPr lang="en-US" i="0" dirty="0" smtClean="0"/>
          </a:p>
          <a:p>
            <a:r>
              <a:rPr lang="en-US" i="0" dirty="0" smtClean="0"/>
              <a:t>Not indifference, fatalistic </a:t>
            </a:r>
            <a:r>
              <a:rPr lang="en-US" i="0" dirty="0" smtClean="0"/>
              <a:t>attitude toward life</a:t>
            </a:r>
          </a:p>
          <a:p>
            <a:r>
              <a:rPr lang="en-US" i="0" dirty="0" smtClean="0"/>
              <a:t>Quality </a:t>
            </a:r>
            <a:r>
              <a:rPr lang="en-US" i="0" dirty="0" smtClean="0"/>
              <a:t>of character demonstrated by Jesus as </a:t>
            </a:r>
            <a:r>
              <a:rPr lang="en-US" i="0" dirty="0" smtClean="0"/>
              <a:t>	he </a:t>
            </a:r>
            <a:r>
              <a:rPr lang="en-US" i="0" dirty="0" smtClean="0"/>
              <a:t>embraced suffering &amp; difficulty for us</a:t>
            </a:r>
          </a:p>
          <a:p>
            <a:r>
              <a:rPr lang="en-US" i="0" dirty="0" smtClean="0"/>
              <a:t>God’s longsuffering, patience </a:t>
            </a:r>
            <a:r>
              <a:rPr lang="en-US" i="0" dirty="0" smtClean="0"/>
              <a:t>has saved the </a:t>
            </a:r>
            <a:r>
              <a:rPr lang="en-US" i="0" dirty="0" smtClean="0"/>
              <a:t>	earth</a:t>
            </a:r>
            <a:r>
              <a:rPr lang="en-US" i="0" dirty="0" smtClean="0"/>
              <a:t>, our lives, and eternal destiny</a:t>
            </a:r>
          </a:p>
          <a:p>
            <a:r>
              <a:rPr lang="en-US" i="0" dirty="0" smtClean="0"/>
              <a:t>If </a:t>
            </a:r>
            <a:r>
              <a:rPr lang="en-US" i="0" dirty="0" smtClean="0"/>
              <a:t>He wasn’t patient, we would be wiped out </a:t>
            </a:r>
            <a:r>
              <a:rPr lang="en-US" i="0" dirty="0" smtClean="0"/>
              <a:t>	by now. </a:t>
            </a:r>
            <a:r>
              <a:rPr lang="en-US" b="1" i="0" dirty="0" smtClean="0"/>
              <a:t>2 Peter </a:t>
            </a:r>
            <a:r>
              <a:rPr lang="en-US" b="1" i="0" dirty="0" smtClean="0"/>
              <a:t>3:9</a:t>
            </a:r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0" dirty="0" smtClean="0"/>
              <a:t>What is Patience?</a:t>
            </a:r>
            <a:endParaRPr lang="en-US" sz="6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467600" cy="4953000"/>
          </a:xfrm>
        </p:spPr>
        <p:txBody>
          <a:bodyPr/>
          <a:lstStyle/>
          <a:p>
            <a:r>
              <a:rPr lang="en-US" i="0" dirty="0" smtClean="0"/>
              <a:t>Patience </a:t>
            </a:r>
            <a:r>
              <a:rPr lang="en-US" i="0" dirty="0" smtClean="0"/>
              <a:t>is </a:t>
            </a:r>
            <a:r>
              <a:rPr lang="en-US" i="0" dirty="0" smtClean="0"/>
              <a:t>powerful </a:t>
            </a:r>
            <a:r>
              <a:rPr lang="en-US" i="0" dirty="0" smtClean="0"/>
              <a:t>capacity of selfless love to </a:t>
            </a:r>
            <a:r>
              <a:rPr lang="en-US" i="0" dirty="0" smtClean="0"/>
              <a:t>	suffer </a:t>
            </a:r>
            <a:r>
              <a:rPr lang="en-US" i="0" dirty="0" smtClean="0"/>
              <a:t>long under adversity</a:t>
            </a:r>
          </a:p>
          <a:p>
            <a:r>
              <a:rPr lang="en-US" i="0" dirty="0" smtClean="0"/>
              <a:t>Bear </a:t>
            </a:r>
            <a:r>
              <a:rPr lang="en-US" i="0" dirty="0" smtClean="0"/>
              <a:t>with difficult people or adverse </a:t>
            </a:r>
            <a:r>
              <a:rPr lang="en-US" i="0" dirty="0" smtClean="0"/>
              <a:t>	circumstances </a:t>
            </a:r>
            <a:r>
              <a:rPr lang="en-US" i="0" dirty="0" smtClean="0"/>
              <a:t>without breaking down</a:t>
            </a:r>
          </a:p>
          <a:p>
            <a:r>
              <a:rPr lang="en-US" i="0" dirty="0" smtClean="0"/>
              <a:t>Willingness </a:t>
            </a:r>
            <a:r>
              <a:rPr lang="en-US" i="0" dirty="0" smtClean="0"/>
              <a:t>to understand awkward </a:t>
            </a:r>
            <a:r>
              <a:rPr lang="en-US" i="0" dirty="0" smtClean="0"/>
              <a:t>people </a:t>
            </a:r>
            <a:r>
              <a:rPr lang="en-US" i="0" dirty="0" smtClean="0"/>
              <a:t>or </a:t>
            </a:r>
            <a:r>
              <a:rPr lang="en-US" i="0" dirty="0" smtClean="0"/>
              <a:t>	disturbing </a:t>
            </a:r>
            <a:r>
              <a:rPr lang="en-US" i="0" dirty="0" smtClean="0"/>
              <a:t>events that enter our lives</a:t>
            </a:r>
          </a:p>
          <a:p>
            <a:r>
              <a:rPr lang="en-US" i="0" dirty="0" smtClean="0"/>
              <a:t>Produces </a:t>
            </a:r>
            <a:r>
              <a:rPr lang="en-US" i="0" dirty="0" smtClean="0"/>
              <a:t>positive results even under </a:t>
            </a:r>
            <a:r>
              <a:rPr lang="en-US" i="0" dirty="0" smtClean="0"/>
              <a:t>opposition</a:t>
            </a:r>
            <a:endParaRPr lang="en-US" i="0" dirty="0" smtClean="0"/>
          </a:p>
          <a:p>
            <a:r>
              <a:rPr lang="en-US" i="0" dirty="0" smtClean="0"/>
              <a:t>Because </a:t>
            </a:r>
            <a:r>
              <a:rPr lang="en-US" i="0" dirty="0" smtClean="0"/>
              <a:t>of the benefit it may bring to others</a:t>
            </a:r>
          </a:p>
          <a:p>
            <a:r>
              <a:rPr lang="en-US" i="0" dirty="0" smtClean="0"/>
              <a:t>Willingness </a:t>
            </a:r>
            <a:r>
              <a:rPr lang="en-US" i="0" dirty="0" smtClean="0"/>
              <a:t>to wait for the right moment to </a:t>
            </a:r>
            <a:r>
              <a:rPr lang="en-US" i="0" dirty="0" smtClean="0"/>
              <a:t>	make </a:t>
            </a:r>
            <a:r>
              <a:rPr lang="en-US" i="0" dirty="0" smtClean="0"/>
              <a:t>the right move</a:t>
            </a:r>
          </a:p>
          <a:p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0" dirty="0" smtClean="0"/>
              <a:t>Why is Patience </a:t>
            </a:r>
            <a:br>
              <a:rPr lang="en-US" sz="4000" b="1" i="0" dirty="0" smtClean="0"/>
            </a:br>
            <a:r>
              <a:rPr lang="en-US" sz="4000" b="1" i="0" dirty="0" smtClean="0"/>
              <a:t>Difficult to Obtain?</a:t>
            </a:r>
            <a:endParaRPr lang="en-US" sz="4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467600" cy="4572000"/>
          </a:xfrm>
        </p:spPr>
        <p:txBody>
          <a:bodyPr/>
          <a:lstStyle/>
          <a:p>
            <a:r>
              <a:rPr lang="en-US" i="0" dirty="0" smtClean="0"/>
              <a:t>Prefer </a:t>
            </a:r>
            <a:r>
              <a:rPr lang="en-US" i="0" dirty="0" smtClean="0"/>
              <a:t>to opt out of </a:t>
            </a:r>
            <a:r>
              <a:rPr lang="en-US" i="0" dirty="0" smtClean="0"/>
              <a:t>adversity quickly</a:t>
            </a:r>
            <a:endParaRPr lang="en-US" i="0" dirty="0" smtClean="0"/>
          </a:p>
          <a:p>
            <a:r>
              <a:rPr lang="en-US" i="0" dirty="0" smtClean="0"/>
              <a:t>Escape </a:t>
            </a:r>
            <a:r>
              <a:rPr lang="en-US" i="0" dirty="0" smtClean="0"/>
              <a:t>from difficult </a:t>
            </a:r>
            <a:r>
              <a:rPr lang="en-US" i="0" dirty="0" smtClean="0"/>
              <a:t>situations, turn from 	anything </a:t>
            </a:r>
            <a:r>
              <a:rPr lang="en-US" i="0" dirty="0" smtClean="0"/>
              <a:t>that might bring suffering</a:t>
            </a:r>
          </a:p>
          <a:p>
            <a:r>
              <a:rPr lang="en-US" i="0" dirty="0" smtClean="0"/>
              <a:t>Easier </a:t>
            </a:r>
            <a:r>
              <a:rPr lang="en-US" i="0" dirty="0" smtClean="0"/>
              <a:t>to pray for deliverance than </a:t>
            </a:r>
            <a:r>
              <a:rPr lang="en-US" i="0" dirty="0" smtClean="0"/>
              <a:t>perseverance</a:t>
            </a:r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086600" cy="1143000"/>
          </a:xfrm>
        </p:spPr>
        <p:txBody>
          <a:bodyPr/>
          <a:lstStyle/>
          <a:p>
            <a:pPr algn="ctr"/>
            <a:r>
              <a:rPr lang="en-US" sz="4000" b="1" i="0" dirty="0" smtClean="0"/>
              <a:t>What are the </a:t>
            </a:r>
            <a:br>
              <a:rPr lang="en-US" sz="4000" b="1" i="0" dirty="0" smtClean="0"/>
            </a:br>
            <a:r>
              <a:rPr lang="en-US" sz="4000" b="1" i="0" dirty="0" smtClean="0"/>
              <a:t>Benefits of Patience?</a:t>
            </a:r>
            <a:endParaRPr lang="en-US" sz="4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467600" cy="4724400"/>
          </a:xfrm>
        </p:spPr>
        <p:txBody>
          <a:bodyPr/>
          <a:lstStyle/>
          <a:p>
            <a:r>
              <a:rPr lang="en-US" i="0" dirty="0" smtClean="0"/>
              <a:t>Generates </a:t>
            </a:r>
            <a:r>
              <a:rPr lang="en-US" i="0" dirty="0" smtClean="0"/>
              <a:t>hope and optimism in people</a:t>
            </a:r>
          </a:p>
          <a:p>
            <a:r>
              <a:rPr lang="en-US" i="0" dirty="0" smtClean="0"/>
              <a:t>Non </a:t>
            </a:r>
            <a:r>
              <a:rPr lang="en-US" i="0" dirty="0" smtClean="0"/>
              <a:t>Christians can see what Christ is like when </a:t>
            </a:r>
            <a:r>
              <a:rPr lang="en-US" i="0" dirty="0" smtClean="0"/>
              <a:t>	they </a:t>
            </a:r>
            <a:r>
              <a:rPr lang="en-US" i="0" dirty="0" smtClean="0"/>
              <a:t>see a Christian exercise patience</a:t>
            </a:r>
          </a:p>
          <a:p>
            <a:r>
              <a:rPr lang="en-US" i="0" dirty="0" smtClean="0"/>
              <a:t>Patience </a:t>
            </a:r>
            <a:r>
              <a:rPr lang="en-US" i="0" dirty="0" smtClean="0"/>
              <a:t>produces tremendous strength and </a:t>
            </a:r>
            <a:r>
              <a:rPr lang="en-US" i="0" dirty="0" smtClean="0"/>
              <a:t>	endurance </a:t>
            </a:r>
            <a:r>
              <a:rPr lang="en-US" i="0" dirty="0" smtClean="0"/>
              <a:t>in believer’s character</a:t>
            </a:r>
          </a:p>
          <a:p>
            <a:r>
              <a:rPr lang="en-US" i="0" dirty="0" smtClean="0"/>
              <a:t>Discover God’s faithfulness in situations</a:t>
            </a:r>
            <a:endParaRPr lang="en-US" i="0" dirty="0" smtClean="0"/>
          </a:p>
          <a:p>
            <a:r>
              <a:rPr lang="en-US" i="0" dirty="0" smtClean="0"/>
              <a:t>Lift </a:t>
            </a:r>
            <a:r>
              <a:rPr lang="en-US" i="0" dirty="0" smtClean="0"/>
              <a:t>up your heart to rejoice in midst of this </a:t>
            </a:r>
            <a:r>
              <a:rPr lang="en-US" i="0" dirty="0" smtClean="0"/>
              <a:t>	situation </a:t>
            </a:r>
            <a:r>
              <a:rPr lang="en-US" i="0" dirty="0" smtClean="0"/>
              <a:t>because of what God is producing</a:t>
            </a:r>
          </a:p>
          <a:p>
            <a:r>
              <a:rPr lang="en-US" i="0" dirty="0" smtClean="0"/>
              <a:t>He works </a:t>
            </a:r>
            <a:r>
              <a:rPr lang="en-US" i="0" dirty="0" smtClean="0"/>
              <a:t>all things together for my good </a:t>
            </a:r>
            <a:r>
              <a:rPr lang="en-US" i="0" dirty="0" smtClean="0"/>
              <a:t>		</a:t>
            </a:r>
            <a:r>
              <a:rPr lang="en-US" b="1" i="0" dirty="0" smtClean="0"/>
              <a:t>Rom </a:t>
            </a:r>
            <a:r>
              <a:rPr lang="en-US" b="1" i="0" dirty="0" smtClean="0"/>
              <a:t>8:28</a:t>
            </a:r>
            <a:endParaRPr lang="en-US" i="0" dirty="0" smtClean="0"/>
          </a:p>
          <a:p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0" dirty="0" smtClean="0"/>
              <a:t>Conclusion</a:t>
            </a:r>
            <a:endParaRPr lang="en-US" sz="6000" b="1" i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7467600" cy="4648200"/>
          </a:xfrm>
        </p:spPr>
        <p:txBody>
          <a:bodyPr/>
          <a:lstStyle/>
          <a:p>
            <a:r>
              <a:rPr lang="en-US" i="0" dirty="0" smtClean="0"/>
              <a:t>Patience </a:t>
            </a:r>
            <a:r>
              <a:rPr lang="en-US" i="0" dirty="0" smtClean="0"/>
              <a:t>is suffering long under adversity</a:t>
            </a:r>
          </a:p>
          <a:p>
            <a:r>
              <a:rPr lang="en-US" i="0" dirty="0" smtClean="0"/>
              <a:t>Patience </a:t>
            </a:r>
            <a:r>
              <a:rPr lang="en-US" i="0" dirty="0" smtClean="0"/>
              <a:t>is difficult because it requires </a:t>
            </a:r>
            <a:r>
              <a:rPr lang="en-US" i="0" dirty="0" smtClean="0"/>
              <a:t>	perseverance</a:t>
            </a:r>
            <a:endParaRPr lang="en-US" i="0" dirty="0" smtClean="0"/>
          </a:p>
          <a:p>
            <a:r>
              <a:rPr lang="en-US" i="0" dirty="0" smtClean="0"/>
              <a:t>Patience </a:t>
            </a:r>
            <a:r>
              <a:rPr lang="en-US" i="0" dirty="0" smtClean="0"/>
              <a:t>builds tremendous strength of character</a:t>
            </a:r>
          </a:p>
          <a:p>
            <a:endParaRPr lang="en-US" i="0" dirty="0" smtClean="0"/>
          </a:p>
          <a:p>
            <a:pPr>
              <a:buNone/>
            </a:pP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AF_FreshFrui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BA428E-A2FC-438F-9A00-4CD79B3DB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AF_FreshFruits</Template>
  <TotalTime>1415</TotalTime>
  <Words>193</Words>
  <Application>Microsoft Office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AF_FreshFruits</vt:lpstr>
      <vt:lpstr>Fruits of the Spirit – Patience</vt:lpstr>
      <vt:lpstr>Galatians 5:22-23</vt:lpstr>
      <vt:lpstr>Introduction</vt:lpstr>
      <vt:lpstr>Review</vt:lpstr>
      <vt:lpstr>Patience</vt:lpstr>
      <vt:lpstr>What is Patience?</vt:lpstr>
      <vt:lpstr>Why is Patience  Difficult to Obtain?</vt:lpstr>
      <vt:lpstr>What are the  Benefits of Patience?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Us Fruitful</dc:title>
  <dc:creator>GCF</dc:creator>
  <cp:lastModifiedBy>GCF</cp:lastModifiedBy>
  <cp:revision>34</cp:revision>
  <dcterms:created xsi:type="dcterms:W3CDTF">2013-07-27T16:27:22Z</dcterms:created>
  <dcterms:modified xsi:type="dcterms:W3CDTF">2013-10-12T23:24:03Z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TC103367909990</vt:lpwstr>
  </property>
</Properties>
</file>