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6752F-E11F-4642-9100-0931F9477D9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D2C7DAB-63D6-4585-B279-89FCA85AF650}">
      <dgm:prSet phldrT="[Text]" custT="1"/>
      <dgm:spPr/>
      <dgm:t>
        <a:bodyPr/>
        <a:lstStyle/>
        <a:p>
          <a:r>
            <a:rPr lang="en-US" sz="3600" b="1" dirty="0"/>
            <a:t>Children’s Ministry</a:t>
          </a:r>
        </a:p>
      </dgm:t>
    </dgm:pt>
    <dgm:pt modelId="{A30FAA69-7BDC-477C-B6B2-CC6A147672CB}" type="parTrans" cxnId="{4577BDD4-0EAF-4362-82DD-BAB222189C4F}">
      <dgm:prSet/>
      <dgm:spPr/>
      <dgm:t>
        <a:bodyPr/>
        <a:lstStyle/>
        <a:p>
          <a:endParaRPr lang="en-US"/>
        </a:p>
      </dgm:t>
    </dgm:pt>
    <dgm:pt modelId="{985B3612-D691-4FEB-AB20-509E2CD26DB5}" type="sibTrans" cxnId="{4577BDD4-0EAF-4362-82DD-BAB222189C4F}">
      <dgm:prSet/>
      <dgm:spPr/>
      <dgm:t>
        <a:bodyPr/>
        <a:lstStyle/>
        <a:p>
          <a:endParaRPr lang="en-US"/>
        </a:p>
      </dgm:t>
    </dgm:pt>
    <dgm:pt modelId="{F675C203-D5C6-4A0F-9856-5795ACBC64BD}">
      <dgm:prSet phldrT="[Text]"/>
      <dgm:spPr/>
      <dgm:t>
        <a:bodyPr/>
        <a:lstStyle/>
        <a:p>
          <a:r>
            <a:rPr lang="en-US" b="1" dirty="0"/>
            <a:t>Nursery</a:t>
          </a:r>
        </a:p>
      </dgm:t>
    </dgm:pt>
    <dgm:pt modelId="{D57F4A13-D83D-4956-A8BB-4B968463FA6B}" type="parTrans" cxnId="{209259E9-8439-4640-9A25-D51C79BF37E6}">
      <dgm:prSet/>
      <dgm:spPr/>
      <dgm:t>
        <a:bodyPr/>
        <a:lstStyle/>
        <a:p>
          <a:endParaRPr lang="en-US"/>
        </a:p>
      </dgm:t>
    </dgm:pt>
    <dgm:pt modelId="{2D7CF5CA-AA96-4B62-83EC-E813459C402A}" type="sibTrans" cxnId="{209259E9-8439-4640-9A25-D51C79BF37E6}">
      <dgm:prSet/>
      <dgm:spPr/>
      <dgm:t>
        <a:bodyPr/>
        <a:lstStyle/>
        <a:p>
          <a:endParaRPr lang="en-US"/>
        </a:p>
      </dgm:t>
    </dgm:pt>
    <dgm:pt modelId="{5595039A-B027-487C-B028-D213AD413B85}">
      <dgm:prSet phldrT="[Text]"/>
      <dgm:spPr/>
      <dgm:t>
        <a:bodyPr/>
        <a:lstStyle/>
        <a:p>
          <a:r>
            <a:rPr lang="en-US" dirty="0"/>
            <a:t>Workers</a:t>
          </a:r>
        </a:p>
      </dgm:t>
    </dgm:pt>
    <dgm:pt modelId="{7E67EE15-4B9C-4E0B-BA63-915EC679B89A}" type="parTrans" cxnId="{5F71BBB4-0F42-41F4-AB77-4F368FA3789E}">
      <dgm:prSet/>
      <dgm:spPr/>
      <dgm:t>
        <a:bodyPr/>
        <a:lstStyle/>
        <a:p>
          <a:endParaRPr lang="en-US"/>
        </a:p>
      </dgm:t>
    </dgm:pt>
    <dgm:pt modelId="{3A0FAA7F-ED3E-46C1-B783-BA1D4CF50607}" type="sibTrans" cxnId="{5F71BBB4-0F42-41F4-AB77-4F368FA3789E}">
      <dgm:prSet/>
      <dgm:spPr/>
      <dgm:t>
        <a:bodyPr/>
        <a:lstStyle/>
        <a:p>
          <a:endParaRPr lang="en-US"/>
        </a:p>
      </dgm:t>
    </dgm:pt>
    <dgm:pt modelId="{CA1ACC58-546E-45DF-9E61-311823D7799C}">
      <dgm:prSet phldrT="[Text]"/>
      <dgm:spPr/>
      <dgm:t>
        <a:bodyPr/>
        <a:lstStyle/>
        <a:p>
          <a:r>
            <a:rPr lang="en-US" b="1" dirty="0"/>
            <a:t>K-1</a:t>
          </a:r>
        </a:p>
      </dgm:t>
    </dgm:pt>
    <dgm:pt modelId="{82319D95-CED9-4912-B0A7-A860388F258C}" type="parTrans" cxnId="{A596E9CA-C9F3-44A2-B678-EA09C135B134}">
      <dgm:prSet/>
      <dgm:spPr/>
      <dgm:t>
        <a:bodyPr/>
        <a:lstStyle/>
        <a:p>
          <a:endParaRPr lang="en-US"/>
        </a:p>
      </dgm:t>
    </dgm:pt>
    <dgm:pt modelId="{BE2FF9DF-2A14-43C1-8CAE-2A5C9E5925FD}" type="sibTrans" cxnId="{A596E9CA-C9F3-44A2-B678-EA09C135B134}">
      <dgm:prSet/>
      <dgm:spPr/>
      <dgm:t>
        <a:bodyPr/>
        <a:lstStyle/>
        <a:p>
          <a:endParaRPr lang="en-US"/>
        </a:p>
      </dgm:t>
    </dgm:pt>
    <dgm:pt modelId="{0CB66B75-91BB-44CB-BCEA-4161686150E5}">
      <dgm:prSet/>
      <dgm:spPr/>
      <dgm:t>
        <a:bodyPr/>
        <a:lstStyle/>
        <a:p>
          <a:r>
            <a:rPr lang="en-US" b="1" dirty="0"/>
            <a:t>Pre-K</a:t>
          </a:r>
        </a:p>
      </dgm:t>
    </dgm:pt>
    <dgm:pt modelId="{987D9F0E-944E-4079-B194-CCDC31B5E93A}" type="parTrans" cxnId="{E589EFCC-211E-45A0-900B-A9C39A450FD6}">
      <dgm:prSet/>
      <dgm:spPr/>
      <dgm:t>
        <a:bodyPr/>
        <a:lstStyle/>
        <a:p>
          <a:endParaRPr lang="en-US"/>
        </a:p>
      </dgm:t>
    </dgm:pt>
    <dgm:pt modelId="{A3524EB1-C266-482E-96E6-1CE53853C52F}" type="sibTrans" cxnId="{E589EFCC-211E-45A0-900B-A9C39A450FD6}">
      <dgm:prSet/>
      <dgm:spPr/>
      <dgm:t>
        <a:bodyPr/>
        <a:lstStyle/>
        <a:p>
          <a:endParaRPr lang="en-US"/>
        </a:p>
      </dgm:t>
    </dgm:pt>
    <dgm:pt modelId="{31E001B7-78DD-43EB-B842-A2BF54FC84B5}">
      <dgm:prSet/>
      <dgm:spPr/>
      <dgm:t>
        <a:bodyPr/>
        <a:lstStyle/>
        <a:p>
          <a:r>
            <a:rPr lang="en-US" b="1" dirty="0"/>
            <a:t>2-5</a:t>
          </a:r>
        </a:p>
      </dgm:t>
    </dgm:pt>
    <dgm:pt modelId="{DE793B50-2163-40A7-8EA8-9423B5556E2D}" type="parTrans" cxnId="{90FE32C5-9BDF-4F41-BDD4-117454611682}">
      <dgm:prSet/>
      <dgm:spPr/>
      <dgm:t>
        <a:bodyPr/>
        <a:lstStyle/>
        <a:p>
          <a:endParaRPr lang="en-US"/>
        </a:p>
      </dgm:t>
    </dgm:pt>
    <dgm:pt modelId="{EDA2C28E-097B-4FDE-841E-C95BD88D6317}" type="sibTrans" cxnId="{90FE32C5-9BDF-4F41-BDD4-117454611682}">
      <dgm:prSet/>
      <dgm:spPr/>
      <dgm:t>
        <a:bodyPr/>
        <a:lstStyle/>
        <a:p>
          <a:endParaRPr lang="en-US"/>
        </a:p>
      </dgm:t>
    </dgm:pt>
    <dgm:pt modelId="{3AB4F2B3-615C-43FE-989C-2F277B27405A}">
      <dgm:prSet/>
      <dgm:spPr/>
      <dgm:t>
        <a:bodyPr/>
        <a:lstStyle/>
        <a:p>
          <a:r>
            <a:rPr lang="en-US" b="1" dirty="0"/>
            <a:t>6-8</a:t>
          </a:r>
        </a:p>
      </dgm:t>
    </dgm:pt>
    <dgm:pt modelId="{5888402E-33F2-4274-A0D0-AC7FE36EDCB9}" type="parTrans" cxnId="{89A2DAE1-E0A8-4ADB-B0EB-10264E0450A7}">
      <dgm:prSet/>
      <dgm:spPr/>
      <dgm:t>
        <a:bodyPr/>
        <a:lstStyle/>
        <a:p>
          <a:endParaRPr lang="en-US"/>
        </a:p>
      </dgm:t>
    </dgm:pt>
    <dgm:pt modelId="{3C5E2A23-A5CA-4589-8869-997397F5882B}" type="sibTrans" cxnId="{89A2DAE1-E0A8-4ADB-B0EB-10264E0450A7}">
      <dgm:prSet/>
      <dgm:spPr/>
      <dgm:t>
        <a:bodyPr/>
        <a:lstStyle/>
        <a:p>
          <a:endParaRPr lang="en-US"/>
        </a:p>
      </dgm:t>
    </dgm:pt>
    <dgm:pt modelId="{6971C98B-3807-447C-AD62-3A760B6A0B86}">
      <dgm:prSet/>
      <dgm:spPr/>
      <dgm:t>
        <a:bodyPr/>
        <a:lstStyle/>
        <a:p>
          <a:r>
            <a:rPr lang="en-US" dirty="0"/>
            <a:t>Policy</a:t>
          </a:r>
        </a:p>
      </dgm:t>
    </dgm:pt>
    <dgm:pt modelId="{232C5BED-215B-4EB5-B8A7-6937F1E0F27F}" type="parTrans" cxnId="{99ED5AB2-3124-478D-B650-852A01218F41}">
      <dgm:prSet/>
      <dgm:spPr/>
      <dgm:t>
        <a:bodyPr/>
        <a:lstStyle/>
        <a:p>
          <a:endParaRPr lang="en-US"/>
        </a:p>
      </dgm:t>
    </dgm:pt>
    <dgm:pt modelId="{3533A910-D461-42E2-B228-60861F0B8437}" type="sibTrans" cxnId="{99ED5AB2-3124-478D-B650-852A01218F41}">
      <dgm:prSet/>
      <dgm:spPr/>
      <dgm:t>
        <a:bodyPr/>
        <a:lstStyle/>
        <a:p>
          <a:endParaRPr lang="en-US"/>
        </a:p>
      </dgm:t>
    </dgm:pt>
    <dgm:pt modelId="{7D4D7FC9-3076-45DB-8A60-C563E3E71705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EEF2B182-BBF4-4E09-8AD4-96A4204CB122}" type="parTrans" cxnId="{CEDFF1C2-BBBE-44C0-80EC-F4A1E885AF6C}">
      <dgm:prSet/>
      <dgm:spPr/>
      <dgm:t>
        <a:bodyPr/>
        <a:lstStyle/>
        <a:p>
          <a:endParaRPr lang="en-US"/>
        </a:p>
      </dgm:t>
    </dgm:pt>
    <dgm:pt modelId="{AFAE943F-02B2-47E0-9390-301CDDBC6D8D}" type="sibTrans" cxnId="{CEDFF1C2-BBBE-44C0-80EC-F4A1E885AF6C}">
      <dgm:prSet/>
      <dgm:spPr/>
      <dgm:t>
        <a:bodyPr/>
        <a:lstStyle/>
        <a:p>
          <a:endParaRPr lang="en-US"/>
        </a:p>
      </dgm:t>
    </dgm:pt>
    <dgm:pt modelId="{245B4C3D-7148-44EC-A65A-0F67D6B6F37B}">
      <dgm:prSet/>
      <dgm:spPr/>
      <dgm:t>
        <a:bodyPr/>
        <a:lstStyle/>
        <a:p>
          <a:r>
            <a:rPr lang="en-US" dirty="0"/>
            <a:t>Supplies</a:t>
          </a:r>
        </a:p>
      </dgm:t>
    </dgm:pt>
    <dgm:pt modelId="{E13C7696-9576-4FA8-A368-E00809AC9034}" type="parTrans" cxnId="{1FCB9093-AB34-4380-B734-118EF1E77F5B}">
      <dgm:prSet/>
      <dgm:spPr/>
      <dgm:t>
        <a:bodyPr/>
        <a:lstStyle/>
        <a:p>
          <a:endParaRPr lang="en-US"/>
        </a:p>
      </dgm:t>
    </dgm:pt>
    <dgm:pt modelId="{65FB8306-3297-408C-9075-633FB4EB6132}" type="sibTrans" cxnId="{1FCB9093-AB34-4380-B734-118EF1E77F5B}">
      <dgm:prSet/>
      <dgm:spPr/>
      <dgm:t>
        <a:bodyPr/>
        <a:lstStyle/>
        <a:p>
          <a:endParaRPr lang="en-US"/>
        </a:p>
      </dgm:t>
    </dgm:pt>
    <dgm:pt modelId="{4EBA104E-200E-4122-9B47-71A8FF13CE12}">
      <dgm:prSet/>
      <dgm:spPr/>
      <dgm:t>
        <a:bodyPr/>
        <a:lstStyle/>
        <a:p>
          <a:r>
            <a:rPr lang="en-US" dirty="0"/>
            <a:t>Workers</a:t>
          </a:r>
        </a:p>
      </dgm:t>
    </dgm:pt>
    <dgm:pt modelId="{AEDC18A3-6637-408D-8784-93587DF61DA8}" type="parTrans" cxnId="{97A0C5B1-5EB8-4B14-A9D7-429E1B81B66C}">
      <dgm:prSet/>
      <dgm:spPr/>
      <dgm:t>
        <a:bodyPr/>
        <a:lstStyle/>
        <a:p>
          <a:endParaRPr lang="en-US"/>
        </a:p>
      </dgm:t>
    </dgm:pt>
    <dgm:pt modelId="{DF5853DE-E372-4F77-92F3-28D5D680FB31}" type="sibTrans" cxnId="{97A0C5B1-5EB8-4B14-A9D7-429E1B81B66C}">
      <dgm:prSet/>
      <dgm:spPr/>
      <dgm:t>
        <a:bodyPr/>
        <a:lstStyle/>
        <a:p>
          <a:endParaRPr lang="en-US"/>
        </a:p>
      </dgm:t>
    </dgm:pt>
    <dgm:pt modelId="{9550CE7B-9C99-446B-857D-F52F39D9231D}">
      <dgm:prSet/>
      <dgm:spPr/>
      <dgm:t>
        <a:bodyPr/>
        <a:lstStyle/>
        <a:p>
          <a:r>
            <a:rPr lang="en-US" dirty="0"/>
            <a:t>Policy</a:t>
          </a:r>
        </a:p>
      </dgm:t>
    </dgm:pt>
    <dgm:pt modelId="{AA925BED-7D3F-4ABD-88D0-21F0BF0F5362}" type="parTrans" cxnId="{992DE9A5-6133-48BA-B80D-8D0E1CD94B7F}">
      <dgm:prSet/>
      <dgm:spPr/>
      <dgm:t>
        <a:bodyPr/>
        <a:lstStyle/>
        <a:p>
          <a:endParaRPr lang="en-US"/>
        </a:p>
      </dgm:t>
    </dgm:pt>
    <dgm:pt modelId="{F6F0C777-A54D-45D6-8BEE-ED2DF6B5985D}" type="sibTrans" cxnId="{992DE9A5-6133-48BA-B80D-8D0E1CD94B7F}">
      <dgm:prSet/>
      <dgm:spPr/>
      <dgm:t>
        <a:bodyPr/>
        <a:lstStyle/>
        <a:p>
          <a:endParaRPr lang="en-US"/>
        </a:p>
      </dgm:t>
    </dgm:pt>
    <dgm:pt modelId="{A9976171-B5EB-434E-A452-93E7E6F72AF9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06911DAF-2B28-4987-A5B8-721B46C78477}" type="parTrans" cxnId="{71EBFB59-E79B-48AA-A319-FB73DF50F271}">
      <dgm:prSet/>
      <dgm:spPr/>
      <dgm:t>
        <a:bodyPr/>
        <a:lstStyle/>
        <a:p>
          <a:endParaRPr lang="en-US"/>
        </a:p>
      </dgm:t>
    </dgm:pt>
    <dgm:pt modelId="{F152C3E8-C1DA-42D1-AFB0-23B5CD706601}" type="sibTrans" cxnId="{71EBFB59-E79B-48AA-A319-FB73DF50F271}">
      <dgm:prSet/>
      <dgm:spPr/>
      <dgm:t>
        <a:bodyPr/>
        <a:lstStyle/>
        <a:p>
          <a:endParaRPr lang="en-US"/>
        </a:p>
      </dgm:t>
    </dgm:pt>
    <dgm:pt modelId="{4390161E-2C00-4DEF-968C-FD3966BD6580}">
      <dgm:prSet/>
      <dgm:spPr/>
      <dgm:t>
        <a:bodyPr/>
        <a:lstStyle/>
        <a:p>
          <a:r>
            <a:rPr lang="en-US" dirty="0"/>
            <a:t>Supplies</a:t>
          </a:r>
        </a:p>
      </dgm:t>
    </dgm:pt>
    <dgm:pt modelId="{C1CECEDA-E248-48FF-9723-B12A56AA4A11}" type="parTrans" cxnId="{85087A80-B866-4EE9-8B0F-62F2DF709875}">
      <dgm:prSet/>
      <dgm:spPr/>
      <dgm:t>
        <a:bodyPr/>
        <a:lstStyle/>
        <a:p>
          <a:endParaRPr lang="en-US"/>
        </a:p>
      </dgm:t>
    </dgm:pt>
    <dgm:pt modelId="{2E093699-037D-4B72-AEE1-939A24E40F68}" type="sibTrans" cxnId="{85087A80-B866-4EE9-8B0F-62F2DF709875}">
      <dgm:prSet/>
      <dgm:spPr/>
      <dgm:t>
        <a:bodyPr/>
        <a:lstStyle/>
        <a:p>
          <a:endParaRPr lang="en-US"/>
        </a:p>
      </dgm:t>
    </dgm:pt>
    <dgm:pt modelId="{C22994E1-6371-4C7F-BD88-A8DBB9886885}">
      <dgm:prSet/>
      <dgm:spPr/>
      <dgm:t>
        <a:bodyPr/>
        <a:lstStyle/>
        <a:p>
          <a:r>
            <a:rPr lang="en-US" dirty="0"/>
            <a:t>Workers</a:t>
          </a:r>
        </a:p>
      </dgm:t>
    </dgm:pt>
    <dgm:pt modelId="{A93206EA-7F3C-417F-A6C4-3222C0DA89E2}" type="parTrans" cxnId="{ED41F298-5691-4DEB-B1A8-35F6D8298DDE}">
      <dgm:prSet/>
      <dgm:spPr/>
      <dgm:t>
        <a:bodyPr/>
        <a:lstStyle/>
        <a:p>
          <a:endParaRPr lang="en-US"/>
        </a:p>
      </dgm:t>
    </dgm:pt>
    <dgm:pt modelId="{3DCAD9A8-35BC-4C04-BD0A-75861B3AAE74}" type="sibTrans" cxnId="{ED41F298-5691-4DEB-B1A8-35F6D8298DDE}">
      <dgm:prSet/>
      <dgm:spPr/>
      <dgm:t>
        <a:bodyPr/>
        <a:lstStyle/>
        <a:p>
          <a:endParaRPr lang="en-US"/>
        </a:p>
      </dgm:t>
    </dgm:pt>
    <dgm:pt modelId="{2D1A1098-79F1-4F26-AE0A-07AC8B9846D3}">
      <dgm:prSet/>
      <dgm:spPr/>
      <dgm:t>
        <a:bodyPr/>
        <a:lstStyle/>
        <a:p>
          <a:r>
            <a:rPr lang="en-US" dirty="0"/>
            <a:t>Policy</a:t>
          </a:r>
        </a:p>
      </dgm:t>
    </dgm:pt>
    <dgm:pt modelId="{DBCAC0CE-483C-4D93-830F-1DAF7CB1324C}" type="parTrans" cxnId="{6A90D9F5-5752-46F6-B3C3-03263C08AABB}">
      <dgm:prSet/>
      <dgm:spPr/>
      <dgm:t>
        <a:bodyPr/>
        <a:lstStyle/>
        <a:p>
          <a:endParaRPr lang="en-US"/>
        </a:p>
      </dgm:t>
    </dgm:pt>
    <dgm:pt modelId="{7DF22F76-FE42-436D-8525-CEF72230A81D}" type="sibTrans" cxnId="{6A90D9F5-5752-46F6-B3C3-03263C08AABB}">
      <dgm:prSet/>
      <dgm:spPr/>
      <dgm:t>
        <a:bodyPr/>
        <a:lstStyle/>
        <a:p>
          <a:endParaRPr lang="en-US"/>
        </a:p>
      </dgm:t>
    </dgm:pt>
    <dgm:pt modelId="{1D56A706-036C-40FD-9609-7965024B1754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14136E79-AA2B-4746-858D-602F18BC43F8}" type="parTrans" cxnId="{FE09F107-DBAC-4F2F-AF85-1E55623A28C0}">
      <dgm:prSet/>
      <dgm:spPr/>
      <dgm:t>
        <a:bodyPr/>
        <a:lstStyle/>
        <a:p>
          <a:endParaRPr lang="en-US"/>
        </a:p>
      </dgm:t>
    </dgm:pt>
    <dgm:pt modelId="{47DBBBD6-F849-49EE-8D17-3DC50E0DD844}" type="sibTrans" cxnId="{FE09F107-DBAC-4F2F-AF85-1E55623A28C0}">
      <dgm:prSet/>
      <dgm:spPr/>
      <dgm:t>
        <a:bodyPr/>
        <a:lstStyle/>
        <a:p>
          <a:endParaRPr lang="en-US"/>
        </a:p>
      </dgm:t>
    </dgm:pt>
    <dgm:pt modelId="{A6A3C00C-A8DE-4557-84EB-DBDF62A419B0}">
      <dgm:prSet/>
      <dgm:spPr/>
      <dgm:t>
        <a:bodyPr/>
        <a:lstStyle/>
        <a:p>
          <a:r>
            <a:rPr lang="en-US" dirty="0"/>
            <a:t>Supplies</a:t>
          </a:r>
        </a:p>
      </dgm:t>
    </dgm:pt>
    <dgm:pt modelId="{25BE7B25-ED82-4B3E-A9DA-F0A26A19BC12}" type="parTrans" cxnId="{300145D1-F1B3-41D4-9B5D-980C3DCCB206}">
      <dgm:prSet/>
      <dgm:spPr/>
      <dgm:t>
        <a:bodyPr/>
        <a:lstStyle/>
        <a:p>
          <a:endParaRPr lang="en-US"/>
        </a:p>
      </dgm:t>
    </dgm:pt>
    <dgm:pt modelId="{7D5B7AA0-F474-4FB2-AD9F-0792EEB52D2D}" type="sibTrans" cxnId="{300145D1-F1B3-41D4-9B5D-980C3DCCB206}">
      <dgm:prSet/>
      <dgm:spPr/>
      <dgm:t>
        <a:bodyPr/>
        <a:lstStyle/>
        <a:p>
          <a:endParaRPr lang="en-US"/>
        </a:p>
      </dgm:t>
    </dgm:pt>
    <dgm:pt modelId="{3802C735-A2F9-4E73-9E91-E9DD383CDE55}">
      <dgm:prSet/>
      <dgm:spPr/>
      <dgm:t>
        <a:bodyPr/>
        <a:lstStyle/>
        <a:p>
          <a:r>
            <a:rPr lang="en-US" dirty="0"/>
            <a:t>Workers</a:t>
          </a:r>
        </a:p>
      </dgm:t>
    </dgm:pt>
    <dgm:pt modelId="{27DA9C6C-9A54-4A13-9099-88C4715724F2}" type="parTrans" cxnId="{D8B7690C-EF37-4CD4-8301-82F69D607B35}">
      <dgm:prSet/>
      <dgm:spPr/>
      <dgm:t>
        <a:bodyPr/>
        <a:lstStyle/>
        <a:p>
          <a:endParaRPr lang="en-US"/>
        </a:p>
      </dgm:t>
    </dgm:pt>
    <dgm:pt modelId="{F5CB01EF-AD0A-4663-AC37-D5209CC97CCC}" type="sibTrans" cxnId="{D8B7690C-EF37-4CD4-8301-82F69D607B35}">
      <dgm:prSet/>
      <dgm:spPr/>
      <dgm:t>
        <a:bodyPr/>
        <a:lstStyle/>
        <a:p>
          <a:endParaRPr lang="en-US"/>
        </a:p>
      </dgm:t>
    </dgm:pt>
    <dgm:pt modelId="{3C35C3DF-5207-45E4-8644-1B3051C6B141}">
      <dgm:prSet/>
      <dgm:spPr/>
      <dgm:t>
        <a:bodyPr/>
        <a:lstStyle/>
        <a:p>
          <a:r>
            <a:rPr lang="en-US" dirty="0"/>
            <a:t>Policy</a:t>
          </a:r>
        </a:p>
      </dgm:t>
    </dgm:pt>
    <dgm:pt modelId="{CACAC14E-5EC6-4845-A615-30BC1B57FD7D}" type="parTrans" cxnId="{37DBA42E-462D-4C35-825D-449C660029EF}">
      <dgm:prSet/>
      <dgm:spPr/>
      <dgm:t>
        <a:bodyPr/>
        <a:lstStyle/>
        <a:p>
          <a:endParaRPr lang="en-US"/>
        </a:p>
      </dgm:t>
    </dgm:pt>
    <dgm:pt modelId="{3129DAE4-EB8A-4530-ACC7-7C9C61BEF39E}" type="sibTrans" cxnId="{37DBA42E-462D-4C35-825D-449C660029EF}">
      <dgm:prSet/>
      <dgm:spPr/>
      <dgm:t>
        <a:bodyPr/>
        <a:lstStyle/>
        <a:p>
          <a:endParaRPr lang="en-US"/>
        </a:p>
      </dgm:t>
    </dgm:pt>
    <dgm:pt modelId="{0E760209-B36D-4333-9242-B97783EBB6FF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6AF756E0-66F7-4D95-B5B4-C0610C2210F9}" type="parTrans" cxnId="{4E75E728-307B-428A-978A-55DD25414A97}">
      <dgm:prSet/>
      <dgm:spPr/>
      <dgm:t>
        <a:bodyPr/>
        <a:lstStyle/>
        <a:p>
          <a:endParaRPr lang="en-US"/>
        </a:p>
      </dgm:t>
    </dgm:pt>
    <dgm:pt modelId="{41ABA69D-9CCD-45F1-A501-14AB42F27C90}" type="sibTrans" cxnId="{4E75E728-307B-428A-978A-55DD25414A97}">
      <dgm:prSet/>
      <dgm:spPr/>
      <dgm:t>
        <a:bodyPr/>
        <a:lstStyle/>
        <a:p>
          <a:endParaRPr lang="en-US"/>
        </a:p>
      </dgm:t>
    </dgm:pt>
    <dgm:pt modelId="{6DFB7D42-FFE4-45E4-8254-191C5C69C579}">
      <dgm:prSet/>
      <dgm:spPr/>
      <dgm:t>
        <a:bodyPr/>
        <a:lstStyle/>
        <a:p>
          <a:r>
            <a:rPr lang="en-US" dirty="0"/>
            <a:t>Supplies</a:t>
          </a:r>
        </a:p>
      </dgm:t>
    </dgm:pt>
    <dgm:pt modelId="{FA247105-9381-423C-B482-9746C06004B5}" type="parTrans" cxnId="{B3E942C6-261B-49CF-BA62-D0E7662FCE63}">
      <dgm:prSet/>
      <dgm:spPr/>
      <dgm:t>
        <a:bodyPr/>
        <a:lstStyle/>
        <a:p>
          <a:endParaRPr lang="en-US"/>
        </a:p>
      </dgm:t>
    </dgm:pt>
    <dgm:pt modelId="{75B845E4-DF46-48B8-97E0-6A98D182607D}" type="sibTrans" cxnId="{B3E942C6-261B-49CF-BA62-D0E7662FCE63}">
      <dgm:prSet/>
      <dgm:spPr/>
      <dgm:t>
        <a:bodyPr/>
        <a:lstStyle/>
        <a:p>
          <a:endParaRPr lang="en-US"/>
        </a:p>
      </dgm:t>
    </dgm:pt>
    <dgm:pt modelId="{B6DD54FF-9248-46B8-A9FC-55FE26FDF5AF}">
      <dgm:prSet/>
      <dgm:spPr/>
      <dgm:t>
        <a:bodyPr/>
        <a:lstStyle/>
        <a:p>
          <a:r>
            <a:rPr lang="en-US" dirty="0"/>
            <a:t>Workers</a:t>
          </a:r>
        </a:p>
      </dgm:t>
    </dgm:pt>
    <dgm:pt modelId="{B9B5715D-3A44-4FC3-AE22-D6B470956AC2}" type="parTrans" cxnId="{1DF783A8-067F-4353-96C5-F3194499C56B}">
      <dgm:prSet/>
      <dgm:spPr/>
      <dgm:t>
        <a:bodyPr/>
        <a:lstStyle/>
        <a:p>
          <a:endParaRPr lang="en-US"/>
        </a:p>
      </dgm:t>
    </dgm:pt>
    <dgm:pt modelId="{67E00F47-296C-4B08-A52B-BCF5EBD1F415}" type="sibTrans" cxnId="{1DF783A8-067F-4353-96C5-F3194499C56B}">
      <dgm:prSet/>
      <dgm:spPr/>
      <dgm:t>
        <a:bodyPr/>
        <a:lstStyle/>
        <a:p>
          <a:endParaRPr lang="en-US"/>
        </a:p>
      </dgm:t>
    </dgm:pt>
    <dgm:pt modelId="{38D105ED-E792-46F0-8717-C0F67A970F34}">
      <dgm:prSet/>
      <dgm:spPr/>
      <dgm:t>
        <a:bodyPr/>
        <a:lstStyle/>
        <a:p>
          <a:r>
            <a:rPr lang="en-US" dirty="0"/>
            <a:t>Policy</a:t>
          </a:r>
        </a:p>
      </dgm:t>
    </dgm:pt>
    <dgm:pt modelId="{44B31BD9-5424-451C-A2D8-5678B29B4264}" type="parTrans" cxnId="{B29698B1-9178-4FF6-902E-B893173AEF51}">
      <dgm:prSet/>
      <dgm:spPr/>
      <dgm:t>
        <a:bodyPr/>
        <a:lstStyle/>
        <a:p>
          <a:endParaRPr lang="en-US"/>
        </a:p>
      </dgm:t>
    </dgm:pt>
    <dgm:pt modelId="{DF236C6C-7319-4E43-B932-F3D46263003C}" type="sibTrans" cxnId="{B29698B1-9178-4FF6-902E-B893173AEF51}">
      <dgm:prSet/>
      <dgm:spPr/>
      <dgm:t>
        <a:bodyPr/>
        <a:lstStyle/>
        <a:p>
          <a:endParaRPr lang="en-US"/>
        </a:p>
      </dgm:t>
    </dgm:pt>
    <dgm:pt modelId="{7EBEECAB-0DEA-4924-88B8-EC31F18E28DF}">
      <dgm:prSet/>
      <dgm:spPr/>
      <dgm:t>
        <a:bodyPr/>
        <a:lstStyle/>
        <a:p>
          <a:r>
            <a:rPr lang="en-US" dirty="0"/>
            <a:t>Curriculum</a:t>
          </a:r>
        </a:p>
      </dgm:t>
    </dgm:pt>
    <dgm:pt modelId="{CCFFF83E-02F6-4E54-8719-91E0499F417E}" type="parTrans" cxnId="{BEAFB18E-3BF1-4EFD-9438-7998AFBC4BDF}">
      <dgm:prSet/>
      <dgm:spPr/>
      <dgm:t>
        <a:bodyPr/>
        <a:lstStyle/>
        <a:p>
          <a:endParaRPr lang="en-US"/>
        </a:p>
      </dgm:t>
    </dgm:pt>
    <dgm:pt modelId="{607A7AAB-D218-4C05-A749-F8B7D3CDDD94}" type="sibTrans" cxnId="{BEAFB18E-3BF1-4EFD-9438-7998AFBC4BDF}">
      <dgm:prSet/>
      <dgm:spPr/>
      <dgm:t>
        <a:bodyPr/>
        <a:lstStyle/>
        <a:p>
          <a:endParaRPr lang="en-US"/>
        </a:p>
      </dgm:t>
    </dgm:pt>
    <dgm:pt modelId="{68337F4A-9232-4039-8052-4DD2090633D5}">
      <dgm:prSet/>
      <dgm:spPr/>
      <dgm:t>
        <a:bodyPr/>
        <a:lstStyle/>
        <a:p>
          <a:r>
            <a:rPr lang="en-US" dirty="0"/>
            <a:t>Supplies</a:t>
          </a:r>
        </a:p>
      </dgm:t>
    </dgm:pt>
    <dgm:pt modelId="{65550731-DC7A-4532-8FE5-7E3F1A690DF5}" type="parTrans" cxnId="{1E26F3CB-D001-4743-B33A-98A1F50AADE3}">
      <dgm:prSet/>
      <dgm:spPr/>
      <dgm:t>
        <a:bodyPr/>
        <a:lstStyle/>
        <a:p>
          <a:endParaRPr lang="en-US"/>
        </a:p>
      </dgm:t>
    </dgm:pt>
    <dgm:pt modelId="{B913B7AD-21E2-4BAD-BD35-380FF6379CF3}" type="sibTrans" cxnId="{1E26F3CB-D001-4743-B33A-98A1F50AADE3}">
      <dgm:prSet/>
      <dgm:spPr/>
      <dgm:t>
        <a:bodyPr/>
        <a:lstStyle/>
        <a:p>
          <a:endParaRPr lang="en-US"/>
        </a:p>
      </dgm:t>
    </dgm:pt>
    <dgm:pt modelId="{14D3ED16-817D-4F41-AD47-18B6277689CB}" type="pres">
      <dgm:prSet presAssocID="{E556752F-E11F-4642-9100-0931F9477D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74F9B2-264D-41A1-9C5B-952D5FC50997}" type="pres">
      <dgm:prSet presAssocID="{9D2C7DAB-63D6-4585-B279-89FCA85AF650}" presName="hierRoot1" presStyleCnt="0"/>
      <dgm:spPr/>
    </dgm:pt>
    <dgm:pt modelId="{6F48B27E-2BD8-4206-A1FA-F9B2E3AC71F0}" type="pres">
      <dgm:prSet presAssocID="{9D2C7DAB-63D6-4585-B279-89FCA85AF650}" presName="composite" presStyleCnt="0"/>
      <dgm:spPr/>
    </dgm:pt>
    <dgm:pt modelId="{84B9F160-BB2B-4439-9370-91FE0278BB99}" type="pres">
      <dgm:prSet presAssocID="{9D2C7DAB-63D6-4585-B279-89FCA85AF650}" presName="background" presStyleLbl="node0" presStyleIdx="0" presStyleCnt="1"/>
      <dgm:spPr>
        <a:solidFill>
          <a:schemeClr val="accent6">
            <a:lumMod val="75000"/>
          </a:schemeClr>
        </a:solidFill>
      </dgm:spPr>
    </dgm:pt>
    <dgm:pt modelId="{A3B24F41-6779-4253-A6AB-2CEAD42F2D1E}" type="pres">
      <dgm:prSet presAssocID="{9D2C7DAB-63D6-4585-B279-89FCA85AF650}" presName="text" presStyleLbl="fgAcc0" presStyleIdx="0" presStyleCnt="1" custScaleX="396642">
        <dgm:presLayoutVars>
          <dgm:chPref val="3"/>
        </dgm:presLayoutVars>
      </dgm:prSet>
      <dgm:spPr/>
    </dgm:pt>
    <dgm:pt modelId="{24B7DC0C-C0C6-4780-8C89-D9C7BEC40E07}" type="pres">
      <dgm:prSet presAssocID="{9D2C7DAB-63D6-4585-B279-89FCA85AF650}" presName="hierChild2" presStyleCnt="0"/>
      <dgm:spPr/>
    </dgm:pt>
    <dgm:pt modelId="{CF202C5D-7555-4903-937F-B530A30D1B5A}" type="pres">
      <dgm:prSet presAssocID="{D57F4A13-D83D-4956-A8BB-4B968463FA6B}" presName="Name10" presStyleLbl="parChTrans1D2" presStyleIdx="0" presStyleCnt="5"/>
      <dgm:spPr/>
    </dgm:pt>
    <dgm:pt modelId="{027AC234-C311-42DC-A63F-9CC933ED08D1}" type="pres">
      <dgm:prSet presAssocID="{F675C203-D5C6-4A0F-9856-5795ACBC64BD}" presName="hierRoot2" presStyleCnt="0"/>
      <dgm:spPr/>
    </dgm:pt>
    <dgm:pt modelId="{7EDF389F-E3BB-4C92-B1C6-8FAAED2BD7B6}" type="pres">
      <dgm:prSet presAssocID="{F675C203-D5C6-4A0F-9856-5795ACBC64BD}" presName="composite2" presStyleCnt="0"/>
      <dgm:spPr/>
    </dgm:pt>
    <dgm:pt modelId="{5202E62E-3461-4132-BE39-7903661B1D09}" type="pres">
      <dgm:prSet presAssocID="{F675C203-D5C6-4A0F-9856-5795ACBC64BD}" presName="background2" presStyleLbl="node2" presStyleIdx="0" presStyleCnt="5"/>
      <dgm:spPr>
        <a:solidFill>
          <a:srgbClr val="0070C0"/>
        </a:solidFill>
      </dgm:spPr>
    </dgm:pt>
    <dgm:pt modelId="{660C674F-FD7B-4324-80D2-82E9330CAD0C}" type="pres">
      <dgm:prSet presAssocID="{F675C203-D5C6-4A0F-9856-5795ACBC64BD}" presName="text2" presStyleLbl="fgAcc2" presStyleIdx="0" presStyleCnt="5">
        <dgm:presLayoutVars>
          <dgm:chPref val="3"/>
        </dgm:presLayoutVars>
      </dgm:prSet>
      <dgm:spPr/>
    </dgm:pt>
    <dgm:pt modelId="{20ED45FC-20B6-4264-A1E3-4148BAD1FABE}" type="pres">
      <dgm:prSet presAssocID="{F675C203-D5C6-4A0F-9856-5795ACBC64BD}" presName="hierChild3" presStyleCnt="0"/>
      <dgm:spPr/>
    </dgm:pt>
    <dgm:pt modelId="{E9B53202-A45B-4DBF-9DEC-69F222BD4362}" type="pres">
      <dgm:prSet presAssocID="{7E67EE15-4B9C-4E0B-BA63-915EC679B89A}" presName="Name17" presStyleLbl="parChTrans1D3" presStyleIdx="0" presStyleCnt="5"/>
      <dgm:spPr/>
    </dgm:pt>
    <dgm:pt modelId="{36C91129-CEE6-42F4-B80D-3FCC83D436E7}" type="pres">
      <dgm:prSet presAssocID="{5595039A-B027-487C-B028-D213AD413B85}" presName="hierRoot3" presStyleCnt="0"/>
      <dgm:spPr/>
    </dgm:pt>
    <dgm:pt modelId="{319685D7-2379-4E50-9559-29C0211C1F17}" type="pres">
      <dgm:prSet presAssocID="{5595039A-B027-487C-B028-D213AD413B85}" presName="composite3" presStyleCnt="0"/>
      <dgm:spPr/>
    </dgm:pt>
    <dgm:pt modelId="{17AB5716-3627-4A05-8653-08465D45AE93}" type="pres">
      <dgm:prSet presAssocID="{5595039A-B027-487C-B028-D213AD413B85}" presName="background3" presStyleLbl="node3" presStyleIdx="0" presStyleCnt="5"/>
      <dgm:spPr/>
    </dgm:pt>
    <dgm:pt modelId="{154A5866-2DF3-4388-B2C4-4863CE340DC9}" type="pres">
      <dgm:prSet presAssocID="{5595039A-B027-487C-B028-D213AD413B85}" presName="text3" presStyleLbl="fgAcc3" presStyleIdx="0" presStyleCnt="5">
        <dgm:presLayoutVars>
          <dgm:chPref val="3"/>
        </dgm:presLayoutVars>
      </dgm:prSet>
      <dgm:spPr/>
    </dgm:pt>
    <dgm:pt modelId="{B7BE472B-C78F-4628-B595-00DB8110F46E}" type="pres">
      <dgm:prSet presAssocID="{5595039A-B027-487C-B028-D213AD413B85}" presName="hierChild4" presStyleCnt="0"/>
      <dgm:spPr/>
    </dgm:pt>
    <dgm:pt modelId="{4CE67E53-70DF-4F3E-88E5-26A676D144E6}" type="pres">
      <dgm:prSet presAssocID="{232C5BED-215B-4EB5-B8A7-6937F1E0F27F}" presName="Name23" presStyleLbl="parChTrans1D4" presStyleIdx="0" presStyleCnt="15"/>
      <dgm:spPr/>
    </dgm:pt>
    <dgm:pt modelId="{534CF705-D776-4B90-B09D-32206AB7E182}" type="pres">
      <dgm:prSet presAssocID="{6971C98B-3807-447C-AD62-3A760B6A0B86}" presName="hierRoot4" presStyleCnt="0"/>
      <dgm:spPr/>
    </dgm:pt>
    <dgm:pt modelId="{59615AAE-633A-45EC-8A69-42DD1907E0B8}" type="pres">
      <dgm:prSet presAssocID="{6971C98B-3807-447C-AD62-3A760B6A0B86}" presName="composite4" presStyleCnt="0"/>
      <dgm:spPr/>
    </dgm:pt>
    <dgm:pt modelId="{CD6A50F9-D86A-4D6F-8CDE-01E4C6FA9497}" type="pres">
      <dgm:prSet presAssocID="{6971C98B-3807-447C-AD62-3A760B6A0B86}" presName="background4" presStyleLbl="node4" presStyleIdx="0" presStyleCnt="15"/>
      <dgm:spPr>
        <a:solidFill>
          <a:srgbClr val="FF0000"/>
        </a:solidFill>
      </dgm:spPr>
    </dgm:pt>
    <dgm:pt modelId="{DBC7BA01-AC89-48D3-B7DE-B1E62900EDC7}" type="pres">
      <dgm:prSet presAssocID="{6971C98B-3807-447C-AD62-3A760B6A0B86}" presName="text4" presStyleLbl="fgAcc4" presStyleIdx="0" presStyleCnt="15">
        <dgm:presLayoutVars>
          <dgm:chPref val="3"/>
        </dgm:presLayoutVars>
      </dgm:prSet>
      <dgm:spPr/>
    </dgm:pt>
    <dgm:pt modelId="{209CE6F6-B4FE-4ED6-A758-9BC157304ED0}" type="pres">
      <dgm:prSet presAssocID="{6971C98B-3807-447C-AD62-3A760B6A0B86}" presName="hierChild5" presStyleCnt="0"/>
      <dgm:spPr/>
    </dgm:pt>
    <dgm:pt modelId="{7DB8EFD0-643F-4B14-B6E6-81F82708D0D7}" type="pres">
      <dgm:prSet presAssocID="{EEF2B182-BBF4-4E09-8AD4-96A4204CB122}" presName="Name23" presStyleLbl="parChTrans1D4" presStyleIdx="1" presStyleCnt="15"/>
      <dgm:spPr/>
    </dgm:pt>
    <dgm:pt modelId="{E3714A58-B843-4813-AD87-18C04CCCED22}" type="pres">
      <dgm:prSet presAssocID="{7D4D7FC9-3076-45DB-8A60-C563E3E71705}" presName="hierRoot4" presStyleCnt="0"/>
      <dgm:spPr/>
    </dgm:pt>
    <dgm:pt modelId="{0D1AE5F6-2A7C-4718-951C-AB7386110120}" type="pres">
      <dgm:prSet presAssocID="{7D4D7FC9-3076-45DB-8A60-C563E3E71705}" presName="composite4" presStyleCnt="0"/>
      <dgm:spPr/>
    </dgm:pt>
    <dgm:pt modelId="{8E3C66E7-F53B-4C3E-8114-4D73115FE097}" type="pres">
      <dgm:prSet presAssocID="{7D4D7FC9-3076-45DB-8A60-C563E3E71705}" presName="background4" presStyleLbl="node4" presStyleIdx="1" presStyleCnt="15"/>
      <dgm:spPr>
        <a:solidFill>
          <a:srgbClr val="FF9900"/>
        </a:solidFill>
      </dgm:spPr>
    </dgm:pt>
    <dgm:pt modelId="{995C53BE-5105-4EB1-AF51-C3B2C089CD28}" type="pres">
      <dgm:prSet presAssocID="{7D4D7FC9-3076-45DB-8A60-C563E3E71705}" presName="text4" presStyleLbl="fgAcc4" presStyleIdx="1" presStyleCnt="15">
        <dgm:presLayoutVars>
          <dgm:chPref val="3"/>
        </dgm:presLayoutVars>
      </dgm:prSet>
      <dgm:spPr/>
    </dgm:pt>
    <dgm:pt modelId="{F8D0EDF8-DCF2-449F-AEE1-0BF500823E17}" type="pres">
      <dgm:prSet presAssocID="{7D4D7FC9-3076-45DB-8A60-C563E3E71705}" presName="hierChild5" presStyleCnt="0"/>
      <dgm:spPr/>
    </dgm:pt>
    <dgm:pt modelId="{D0A52720-96F2-46CE-9954-253F776A7E92}" type="pres">
      <dgm:prSet presAssocID="{E13C7696-9576-4FA8-A368-E00809AC9034}" presName="Name23" presStyleLbl="parChTrans1D4" presStyleIdx="2" presStyleCnt="15"/>
      <dgm:spPr/>
    </dgm:pt>
    <dgm:pt modelId="{A94BB897-6CB3-42D0-B371-0565C0D62AFD}" type="pres">
      <dgm:prSet presAssocID="{245B4C3D-7148-44EC-A65A-0F67D6B6F37B}" presName="hierRoot4" presStyleCnt="0"/>
      <dgm:spPr/>
    </dgm:pt>
    <dgm:pt modelId="{C1FA929A-84AF-4438-968C-667044BBE74A}" type="pres">
      <dgm:prSet presAssocID="{245B4C3D-7148-44EC-A65A-0F67D6B6F37B}" presName="composite4" presStyleCnt="0"/>
      <dgm:spPr/>
    </dgm:pt>
    <dgm:pt modelId="{8135FD0C-9139-466D-AD5F-A5B799A57DAE}" type="pres">
      <dgm:prSet presAssocID="{245B4C3D-7148-44EC-A65A-0F67D6B6F37B}" presName="background4" presStyleLbl="node4" presStyleIdx="2" presStyleCnt="15"/>
      <dgm:spPr>
        <a:solidFill>
          <a:srgbClr val="660066"/>
        </a:solidFill>
      </dgm:spPr>
    </dgm:pt>
    <dgm:pt modelId="{7832BCD1-D686-4696-B4EA-CC3430D74EB1}" type="pres">
      <dgm:prSet presAssocID="{245B4C3D-7148-44EC-A65A-0F67D6B6F37B}" presName="text4" presStyleLbl="fgAcc4" presStyleIdx="2" presStyleCnt="15">
        <dgm:presLayoutVars>
          <dgm:chPref val="3"/>
        </dgm:presLayoutVars>
      </dgm:prSet>
      <dgm:spPr/>
    </dgm:pt>
    <dgm:pt modelId="{7732AEB8-71FA-4687-8F38-C8F5061D80E2}" type="pres">
      <dgm:prSet presAssocID="{245B4C3D-7148-44EC-A65A-0F67D6B6F37B}" presName="hierChild5" presStyleCnt="0"/>
      <dgm:spPr/>
    </dgm:pt>
    <dgm:pt modelId="{A09F4958-B18F-4B3F-8AA9-695813D46C30}" type="pres">
      <dgm:prSet presAssocID="{987D9F0E-944E-4079-B194-CCDC31B5E93A}" presName="Name10" presStyleLbl="parChTrans1D2" presStyleIdx="1" presStyleCnt="5"/>
      <dgm:spPr/>
    </dgm:pt>
    <dgm:pt modelId="{4F2E9B1D-230C-4398-8005-A59BACEFD2CD}" type="pres">
      <dgm:prSet presAssocID="{0CB66B75-91BB-44CB-BCEA-4161686150E5}" presName="hierRoot2" presStyleCnt="0"/>
      <dgm:spPr/>
    </dgm:pt>
    <dgm:pt modelId="{2F99EC71-EFA9-4408-9EF5-DC6A97F0713E}" type="pres">
      <dgm:prSet presAssocID="{0CB66B75-91BB-44CB-BCEA-4161686150E5}" presName="composite2" presStyleCnt="0"/>
      <dgm:spPr/>
    </dgm:pt>
    <dgm:pt modelId="{434A6CC7-D938-4ABC-BE3B-A2F0611AF6EF}" type="pres">
      <dgm:prSet presAssocID="{0CB66B75-91BB-44CB-BCEA-4161686150E5}" presName="background2" presStyleLbl="node2" presStyleIdx="1" presStyleCnt="5"/>
      <dgm:spPr>
        <a:solidFill>
          <a:srgbClr val="0070C0"/>
        </a:solidFill>
      </dgm:spPr>
    </dgm:pt>
    <dgm:pt modelId="{D488B545-6775-4555-888D-C5023839FD09}" type="pres">
      <dgm:prSet presAssocID="{0CB66B75-91BB-44CB-BCEA-4161686150E5}" presName="text2" presStyleLbl="fgAcc2" presStyleIdx="1" presStyleCnt="5">
        <dgm:presLayoutVars>
          <dgm:chPref val="3"/>
        </dgm:presLayoutVars>
      </dgm:prSet>
      <dgm:spPr/>
    </dgm:pt>
    <dgm:pt modelId="{0CF1E6CF-1A1C-4DBF-A277-2CA927E22D04}" type="pres">
      <dgm:prSet presAssocID="{0CB66B75-91BB-44CB-BCEA-4161686150E5}" presName="hierChild3" presStyleCnt="0"/>
      <dgm:spPr/>
    </dgm:pt>
    <dgm:pt modelId="{4D1324FF-2D97-4DD9-A80C-3FEFFB006089}" type="pres">
      <dgm:prSet presAssocID="{AEDC18A3-6637-408D-8784-93587DF61DA8}" presName="Name17" presStyleLbl="parChTrans1D3" presStyleIdx="1" presStyleCnt="5"/>
      <dgm:spPr/>
    </dgm:pt>
    <dgm:pt modelId="{094E98F8-0133-416E-A8E8-DBCC84FE9841}" type="pres">
      <dgm:prSet presAssocID="{4EBA104E-200E-4122-9B47-71A8FF13CE12}" presName="hierRoot3" presStyleCnt="0"/>
      <dgm:spPr/>
    </dgm:pt>
    <dgm:pt modelId="{7895B75E-38C8-4A5B-99E8-D5BBC9A1AB92}" type="pres">
      <dgm:prSet presAssocID="{4EBA104E-200E-4122-9B47-71A8FF13CE12}" presName="composite3" presStyleCnt="0"/>
      <dgm:spPr/>
    </dgm:pt>
    <dgm:pt modelId="{BBB3D740-041F-45E0-A49E-002F4D7E4691}" type="pres">
      <dgm:prSet presAssocID="{4EBA104E-200E-4122-9B47-71A8FF13CE12}" presName="background3" presStyleLbl="node3" presStyleIdx="1" presStyleCnt="5"/>
      <dgm:spPr/>
    </dgm:pt>
    <dgm:pt modelId="{ECC41FCA-D55E-48D9-B3F2-AF52772DC065}" type="pres">
      <dgm:prSet presAssocID="{4EBA104E-200E-4122-9B47-71A8FF13CE12}" presName="text3" presStyleLbl="fgAcc3" presStyleIdx="1" presStyleCnt="5">
        <dgm:presLayoutVars>
          <dgm:chPref val="3"/>
        </dgm:presLayoutVars>
      </dgm:prSet>
      <dgm:spPr/>
    </dgm:pt>
    <dgm:pt modelId="{F8C64DEF-9DFD-4C0C-8DF2-E6E1A58F8BDE}" type="pres">
      <dgm:prSet presAssocID="{4EBA104E-200E-4122-9B47-71A8FF13CE12}" presName="hierChild4" presStyleCnt="0"/>
      <dgm:spPr/>
    </dgm:pt>
    <dgm:pt modelId="{394BBC31-637F-46B5-88B7-0635CEEFE301}" type="pres">
      <dgm:prSet presAssocID="{AA925BED-7D3F-4ABD-88D0-21F0BF0F5362}" presName="Name23" presStyleLbl="parChTrans1D4" presStyleIdx="3" presStyleCnt="15"/>
      <dgm:spPr/>
    </dgm:pt>
    <dgm:pt modelId="{520BA8A1-CCE5-4C6A-9ADB-A66605250451}" type="pres">
      <dgm:prSet presAssocID="{9550CE7B-9C99-446B-857D-F52F39D9231D}" presName="hierRoot4" presStyleCnt="0"/>
      <dgm:spPr/>
    </dgm:pt>
    <dgm:pt modelId="{E44B1C8E-DA3E-4A76-BA5D-4E4088D7CA87}" type="pres">
      <dgm:prSet presAssocID="{9550CE7B-9C99-446B-857D-F52F39D9231D}" presName="composite4" presStyleCnt="0"/>
      <dgm:spPr/>
    </dgm:pt>
    <dgm:pt modelId="{145E2853-AA29-48A4-B757-A507771F231D}" type="pres">
      <dgm:prSet presAssocID="{9550CE7B-9C99-446B-857D-F52F39D9231D}" presName="background4" presStyleLbl="node4" presStyleIdx="3" presStyleCnt="15"/>
      <dgm:spPr>
        <a:solidFill>
          <a:srgbClr val="FF0000"/>
        </a:solidFill>
      </dgm:spPr>
    </dgm:pt>
    <dgm:pt modelId="{859457AA-C983-4697-BFB7-459472595E5F}" type="pres">
      <dgm:prSet presAssocID="{9550CE7B-9C99-446B-857D-F52F39D9231D}" presName="text4" presStyleLbl="fgAcc4" presStyleIdx="3" presStyleCnt="15">
        <dgm:presLayoutVars>
          <dgm:chPref val="3"/>
        </dgm:presLayoutVars>
      </dgm:prSet>
      <dgm:spPr/>
    </dgm:pt>
    <dgm:pt modelId="{F3AB3F72-C309-474E-B1B2-84CCF3592C26}" type="pres">
      <dgm:prSet presAssocID="{9550CE7B-9C99-446B-857D-F52F39D9231D}" presName="hierChild5" presStyleCnt="0"/>
      <dgm:spPr/>
    </dgm:pt>
    <dgm:pt modelId="{DE6E549C-3D96-4573-9F53-872EE7A276C6}" type="pres">
      <dgm:prSet presAssocID="{06911DAF-2B28-4987-A5B8-721B46C78477}" presName="Name23" presStyleLbl="parChTrans1D4" presStyleIdx="4" presStyleCnt="15"/>
      <dgm:spPr/>
    </dgm:pt>
    <dgm:pt modelId="{D6C2D6A9-8AA9-4EF6-A9C4-BD71C1E9A91D}" type="pres">
      <dgm:prSet presAssocID="{A9976171-B5EB-434E-A452-93E7E6F72AF9}" presName="hierRoot4" presStyleCnt="0"/>
      <dgm:spPr/>
    </dgm:pt>
    <dgm:pt modelId="{2935BBF2-B6B0-43F1-AC84-F3ABBC38B69D}" type="pres">
      <dgm:prSet presAssocID="{A9976171-B5EB-434E-A452-93E7E6F72AF9}" presName="composite4" presStyleCnt="0"/>
      <dgm:spPr/>
    </dgm:pt>
    <dgm:pt modelId="{0C317C07-1079-42EB-BD73-CB0186A6A0DC}" type="pres">
      <dgm:prSet presAssocID="{A9976171-B5EB-434E-A452-93E7E6F72AF9}" presName="background4" presStyleLbl="node4" presStyleIdx="4" presStyleCnt="15"/>
      <dgm:spPr>
        <a:solidFill>
          <a:srgbClr val="FF9900"/>
        </a:solidFill>
      </dgm:spPr>
    </dgm:pt>
    <dgm:pt modelId="{100B840D-29EE-41C3-AA39-3D6CD03040AD}" type="pres">
      <dgm:prSet presAssocID="{A9976171-B5EB-434E-A452-93E7E6F72AF9}" presName="text4" presStyleLbl="fgAcc4" presStyleIdx="4" presStyleCnt="15">
        <dgm:presLayoutVars>
          <dgm:chPref val="3"/>
        </dgm:presLayoutVars>
      </dgm:prSet>
      <dgm:spPr/>
    </dgm:pt>
    <dgm:pt modelId="{E61EC7C6-0495-420C-898E-441E9C628EE7}" type="pres">
      <dgm:prSet presAssocID="{A9976171-B5EB-434E-A452-93E7E6F72AF9}" presName="hierChild5" presStyleCnt="0"/>
      <dgm:spPr/>
    </dgm:pt>
    <dgm:pt modelId="{805F7A00-6D5D-49AF-8F00-8391FB8513CF}" type="pres">
      <dgm:prSet presAssocID="{C1CECEDA-E248-48FF-9723-B12A56AA4A11}" presName="Name23" presStyleLbl="parChTrans1D4" presStyleIdx="5" presStyleCnt="15"/>
      <dgm:spPr/>
    </dgm:pt>
    <dgm:pt modelId="{2E8ECBE4-5E55-4D85-84FD-6FADDC1626B0}" type="pres">
      <dgm:prSet presAssocID="{4390161E-2C00-4DEF-968C-FD3966BD6580}" presName="hierRoot4" presStyleCnt="0"/>
      <dgm:spPr/>
    </dgm:pt>
    <dgm:pt modelId="{BCAD37E8-EE1B-4BBC-8858-9D990990E783}" type="pres">
      <dgm:prSet presAssocID="{4390161E-2C00-4DEF-968C-FD3966BD6580}" presName="composite4" presStyleCnt="0"/>
      <dgm:spPr/>
    </dgm:pt>
    <dgm:pt modelId="{5265E309-510D-4618-B889-6D4ED8E81D9E}" type="pres">
      <dgm:prSet presAssocID="{4390161E-2C00-4DEF-968C-FD3966BD6580}" presName="background4" presStyleLbl="node4" presStyleIdx="5" presStyleCnt="15"/>
      <dgm:spPr>
        <a:solidFill>
          <a:srgbClr val="660066"/>
        </a:solidFill>
      </dgm:spPr>
    </dgm:pt>
    <dgm:pt modelId="{04EC9AF8-F5A2-4529-8206-1528920369C9}" type="pres">
      <dgm:prSet presAssocID="{4390161E-2C00-4DEF-968C-FD3966BD6580}" presName="text4" presStyleLbl="fgAcc4" presStyleIdx="5" presStyleCnt="15">
        <dgm:presLayoutVars>
          <dgm:chPref val="3"/>
        </dgm:presLayoutVars>
      </dgm:prSet>
      <dgm:spPr/>
    </dgm:pt>
    <dgm:pt modelId="{C20390A5-D24B-45FE-8B75-831B60D827FA}" type="pres">
      <dgm:prSet presAssocID="{4390161E-2C00-4DEF-968C-FD3966BD6580}" presName="hierChild5" presStyleCnt="0"/>
      <dgm:spPr/>
    </dgm:pt>
    <dgm:pt modelId="{E45C985D-5122-432D-9D16-1C65DA1C90B2}" type="pres">
      <dgm:prSet presAssocID="{82319D95-CED9-4912-B0A7-A860388F258C}" presName="Name10" presStyleLbl="parChTrans1D2" presStyleIdx="2" presStyleCnt="5"/>
      <dgm:spPr/>
    </dgm:pt>
    <dgm:pt modelId="{23DBAE49-80A7-4723-8AB1-727ABD340580}" type="pres">
      <dgm:prSet presAssocID="{CA1ACC58-546E-45DF-9E61-311823D7799C}" presName="hierRoot2" presStyleCnt="0"/>
      <dgm:spPr/>
    </dgm:pt>
    <dgm:pt modelId="{41FE84AE-54F1-4CE6-A348-EC9E2CAD3CC3}" type="pres">
      <dgm:prSet presAssocID="{CA1ACC58-546E-45DF-9E61-311823D7799C}" presName="composite2" presStyleCnt="0"/>
      <dgm:spPr/>
    </dgm:pt>
    <dgm:pt modelId="{D1639637-6FBA-4440-9831-B1448001167B}" type="pres">
      <dgm:prSet presAssocID="{CA1ACC58-546E-45DF-9E61-311823D7799C}" presName="background2" presStyleLbl="node2" presStyleIdx="2" presStyleCnt="5"/>
      <dgm:spPr>
        <a:solidFill>
          <a:srgbClr val="0070C0"/>
        </a:solidFill>
      </dgm:spPr>
    </dgm:pt>
    <dgm:pt modelId="{8CDE61C2-1A82-4E98-A42E-96EE64CCCAF9}" type="pres">
      <dgm:prSet presAssocID="{CA1ACC58-546E-45DF-9E61-311823D7799C}" presName="text2" presStyleLbl="fgAcc2" presStyleIdx="2" presStyleCnt="5">
        <dgm:presLayoutVars>
          <dgm:chPref val="3"/>
        </dgm:presLayoutVars>
      </dgm:prSet>
      <dgm:spPr/>
    </dgm:pt>
    <dgm:pt modelId="{0CC9B427-9252-4C31-99B1-527ADA785A7A}" type="pres">
      <dgm:prSet presAssocID="{CA1ACC58-546E-45DF-9E61-311823D7799C}" presName="hierChild3" presStyleCnt="0"/>
      <dgm:spPr/>
    </dgm:pt>
    <dgm:pt modelId="{A8C6A9C8-AF3C-49E9-8BC4-1DBFD6C27379}" type="pres">
      <dgm:prSet presAssocID="{A93206EA-7F3C-417F-A6C4-3222C0DA89E2}" presName="Name17" presStyleLbl="parChTrans1D3" presStyleIdx="2" presStyleCnt="5"/>
      <dgm:spPr/>
    </dgm:pt>
    <dgm:pt modelId="{5B7E6AD9-ECB6-4AD4-9546-17C774137230}" type="pres">
      <dgm:prSet presAssocID="{C22994E1-6371-4C7F-BD88-A8DBB9886885}" presName="hierRoot3" presStyleCnt="0"/>
      <dgm:spPr/>
    </dgm:pt>
    <dgm:pt modelId="{03E4C323-4D84-4499-BFEA-6BB3D8F5F122}" type="pres">
      <dgm:prSet presAssocID="{C22994E1-6371-4C7F-BD88-A8DBB9886885}" presName="composite3" presStyleCnt="0"/>
      <dgm:spPr/>
    </dgm:pt>
    <dgm:pt modelId="{3431B0C2-2550-44FB-95FE-72B3D8E4F698}" type="pres">
      <dgm:prSet presAssocID="{C22994E1-6371-4C7F-BD88-A8DBB9886885}" presName="background3" presStyleLbl="node3" presStyleIdx="2" presStyleCnt="5"/>
      <dgm:spPr/>
    </dgm:pt>
    <dgm:pt modelId="{FA522BDF-90C7-4407-A6FB-BEC0A989F38C}" type="pres">
      <dgm:prSet presAssocID="{C22994E1-6371-4C7F-BD88-A8DBB9886885}" presName="text3" presStyleLbl="fgAcc3" presStyleIdx="2" presStyleCnt="5">
        <dgm:presLayoutVars>
          <dgm:chPref val="3"/>
        </dgm:presLayoutVars>
      </dgm:prSet>
      <dgm:spPr/>
    </dgm:pt>
    <dgm:pt modelId="{C2DA6B40-3599-44E5-A808-6E9B135CCE9B}" type="pres">
      <dgm:prSet presAssocID="{C22994E1-6371-4C7F-BD88-A8DBB9886885}" presName="hierChild4" presStyleCnt="0"/>
      <dgm:spPr/>
    </dgm:pt>
    <dgm:pt modelId="{CD19DD45-B99B-4382-9760-1B7D6C7355C3}" type="pres">
      <dgm:prSet presAssocID="{DBCAC0CE-483C-4D93-830F-1DAF7CB1324C}" presName="Name23" presStyleLbl="parChTrans1D4" presStyleIdx="6" presStyleCnt="15"/>
      <dgm:spPr/>
    </dgm:pt>
    <dgm:pt modelId="{F204A8C5-5258-4257-8AC0-F0AB1E049E04}" type="pres">
      <dgm:prSet presAssocID="{2D1A1098-79F1-4F26-AE0A-07AC8B9846D3}" presName="hierRoot4" presStyleCnt="0"/>
      <dgm:spPr/>
    </dgm:pt>
    <dgm:pt modelId="{EC2B2AD7-8999-43D5-AA5F-A659EFA673A4}" type="pres">
      <dgm:prSet presAssocID="{2D1A1098-79F1-4F26-AE0A-07AC8B9846D3}" presName="composite4" presStyleCnt="0"/>
      <dgm:spPr/>
    </dgm:pt>
    <dgm:pt modelId="{ED51AC44-42C5-445A-BB6B-003CA95429B9}" type="pres">
      <dgm:prSet presAssocID="{2D1A1098-79F1-4F26-AE0A-07AC8B9846D3}" presName="background4" presStyleLbl="node4" presStyleIdx="6" presStyleCnt="15"/>
      <dgm:spPr>
        <a:solidFill>
          <a:srgbClr val="FF0000"/>
        </a:solidFill>
      </dgm:spPr>
    </dgm:pt>
    <dgm:pt modelId="{BE3B2CBF-4ECD-4C6B-8B71-5EC3FF4533EB}" type="pres">
      <dgm:prSet presAssocID="{2D1A1098-79F1-4F26-AE0A-07AC8B9846D3}" presName="text4" presStyleLbl="fgAcc4" presStyleIdx="6" presStyleCnt="15">
        <dgm:presLayoutVars>
          <dgm:chPref val="3"/>
        </dgm:presLayoutVars>
      </dgm:prSet>
      <dgm:spPr/>
    </dgm:pt>
    <dgm:pt modelId="{2F8AB990-5858-49B3-9F62-8E9D9EF7A3D2}" type="pres">
      <dgm:prSet presAssocID="{2D1A1098-79F1-4F26-AE0A-07AC8B9846D3}" presName="hierChild5" presStyleCnt="0"/>
      <dgm:spPr/>
    </dgm:pt>
    <dgm:pt modelId="{A41B4093-6BDD-406E-82EC-0F904E88FBB5}" type="pres">
      <dgm:prSet presAssocID="{14136E79-AA2B-4746-858D-602F18BC43F8}" presName="Name23" presStyleLbl="parChTrans1D4" presStyleIdx="7" presStyleCnt="15"/>
      <dgm:spPr/>
    </dgm:pt>
    <dgm:pt modelId="{094939AF-2A66-428D-AA9D-2F9FD563C88B}" type="pres">
      <dgm:prSet presAssocID="{1D56A706-036C-40FD-9609-7965024B1754}" presName="hierRoot4" presStyleCnt="0"/>
      <dgm:spPr/>
    </dgm:pt>
    <dgm:pt modelId="{F2E9827D-1F6B-44B3-856D-8C64B5ABFB27}" type="pres">
      <dgm:prSet presAssocID="{1D56A706-036C-40FD-9609-7965024B1754}" presName="composite4" presStyleCnt="0"/>
      <dgm:spPr/>
    </dgm:pt>
    <dgm:pt modelId="{A8432B71-2088-4859-96D4-9C2B6C4C7AE8}" type="pres">
      <dgm:prSet presAssocID="{1D56A706-036C-40FD-9609-7965024B1754}" presName="background4" presStyleLbl="node4" presStyleIdx="7" presStyleCnt="15"/>
      <dgm:spPr>
        <a:solidFill>
          <a:srgbClr val="FF9900"/>
        </a:solidFill>
      </dgm:spPr>
    </dgm:pt>
    <dgm:pt modelId="{D346C5F0-31A1-472E-85E1-7182C892A1F7}" type="pres">
      <dgm:prSet presAssocID="{1D56A706-036C-40FD-9609-7965024B1754}" presName="text4" presStyleLbl="fgAcc4" presStyleIdx="7" presStyleCnt="15">
        <dgm:presLayoutVars>
          <dgm:chPref val="3"/>
        </dgm:presLayoutVars>
      </dgm:prSet>
      <dgm:spPr/>
    </dgm:pt>
    <dgm:pt modelId="{D86C5EC5-4354-412A-BFCC-BEA7AD64D86D}" type="pres">
      <dgm:prSet presAssocID="{1D56A706-036C-40FD-9609-7965024B1754}" presName="hierChild5" presStyleCnt="0"/>
      <dgm:spPr/>
    </dgm:pt>
    <dgm:pt modelId="{CC0575AD-F448-4726-B612-E17BB9E54FE2}" type="pres">
      <dgm:prSet presAssocID="{25BE7B25-ED82-4B3E-A9DA-F0A26A19BC12}" presName="Name23" presStyleLbl="parChTrans1D4" presStyleIdx="8" presStyleCnt="15"/>
      <dgm:spPr/>
    </dgm:pt>
    <dgm:pt modelId="{E8C9E1F6-E37B-4411-9148-7074E1338468}" type="pres">
      <dgm:prSet presAssocID="{A6A3C00C-A8DE-4557-84EB-DBDF62A419B0}" presName="hierRoot4" presStyleCnt="0"/>
      <dgm:spPr/>
    </dgm:pt>
    <dgm:pt modelId="{3AB76397-BA0C-43F0-B95A-D63CAA857196}" type="pres">
      <dgm:prSet presAssocID="{A6A3C00C-A8DE-4557-84EB-DBDF62A419B0}" presName="composite4" presStyleCnt="0"/>
      <dgm:spPr/>
    </dgm:pt>
    <dgm:pt modelId="{BB592AFD-3ABD-4B43-B663-D7A9C0204EDB}" type="pres">
      <dgm:prSet presAssocID="{A6A3C00C-A8DE-4557-84EB-DBDF62A419B0}" presName="background4" presStyleLbl="node4" presStyleIdx="8" presStyleCnt="15"/>
      <dgm:spPr>
        <a:solidFill>
          <a:srgbClr val="660066"/>
        </a:solidFill>
      </dgm:spPr>
    </dgm:pt>
    <dgm:pt modelId="{3080A0E5-C8EC-4A07-8C24-75D580DB59BB}" type="pres">
      <dgm:prSet presAssocID="{A6A3C00C-A8DE-4557-84EB-DBDF62A419B0}" presName="text4" presStyleLbl="fgAcc4" presStyleIdx="8" presStyleCnt="15">
        <dgm:presLayoutVars>
          <dgm:chPref val="3"/>
        </dgm:presLayoutVars>
      </dgm:prSet>
      <dgm:spPr/>
    </dgm:pt>
    <dgm:pt modelId="{A8BFF2B3-F26C-4E63-B9A6-37543D23B118}" type="pres">
      <dgm:prSet presAssocID="{A6A3C00C-A8DE-4557-84EB-DBDF62A419B0}" presName="hierChild5" presStyleCnt="0"/>
      <dgm:spPr/>
    </dgm:pt>
    <dgm:pt modelId="{D384B3F7-5431-4BC2-B30E-D5FD2FEF79E2}" type="pres">
      <dgm:prSet presAssocID="{DE793B50-2163-40A7-8EA8-9423B5556E2D}" presName="Name10" presStyleLbl="parChTrans1D2" presStyleIdx="3" presStyleCnt="5"/>
      <dgm:spPr/>
    </dgm:pt>
    <dgm:pt modelId="{6A0CD9C5-4140-42D3-BDBE-199F7246FC08}" type="pres">
      <dgm:prSet presAssocID="{31E001B7-78DD-43EB-B842-A2BF54FC84B5}" presName="hierRoot2" presStyleCnt="0"/>
      <dgm:spPr/>
    </dgm:pt>
    <dgm:pt modelId="{3D0D69E1-8661-44B0-B56D-7632A6F754BE}" type="pres">
      <dgm:prSet presAssocID="{31E001B7-78DD-43EB-B842-A2BF54FC84B5}" presName="composite2" presStyleCnt="0"/>
      <dgm:spPr/>
    </dgm:pt>
    <dgm:pt modelId="{DFF7B7D1-8ECD-425F-8595-ACD95776B9A5}" type="pres">
      <dgm:prSet presAssocID="{31E001B7-78DD-43EB-B842-A2BF54FC84B5}" presName="background2" presStyleLbl="node2" presStyleIdx="3" presStyleCnt="5"/>
      <dgm:spPr>
        <a:solidFill>
          <a:srgbClr val="0070C0"/>
        </a:solidFill>
      </dgm:spPr>
    </dgm:pt>
    <dgm:pt modelId="{D055EE2A-8041-4808-B57B-151136960DB4}" type="pres">
      <dgm:prSet presAssocID="{31E001B7-78DD-43EB-B842-A2BF54FC84B5}" presName="text2" presStyleLbl="fgAcc2" presStyleIdx="3" presStyleCnt="5">
        <dgm:presLayoutVars>
          <dgm:chPref val="3"/>
        </dgm:presLayoutVars>
      </dgm:prSet>
      <dgm:spPr/>
    </dgm:pt>
    <dgm:pt modelId="{A6B59C63-7C40-4989-8617-831BCE24097B}" type="pres">
      <dgm:prSet presAssocID="{31E001B7-78DD-43EB-B842-A2BF54FC84B5}" presName="hierChild3" presStyleCnt="0"/>
      <dgm:spPr/>
    </dgm:pt>
    <dgm:pt modelId="{4D497071-928E-4B3C-8875-2FA19059A671}" type="pres">
      <dgm:prSet presAssocID="{27DA9C6C-9A54-4A13-9099-88C4715724F2}" presName="Name17" presStyleLbl="parChTrans1D3" presStyleIdx="3" presStyleCnt="5"/>
      <dgm:spPr/>
    </dgm:pt>
    <dgm:pt modelId="{54FC5595-3113-4913-B86B-86CD0C54A7CA}" type="pres">
      <dgm:prSet presAssocID="{3802C735-A2F9-4E73-9E91-E9DD383CDE55}" presName="hierRoot3" presStyleCnt="0"/>
      <dgm:spPr/>
    </dgm:pt>
    <dgm:pt modelId="{25161BA5-D223-417C-8402-26F095992F39}" type="pres">
      <dgm:prSet presAssocID="{3802C735-A2F9-4E73-9E91-E9DD383CDE55}" presName="composite3" presStyleCnt="0"/>
      <dgm:spPr/>
    </dgm:pt>
    <dgm:pt modelId="{880627A8-60FF-43BE-AA7A-E1EB8A2328E6}" type="pres">
      <dgm:prSet presAssocID="{3802C735-A2F9-4E73-9E91-E9DD383CDE55}" presName="background3" presStyleLbl="node3" presStyleIdx="3" presStyleCnt="5"/>
      <dgm:spPr/>
    </dgm:pt>
    <dgm:pt modelId="{0C1F3AF9-AC14-4AA5-9B57-C45287EB33DF}" type="pres">
      <dgm:prSet presAssocID="{3802C735-A2F9-4E73-9E91-E9DD383CDE55}" presName="text3" presStyleLbl="fgAcc3" presStyleIdx="3" presStyleCnt="5">
        <dgm:presLayoutVars>
          <dgm:chPref val="3"/>
        </dgm:presLayoutVars>
      </dgm:prSet>
      <dgm:spPr/>
    </dgm:pt>
    <dgm:pt modelId="{1F436B65-7FF4-4371-86CA-42826668C687}" type="pres">
      <dgm:prSet presAssocID="{3802C735-A2F9-4E73-9E91-E9DD383CDE55}" presName="hierChild4" presStyleCnt="0"/>
      <dgm:spPr/>
    </dgm:pt>
    <dgm:pt modelId="{BED047C7-21B9-46FA-B7B2-5E673D14E1F3}" type="pres">
      <dgm:prSet presAssocID="{CACAC14E-5EC6-4845-A615-30BC1B57FD7D}" presName="Name23" presStyleLbl="parChTrans1D4" presStyleIdx="9" presStyleCnt="15"/>
      <dgm:spPr/>
    </dgm:pt>
    <dgm:pt modelId="{8D678589-CE29-4A1F-8C4C-8460A7969B18}" type="pres">
      <dgm:prSet presAssocID="{3C35C3DF-5207-45E4-8644-1B3051C6B141}" presName="hierRoot4" presStyleCnt="0"/>
      <dgm:spPr/>
    </dgm:pt>
    <dgm:pt modelId="{7023AD91-4139-4C08-8961-29002F55BDDD}" type="pres">
      <dgm:prSet presAssocID="{3C35C3DF-5207-45E4-8644-1B3051C6B141}" presName="composite4" presStyleCnt="0"/>
      <dgm:spPr/>
    </dgm:pt>
    <dgm:pt modelId="{4F37C2F2-F840-4B51-AC34-BC04A1BD679E}" type="pres">
      <dgm:prSet presAssocID="{3C35C3DF-5207-45E4-8644-1B3051C6B141}" presName="background4" presStyleLbl="node4" presStyleIdx="9" presStyleCnt="15"/>
      <dgm:spPr>
        <a:solidFill>
          <a:srgbClr val="FF0000"/>
        </a:solidFill>
      </dgm:spPr>
    </dgm:pt>
    <dgm:pt modelId="{D694FD03-812D-471F-9E3A-7DF15D26C752}" type="pres">
      <dgm:prSet presAssocID="{3C35C3DF-5207-45E4-8644-1B3051C6B141}" presName="text4" presStyleLbl="fgAcc4" presStyleIdx="9" presStyleCnt="15">
        <dgm:presLayoutVars>
          <dgm:chPref val="3"/>
        </dgm:presLayoutVars>
      </dgm:prSet>
      <dgm:spPr/>
    </dgm:pt>
    <dgm:pt modelId="{1FB70AEC-DFFC-406A-8E23-B6881B712FD5}" type="pres">
      <dgm:prSet presAssocID="{3C35C3DF-5207-45E4-8644-1B3051C6B141}" presName="hierChild5" presStyleCnt="0"/>
      <dgm:spPr/>
    </dgm:pt>
    <dgm:pt modelId="{5F866724-D0D5-4B75-B1D6-1CB1C428FA70}" type="pres">
      <dgm:prSet presAssocID="{6AF756E0-66F7-4D95-B5B4-C0610C2210F9}" presName="Name23" presStyleLbl="parChTrans1D4" presStyleIdx="10" presStyleCnt="15"/>
      <dgm:spPr/>
    </dgm:pt>
    <dgm:pt modelId="{641AE82C-CF84-45AC-B005-F83787803178}" type="pres">
      <dgm:prSet presAssocID="{0E760209-B36D-4333-9242-B97783EBB6FF}" presName="hierRoot4" presStyleCnt="0"/>
      <dgm:spPr/>
    </dgm:pt>
    <dgm:pt modelId="{734A9351-698C-4A11-AF35-FE887BDF1B94}" type="pres">
      <dgm:prSet presAssocID="{0E760209-B36D-4333-9242-B97783EBB6FF}" presName="composite4" presStyleCnt="0"/>
      <dgm:spPr/>
    </dgm:pt>
    <dgm:pt modelId="{1B9C5FF7-19B5-49CD-8914-23AF9D7551DF}" type="pres">
      <dgm:prSet presAssocID="{0E760209-B36D-4333-9242-B97783EBB6FF}" presName="background4" presStyleLbl="node4" presStyleIdx="10" presStyleCnt="15"/>
      <dgm:spPr>
        <a:solidFill>
          <a:srgbClr val="FF9900"/>
        </a:solidFill>
      </dgm:spPr>
    </dgm:pt>
    <dgm:pt modelId="{76757200-3301-4FB1-A3A0-6042D2BF038E}" type="pres">
      <dgm:prSet presAssocID="{0E760209-B36D-4333-9242-B97783EBB6FF}" presName="text4" presStyleLbl="fgAcc4" presStyleIdx="10" presStyleCnt="15">
        <dgm:presLayoutVars>
          <dgm:chPref val="3"/>
        </dgm:presLayoutVars>
      </dgm:prSet>
      <dgm:spPr/>
    </dgm:pt>
    <dgm:pt modelId="{9604A5D1-95A1-4D17-8FB5-94D8A437983E}" type="pres">
      <dgm:prSet presAssocID="{0E760209-B36D-4333-9242-B97783EBB6FF}" presName="hierChild5" presStyleCnt="0"/>
      <dgm:spPr/>
    </dgm:pt>
    <dgm:pt modelId="{9A59D9EE-33D3-48A6-B16E-AFA3F09A59A1}" type="pres">
      <dgm:prSet presAssocID="{FA247105-9381-423C-B482-9746C06004B5}" presName="Name23" presStyleLbl="parChTrans1D4" presStyleIdx="11" presStyleCnt="15"/>
      <dgm:spPr/>
    </dgm:pt>
    <dgm:pt modelId="{2DF0E6AC-96F2-46FF-B8E4-C0AD7AD2A5B0}" type="pres">
      <dgm:prSet presAssocID="{6DFB7D42-FFE4-45E4-8254-191C5C69C579}" presName="hierRoot4" presStyleCnt="0"/>
      <dgm:spPr/>
    </dgm:pt>
    <dgm:pt modelId="{AA0718D4-3ED4-4938-9F32-194210950C93}" type="pres">
      <dgm:prSet presAssocID="{6DFB7D42-FFE4-45E4-8254-191C5C69C579}" presName="composite4" presStyleCnt="0"/>
      <dgm:spPr/>
    </dgm:pt>
    <dgm:pt modelId="{DE5CF85B-A83A-476F-B2CB-EC2B9CBD48B7}" type="pres">
      <dgm:prSet presAssocID="{6DFB7D42-FFE4-45E4-8254-191C5C69C579}" presName="background4" presStyleLbl="node4" presStyleIdx="11" presStyleCnt="15"/>
      <dgm:spPr>
        <a:solidFill>
          <a:srgbClr val="660066"/>
        </a:solidFill>
      </dgm:spPr>
    </dgm:pt>
    <dgm:pt modelId="{571607BF-82EA-4B84-8AA1-B01794984FC3}" type="pres">
      <dgm:prSet presAssocID="{6DFB7D42-FFE4-45E4-8254-191C5C69C579}" presName="text4" presStyleLbl="fgAcc4" presStyleIdx="11" presStyleCnt="15">
        <dgm:presLayoutVars>
          <dgm:chPref val="3"/>
        </dgm:presLayoutVars>
      </dgm:prSet>
      <dgm:spPr/>
    </dgm:pt>
    <dgm:pt modelId="{9162241C-10AF-4816-9965-AD3798AB6266}" type="pres">
      <dgm:prSet presAssocID="{6DFB7D42-FFE4-45E4-8254-191C5C69C579}" presName="hierChild5" presStyleCnt="0"/>
      <dgm:spPr/>
    </dgm:pt>
    <dgm:pt modelId="{FD9156F5-6FFB-41AE-914D-2D8A93E95A12}" type="pres">
      <dgm:prSet presAssocID="{5888402E-33F2-4274-A0D0-AC7FE36EDCB9}" presName="Name10" presStyleLbl="parChTrans1D2" presStyleIdx="4" presStyleCnt="5"/>
      <dgm:spPr/>
    </dgm:pt>
    <dgm:pt modelId="{0160E714-7C66-4F25-9583-7A3308624540}" type="pres">
      <dgm:prSet presAssocID="{3AB4F2B3-615C-43FE-989C-2F277B27405A}" presName="hierRoot2" presStyleCnt="0"/>
      <dgm:spPr/>
    </dgm:pt>
    <dgm:pt modelId="{913565CA-0F06-49FE-8925-B90053FFFD8F}" type="pres">
      <dgm:prSet presAssocID="{3AB4F2B3-615C-43FE-989C-2F277B27405A}" presName="composite2" presStyleCnt="0"/>
      <dgm:spPr/>
    </dgm:pt>
    <dgm:pt modelId="{AFEBA8D1-B816-4F27-9BD8-D72F21CBDEE1}" type="pres">
      <dgm:prSet presAssocID="{3AB4F2B3-615C-43FE-989C-2F277B27405A}" presName="background2" presStyleLbl="node2" presStyleIdx="4" presStyleCnt="5"/>
      <dgm:spPr>
        <a:solidFill>
          <a:srgbClr val="0070C0"/>
        </a:solidFill>
      </dgm:spPr>
    </dgm:pt>
    <dgm:pt modelId="{FC4E786E-7E62-4306-9DA6-C4FD88598CC3}" type="pres">
      <dgm:prSet presAssocID="{3AB4F2B3-615C-43FE-989C-2F277B27405A}" presName="text2" presStyleLbl="fgAcc2" presStyleIdx="4" presStyleCnt="5">
        <dgm:presLayoutVars>
          <dgm:chPref val="3"/>
        </dgm:presLayoutVars>
      </dgm:prSet>
      <dgm:spPr/>
    </dgm:pt>
    <dgm:pt modelId="{C2C6AA6B-127F-428E-9D94-462570A08F60}" type="pres">
      <dgm:prSet presAssocID="{3AB4F2B3-615C-43FE-989C-2F277B27405A}" presName="hierChild3" presStyleCnt="0"/>
      <dgm:spPr/>
    </dgm:pt>
    <dgm:pt modelId="{EE47A49C-3450-4776-9553-A3585E21B53A}" type="pres">
      <dgm:prSet presAssocID="{B9B5715D-3A44-4FC3-AE22-D6B470956AC2}" presName="Name17" presStyleLbl="parChTrans1D3" presStyleIdx="4" presStyleCnt="5"/>
      <dgm:spPr/>
    </dgm:pt>
    <dgm:pt modelId="{4B8F9B4A-14F4-419B-BC1B-299E4527219D}" type="pres">
      <dgm:prSet presAssocID="{B6DD54FF-9248-46B8-A9FC-55FE26FDF5AF}" presName="hierRoot3" presStyleCnt="0"/>
      <dgm:spPr/>
    </dgm:pt>
    <dgm:pt modelId="{86FA6FA3-4481-4B39-9231-A012970ED922}" type="pres">
      <dgm:prSet presAssocID="{B6DD54FF-9248-46B8-A9FC-55FE26FDF5AF}" presName="composite3" presStyleCnt="0"/>
      <dgm:spPr/>
    </dgm:pt>
    <dgm:pt modelId="{66F142D0-2014-4D2F-94E5-A9081BE59C81}" type="pres">
      <dgm:prSet presAssocID="{B6DD54FF-9248-46B8-A9FC-55FE26FDF5AF}" presName="background3" presStyleLbl="node3" presStyleIdx="4" presStyleCnt="5"/>
      <dgm:spPr/>
    </dgm:pt>
    <dgm:pt modelId="{E50E43D5-BE73-43B0-8814-7C1BCCBB89DE}" type="pres">
      <dgm:prSet presAssocID="{B6DD54FF-9248-46B8-A9FC-55FE26FDF5AF}" presName="text3" presStyleLbl="fgAcc3" presStyleIdx="4" presStyleCnt="5">
        <dgm:presLayoutVars>
          <dgm:chPref val="3"/>
        </dgm:presLayoutVars>
      </dgm:prSet>
      <dgm:spPr/>
    </dgm:pt>
    <dgm:pt modelId="{CE8B8EDC-5FEA-46A2-8CB0-5CF7BDE1AA49}" type="pres">
      <dgm:prSet presAssocID="{B6DD54FF-9248-46B8-A9FC-55FE26FDF5AF}" presName="hierChild4" presStyleCnt="0"/>
      <dgm:spPr/>
    </dgm:pt>
    <dgm:pt modelId="{6C155F0E-5539-4E67-9375-7EB87E9BEC3E}" type="pres">
      <dgm:prSet presAssocID="{44B31BD9-5424-451C-A2D8-5678B29B4264}" presName="Name23" presStyleLbl="parChTrans1D4" presStyleIdx="12" presStyleCnt="15"/>
      <dgm:spPr/>
    </dgm:pt>
    <dgm:pt modelId="{C43B95EB-DB5B-48E5-AD0E-1C64D6656BD8}" type="pres">
      <dgm:prSet presAssocID="{38D105ED-E792-46F0-8717-C0F67A970F34}" presName="hierRoot4" presStyleCnt="0"/>
      <dgm:spPr/>
    </dgm:pt>
    <dgm:pt modelId="{6C6F110C-6C77-4657-87BE-DE35255C0AFB}" type="pres">
      <dgm:prSet presAssocID="{38D105ED-E792-46F0-8717-C0F67A970F34}" presName="composite4" presStyleCnt="0"/>
      <dgm:spPr/>
    </dgm:pt>
    <dgm:pt modelId="{E7F86ABD-D59A-4A9E-BCD4-D6222ED0BADD}" type="pres">
      <dgm:prSet presAssocID="{38D105ED-E792-46F0-8717-C0F67A970F34}" presName="background4" presStyleLbl="node4" presStyleIdx="12" presStyleCnt="15"/>
      <dgm:spPr>
        <a:solidFill>
          <a:srgbClr val="FF0000"/>
        </a:solidFill>
      </dgm:spPr>
    </dgm:pt>
    <dgm:pt modelId="{F7049EB3-6B70-4D1B-A6C8-8CC57B685812}" type="pres">
      <dgm:prSet presAssocID="{38D105ED-E792-46F0-8717-C0F67A970F34}" presName="text4" presStyleLbl="fgAcc4" presStyleIdx="12" presStyleCnt="15">
        <dgm:presLayoutVars>
          <dgm:chPref val="3"/>
        </dgm:presLayoutVars>
      </dgm:prSet>
      <dgm:spPr/>
    </dgm:pt>
    <dgm:pt modelId="{4622557A-7DC1-427E-A8E9-9AAB72CA2AEC}" type="pres">
      <dgm:prSet presAssocID="{38D105ED-E792-46F0-8717-C0F67A970F34}" presName="hierChild5" presStyleCnt="0"/>
      <dgm:spPr/>
    </dgm:pt>
    <dgm:pt modelId="{5F4EE00A-6C5D-4A1E-9D6C-46DF18A4B37D}" type="pres">
      <dgm:prSet presAssocID="{CCFFF83E-02F6-4E54-8719-91E0499F417E}" presName="Name23" presStyleLbl="parChTrans1D4" presStyleIdx="13" presStyleCnt="15"/>
      <dgm:spPr/>
    </dgm:pt>
    <dgm:pt modelId="{36278C67-3D08-45EE-BD50-CF40EA73B685}" type="pres">
      <dgm:prSet presAssocID="{7EBEECAB-0DEA-4924-88B8-EC31F18E28DF}" presName="hierRoot4" presStyleCnt="0"/>
      <dgm:spPr/>
    </dgm:pt>
    <dgm:pt modelId="{AE4DB239-AFBA-408E-9E8B-1FC7DDE33E36}" type="pres">
      <dgm:prSet presAssocID="{7EBEECAB-0DEA-4924-88B8-EC31F18E28DF}" presName="composite4" presStyleCnt="0"/>
      <dgm:spPr/>
    </dgm:pt>
    <dgm:pt modelId="{0CCE17C1-BF83-4304-8FB6-752C43D599A1}" type="pres">
      <dgm:prSet presAssocID="{7EBEECAB-0DEA-4924-88B8-EC31F18E28DF}" presName="background4" presStyleLbl="node4" presStyleIdx="13" presStyleCnt="15"/>
      <dgm:spPr>
        <a:solidFill>
          <a:srgbClr val="FF9900"/>
        </a:solidFill>
      </dgm:spPr>
    </dgm:pt>
    <dgm:pt modelId="{B840D00C-93C9-4501-83E3-074A2CE69688}" type="pres">
      <dgm:prSet presAssocID="{7EBEECAB-0DEA-4924-88B8-EC31F18E28DF}" presName="text4" presStyleLbl="fgAcc4" presStyleIdx="13" presStyleCnt="15">
        <dgm:presLayoutVars>
          <dgm:chPref val="3"/>
        </dgm:presLayoutVars>
      </dgm:prSet>
      <dgm:spPr/>
    </dgm:pt>
    <dgm:pt modelId="{175CB1CA-5A52-4BB7-AFC3-F4B2F050D0DD}" type="pres">
      <dgm:prSet presAssocID="{7EBEECAB-0DEA-4924-88B8-EC31F18E28DF}" presName="hierChild5" presStyleCnt="0"/>
      <dgm:spPr/>
    </dgm:pt>
    <dgm:pt modelId="{CED4FCC8-E7EC-4C05-A11D-AC7D4D262204}" type="pres">
      <dgm:prSet presAssocID="{65550731-DC7A-4532-8FE5-7E3F1A690DF5}" presName="Name23" presStyleLbl="parChTrans1D4" presStyleIdx="14" presStyleCnt="15"/>
      <dgm:spPr/>
    </dgm:pt>
    <dgm:pt modelId="{C906267A-AF65-435D-A2B4-9AC6817E1D49}" type="pres">
      <dgm:prSet presAssocID="{68337F4A-9232-4039-8052-4DD2090633D5}" presName="hierRoot4" presStyleCnt="0"/>
      <dgm:spPr/>
    </dgm:pt>
    <dgm:pt modelId="{A0755622-CB05-47AB-832E-28BD7BD6106F}" type="pres">
      <dgm:prSet presAssocID="{68337F4A-9232-4039-8052-4DD2090633D5}" presName="composite4" presStyleCnt="0"/>
      <dgm:spPr/>
    </dgm:pt>
    <dgm:pt modelId="{AFB708B4-0B08-4D6D-8E7B-8BCD57A70616}" type="pres">
      <dgm:prSet presAssocID="{68337F4A-9232-4039-8052-4DD2090633D5}" presName="background4" presStyleLbl="node4" presStyleIdx="14" presStyleCnt="15"/>
      <dgm:spPr>
        <a:solidFill>
          <a:srgbClr val="660066"/>
        </a:solidFill>
      </dgm:spPr>
    </dgm:pt>
    <dgm:pt modelId="{D688AD7A-A728-4342-A2DA-728D1B45391B}" type="pres">
      <dgm:prSet presAssocID="{68337F4A-9232-4039-8052-4DD2090633D5}" presName="text4" presStyleLbl="fgAcc4" presStyleIdx="14" presStyleCnt="15">
        <dgm:presLayoutVars>
          <dgm:chPref val="3"/>
        </dgm:presLayoutVars>
      </dgm:prSet>
      <dgm:spPr/>
    </dgm:pt>
    <dgm:pt modelId="{396D7C8D-2B7E-4543-A76E-91404D82D54B}" type="pres">
      <dgm:prSet presAssocID="{68337F4A-9232-4039-8052-4DD2090633D5}" presName="hierChild5" presStyleCnt="0"/>
      <dgm:spPr/>
    </dgm:pt>
  </dgm:ptLst>
  <dgm:cxnLst>
    <dgm:cxn modelId="{CEDFF1C2-BBBE-44C0-80EC-F4A1E885AF6C}" srcId="{6971C98B-3807-447C-AD62-3A760B6A0B86}" destId="{7D4D7FC9-3076-45DB-8A60-C563E3E71705}" srcOrd="0" destOrd="0" parTransId="{EEF2B182-BBF4-4E09-8AD4-96A4204CB122}" sibTransId="{AFAE943F-02B2-47E0-9390-301CDDBC6D8D}"/>
    <dgm:cxn modelId="{1568ABEC-070A-41A6-BD41-0D81F5133993}" type="presOf" srcId="{1D56A706-036C-40FD-9609-7965024B1754}" destId="{D346C5F0-31A1-472E-85E1-7182C892A1F7}" srcOrd="0" destOrd="0" presId="urn:microsoft.com/office/officeart/2005/8/layout/hierarchy1"/>
    <dgm:cxn modelId="{916F1A41-0244-4CFA-951C-5A983A826304}" type="presOf" srcId="{4390161E-2C00-4DEF-968C-FD3966BD6580}" destId="{04EC9AF8-F5A2-4529-8206-1528920369C9}" srcOrd="0" destOrd="0" presId="urn:microsoft.com/office/officeart/2005/8/layout/hierarchy1"/>
    <dgm:cxn modelId="{C167E474-7133-4F0F-A814-ACAC9D6E574A}" type="presOf" srcId="{82319D95-CED9-4912-B0A7-A860388F258C}" destId="{E45C985D-5122-432D-9D16-1C65DA1C90B2}" srcOrd="0" destOrd="0" presId="urn:microsoft.com/office/officeart/2005/8/layout/hierarchy1"/>
    <dgm:cxn modelId="{85087A80-B866-4EE9-8B0F-62F2DF709875}" srcId="{A9976171-B5EB-434E-A452-93E7E6F72AF9}" destId="{4390161E-2C00-4DEF-968C-FD3966BD6580}" srcOrd="0" destOrd="0" parTransId="{C1CECEDA-E248-48FF-9723-B12A56AA4A11}" sibTransId="{2E093699-037D-4B72-AEE1-939A24E40F68}"/>
    <dgm:cxn modelId="{B5B98054-4604-4128-81E0-0E6928A59185}" type="presOf" srcId="{6AF756E0-66F7-4D95-B5B4-C0610C2210F9}" destId="{5F866724-D0D5-4B75-B1D6-1CB1C428FA70}" srcOrd="0" destOrd="0" presId="urn:microsoft.com/office/officeart/2005/8/layout/hierarchy1"/>
    <dgm:cxn modelId="{E3FD0FC9-403E-467E-A2E2-898FD5C08197}" type="presOf" srcId="{5595039A-B027-487C-B028-D213AD413B85}" destId="{154A5866-2DF3-4388-B2C4-4863CE340DC9}" srcOrd="0" destOrd="0" presId="urn:microsoft.com/office/officeart/2005/8/layout/hierarchy1"/>
    <dgm:cxn modelId="{1E26F3CB-D001-4743-B33A-98A1F50AADE3}" srcId="{7EBEECAB-0DEA-4924-88B8-EC31F18E28DF}" destId="{68337F4A-9232-4039-8052-4DD2090633D5}" srcOrd="0" destOrd="0" parTransId="{65550731-DC7A-4532-8FE5-7E3F1A690DF5}" sibTransId="{B913B7AD-21E2-4BAD-BD35-380FF6379CF3}"/>
    <dgm:cxn modelId="{FE09F107-DBAC-4F2F-AF85-1E55623A28C0}" srcId="{2D1A1098-79F1-4F26-AE0A-07AC8B9846D3}" destId="{1D56A706-036C-40FD-9609-7965024B1754}" srcOrd="0" destOrd="0" parTransId="{14136E79-AA2B-4746-858D-602F18BC43F8}" sibTransId="{47DBBBD6-F849-49EE-8D17-3DC50E0DD844}"/>
    <dgm:cxn modelId="{2BF0DDE8-4A7E-4F6D-980E-036C490626B1}" type="presOf" srcId="{4EBA104E-200E-4122-9B47-71A8FF13CE12}" destId="{ECC41FCA-D55E-48D9-B3F2-AF52772DC065}" srcOrd="0" destOrd="0" presId="urn:microsoft.com/office/officeart/2005/8/layout/hierarchy1"/>
    <dgm:cxn modelId="{F81C7294-04D6-4E16-A425-16D6EFE9DA3D}" type="presOf" srcId="{7D4D7FC9-3076-45DB-8A60-C563E3E71705}" destId="{995C53BE-5105-4EB1-AF51-C3B2C089CD28}" srcOrd="0" destOrd="0" presId="urn:microsoft.com/office/officeart/2005/8/layout/hierarchy1"/>
    <dgm:cxn modelId="{ED41F298-5691-4DEB-B1A8-35F6D8298DDE}" srcId="{CA1ACC58-546E-45DF-9E61-311823D7799C}" destId="{C22994E1-6371-4C7F-BD88-A8DBB9886885}" srcOrd="0" destOrd="0" parTransId="{A93206EA-7F3C-417F-A6C4-3222C0DA89E2}" sibTransId="{3DCAD9A8-35BC-4C04-BD0A-75861B3AAE74}"/>
    <dgm:cxn modelId="{BEB6C170-20AA-4BC0-A3EC-A30B1FEBFC5F}" type="presOf" srcId="{245B4C3D-7148-44EC-A65A-0F67D6B6F37B}" destId="{7832BCD1-D686-4696-B4EA-CC3430D74EB1}" srcOrd="0" destOrd="0" presId="urn:microsoft.com/office/officeart/2005/8/layout/hierarchy1"/>
    <dgm:cxn modelId="{9540FB91-517F-4088-ACAA-9609DF3D1A3C}" type="presOf" srcId="{FA247105-9381-423C-B482-9746C06004B5}" destId="{9A59D9EE-33D3-48A6-B16E-AFA3F09A59A1}" srcOrd="0" destOrd="0" presId="urn:microsoft.com/office/officeart/2005/8/layout/hierarchy1"/>
    <dgm:cxn modelId="{BEAFB18E-3BF1-4EFD-9438-7998AFBC4BDF}" srcId="{38D105ED-E792-46F0-8717-C0F67A970F34}" destId="{7EBEECAB-0DEA-4924-88B8-EC31F18E28DF}" srcOrd="0" destOrd="0" parTransId="{CCFFF83E-02F6-4E54-8719-91E0499F417E}" sibTransId="{607A7AAB-D218-4C05-A749-F8B7D3CDDD94}"/>
    <dgm:cxn modelId="{4577BDD4-0EAF-4362-82DD-BAB222189C4F}" srcId="{E556752F-E11F-4642-9100-0931F9477D97}" destId="{9D2C7DAB-63D6-4585-B279-89FCA85AF650}" srcOrd="0" destOrd="0" parTransId="{A30FAA69-7BDC-477C-B6B2-CC6A147672CB}" sibTransId="{985B3612-D691-4FEB-AB20-509E2CD26DB5}"/>
    <dgm:cxn modelId="{7443368A-8841-400F-B26E-A63E578851E6}" type="presOf" srcId="{38D105ED-E792-46F0-8717-C0F67A970F34}" destId="{F7049EB3-6B70-4D1B-A6C8-8CC57B685812}" srcOrd="0" destOrd="0" presId="urn:microsoft.com/office/officeart/2005/8/layout/hierarchy1"/>
    <dgm:cxn modelId="{353C9B54-14AE-4095-B2B2-AC3C4C6C1EB3}" type="presOf" srcId="{AEDC18A3-6637-408D-8784-93587DF61DA8}" destId="{4D1324FF-2D97-4DD9-A80C-3FEFFB006089}" srcOrd="0" destOrd="0" presId="urn:microsoft.com/office/officeart/2005/8/layout/hierarchy1"/>
    <dgm:cxn modelId="{43123787-DC91-4A99-BAA2-5DD48CC40F6D}" type="presOf" srcId="{5888402E-33F2-4274-A0D0-AC7FE36EDCB9}" destId="{FD9156F5-6FFB-41AE-914D-2D8A93E95A12}" srcOrd="0" destOrd="0" presId="urn:microsoft.com/office/officeart/2005/8/layout/hierarchy1"/>
    <dgm:cxn modelId="{71EBFB59-E79B-48AA-A319-FB73DF50F271}" srcId="{9550CE7B-9C99-446B-857D-F52F39D9231D}" destId="{A9976171-B5EB-434E-A452-93E7E6F72AF9}" srcOrd="0" destOrd="0" parTransId="{06911DAF-2B28-4987-A5B8-721B46C78477}" sibTransId="{F152C3E8-C1DA-42D1-AFB0-23B5CD706601}"/>
    <dgm:cxn modelId="{A489A824-B172-432B-B24F-A3E7393372DE}" type="presOf" srcId="{9550CE7B-9C99-446B-857D-F52F39D9231D}" destId="{859457AA-C983-4697-BFB7-459472595E5F}" srcOrd="0" destOrd="0" presId="urn:microsoft.com/office/officeart/2005/8/layout/hierarchy1"/>
    <dgm:cxn modelId="{E589EFCC-211E-45A0-900B-A9C39A450FD6}" srcId="{9D2C7DAB-63D6-4585-B279-89FCA85AF650}" destId="{0CB66B75-91BB-44CB-BCEA-4161686150E5}" srcOrd="1" destOrd="0" parTransId="{987D9F0E-944E-4079-B194-CCDC31B5E93A}" sibTransId="{A3524EB1-C266-482E-96E6-1CE53853C52F}"/>
    <dgm:cxn modelId="{6248B4B4-5293-4D7C-9630-8F144B785067}" type="presOf" srcId="{EEF2B182-BBF4-4E09-8AD4-96A4204CB122}" destId="{7DB8EFD0-643F-4B14-B6E6-81F82708D0D7}" srcOrd="0" destOrd="0" presId="urn:microsoft.com/office/officeart/2005/8/layout/hierarchy1"/>
    <dgm:cxn modelId="{5F71BBB4-0F42-41F4-AB77-4F368FA3789E}" srcId="{F675C203-D5C6-4A0F-9856-5795ACBC64BD}" destId="{5595039A-B027-487C-B028-D213AD413B85}" srcOrd="0" destOrd="0" parTransId="{7E67EE15-4B9C-4E0B-BA63-915EC679B89A}" sibTransId="{3A0FAA7F-ED3E-46C1-B783-BA1D4CF50607}"/>
    <dgm:cxn modelId="{D182F93C-6EB6-402E-A2FE-1A494A0FC16F}" type="presOf" srcId="{A6A3C00C-A8DE-4557-84EB-DBDF62A419B0}" destId="{3080A0E5-C8EC-4A07-8C24-75D580DB59BB}" srcOrd="0" destOrd="0" presId="urn:microsoft.com/office/officeart/2005/8/layout/hierarchy1"/>
    <dgm:cxn modelId="{6A90D9F5-5752-46F6-B3C3-03263C08AABB}" srcId="{C22994E1-6371-4C7F-BD88-A8DBB9886885}" destId="{2D1A1098-79F1-4F26-AE0A-07AC8B9846D3}" srcOrd="0" destOrd="0" parTransId="{DBCAC0CE-483C-4D93-830F-1DAF7CB1324C}" sibTransId="{7DF22F76-FE42-436D-8525-CEF72230A81D}"/>
    <dgm:cxn modelId="{7A43DF4A-B2AA-49AA-92B0-6E1D9E1FD90D}" type="presOf" srcId="{987D9F0E-944E-4079-B194-CCDC31B5E93A}" destId="{A09F4958-B18F-4B3F-8AA9-695813D46C30}" srcOrd="0" destOrd="0" presId="urn:microsoft.com/office/officeart/2005/8/layout/hierarchy1"/>
    <dgm:cxn modelId="{B2E02175-D8EF-4BF6-87AD-0362B8E09F21}" type="presOf" srcId="{65550731-DC7A-4532-8FE5-7E3F1A690DF5}" destId="{CED4FCC8-E7EC-4C05-A11D-AC7D4D262204}" srcOrd="0" destOrd="0" presId="urn:microsoft.com/office/officeart/2005/8/layout/hierarchy1"/>
    <dgm:cxn modelId="{7A5B4894-9DDC-4385-B83E-1C20FBA47413}" type="presOf" srcId="{CCFFF83E-02F6-4E54-8719-91E0499F417E}" destId="{5F4EE00A-6C5D-4A1E-9D6C-46DF18A4B37D}" srcOrd="0" destOrd="0" presId="urn:microsoft.com/office/officeart/2005/8/layout/hierarchy1"/>
    <dgm:cxn modelId="{39820142-5F71-4190-A368-6444652A526A}" type="presOf" srcId="{7EBEECAB-0DEA-4924-88B8-EC31F18E28DF}" destId="{B840D00C-93C9-4501-83E3-074A2CE69688}" srcOrd="0" destOrd="0" presId="urn:microsoft.com/office/officeart/2005/8/layout/hierarchy1"/>
    <dgm:cxn modelId="{EFFD3835-82DE-453C-818B-95DF50A91255}" type="presOf" srcId="{DBCAC0CE-483C-4D93-830F-1DAF7CB1324C}" destId="{CD19DD45-B99B-4382-9760-1B7D6C7355C3}" srcOrd="0" destOrd="0" presId="urn:microsoft.com/office/officeart/2005/8/layout/hierarchy1"/>
    <dgm:cxn modelId="{0D36E138-126F-4546-AB49-9DC297D7E7D5}" type="presOf" srcId="{C22994E1-6371-4C7F-BD88-A8DBB9886885}" destId="{FA522BDF-90C7-4407-A6FB-BEC0A989F38C}" srcOrd="0" destOrd="0" presId="urn:microsoft.com/office/officeart/2005/8/layout/hierarchy1"/>
    <dgm:cxn modelId="{90FE32C5-9BDF-4F41-BDD4-117454611682}" srcId="{9D2C7DAB-63D6-4585-B279-89FCA85AF650}" destId="{31E001B7-78DD-43EB-B842-A2BF54FC84B5}" srcOrd="3" destOrd="0" parTransId="{DE793B50-2163-40A7-8EA8-9423B5556E2D}" sibTransId="{EDA2C28E-097B-4FDE-841E-C95BD88D6317}"/>
    <dgm:cxn modelId="{E82B5D34-4827-46B8-ACF9-920F414AEE91}" type="presOf" srcId="{B9B5715D-3A44-4FC3-AE22-D6B470956AC2}" destId="{EE47A49C-3450-4776-9553-A3585E21B53A}" srcOrd="0" destOrd="0" presId="urn:microsoft.com/office/officeart/2005/8/layout/hierarchy1"/>
    <dgm:cxn modelId="{195FB60E-CA09-4E1F-B4A4-6332F7062DA6}" type="presOf" srcId="{A93206EA-7F3C-417F-A6C4-3222C0DA89E2}" destId="{A8C6A9C8-AF3C-49E9-8BC4-1DBFD6C27379}" srcOrd="0" destOrd="0" presId="urn:microsoft.com/office/officeart/2005/8/layout/hierarchy1"/>
    <dgm:cxn modelId="{EB93F72B-B334-426F-BFFB-D5FB2AA403D9}" type="presOf" srcId="{44B31BD9-5424-451C-A2D8-5678B29B4264}" destId="{6C155F0E-5539-4E67-9375-7EB87E9BEC3E}" srcOrd="0" destOrd="0" presId="urn:microsoft.com/office/officeart/2005/8/layout/hierarchy1"/>
    <dgm:cxn modelId="{89A2DAE1-E0A8-4ADB-B0EB-10264E0450A7}" srcId="{9D2C7DAB-63D6-4585-B279-89FCA85AF650}" destId="{3AB4F2B3-615C-43FE-989C-2F277B27405A}" srcOrd="4" destOrd="0" parTransId="{5888402E-33F2-4274-A0D0-AC7FE36EDCB9}" sibTransId="{3C5E2A23-A5CA-4589-8869-997397F5882B}"/>
    <dgm:cxn modelId="{3DDB7156-F493-41E6-9D20-B5AA344D055A}" type="presOf" srcId="{E556752F-E11F-4642-9100-0931F9477D97}" destId="{14D3ED16-817D-4F41-AD47-18B6277689CB}" srcOrd="0" destOrd="0" presId="urn:microsoft.com/office/officeart/2005/8/layout/hierarchy1"/>
    <dgm:cxn modelId="{97A0C5B1-5EB8-4B14-A9D7-429E1B81B66C}" srcId="{0CB66B75-91BB-44CB-BCEA-4161686150E5}" destId="{4EBA104E-200E-4122-9B47-71A8FF13CE12}" srcOrd="0" destOrd="0" parTransId="{AEDC18A3-6637-408D-8784-93587DF61DA8}" sibTransId="{DF5853DE-E372-4F77-92F3-28D5D680FB31}"/>
    <dgm:cxn modelId="{209259E9-8439-4640-9A25-D51C79BF37E6}" srcId="{9D2C7DAB-63D6-4585-B279-89FCA85AF650}" destId="{F675C203-D5C6-4A0F-9856-5795ACBC64BD}" srcOrd="0" destOrd="0" parTransId="{D57F4A13-D83D-4956-A8BB-4B968463FA6B}" sibTransId="{2D7CF5CA-AA96-4B62-83EC-E813459C402A}"/>
    <dgm:cxn modelId="{B6E14253-9BB5-412E-A312-3A885F82DD7A}" type="presOf" srcId="{A9976171-B5EB-434E-A452-93E7E6F72AF9}" destId="{100B840D-29EE-41C3-AA39-3D6CD03040AD}" srcOrd="0" destOrd="0" presId="urn:microsoft.com/office/officeart/2005/8/layout/hierarchy1"/>
    <dgm:cxn modelId="{657B16FC-0703-4A2D-A441-A10F429F7248}" type="presOf" srcId="{9D2C7DAB-63D6-4585-B279-89FCA85AF650}" destId="{A3B24F41-6779-4253-A6AB-2CEAD42F2D1E}" srcOrd="0" destOrd="0" presId="urn:microsoft.com/office/officeart/2005/8/layout/hierarchy1"/>
    <dgm:cxn modelId="{DD92D776-1414-45E7-8A58-3E88BDCBBE21}" type="presOf" srcId="{68337F4A-9232-4039-8052-4DD2090633D5}" destId="{D688AD7A-A728-4342-A2DA-728D1B45391B}" srcOrd="0" destOrd="0" presId="urn:microsoft.com/office/officeart/2005/8/layout/hierarchy1"/>
    <dgm:cxn modelId="{160E1D76-BC46-4ED8-BF2F-5367C021017D}" type="presOf" srcId="{DE793B50-2163-40A7-8EA8-9423B5556E2D}" destId="{D384B3F7-5431-4BC2-B30E-D5FD2FEF79E2}" srcOrd="0" destOrd="0" presId="urn:microsoft.com/office/officeart/2005/8/layout/hierarchy1"/>
    <dgm:cxn modelId="{DE55659F-9C68-4396-9AFF-8AE73925DD43}" type="presOf" srcId="{B6DD54FF-9248-46B8-A9FC-55FE26FDF5AF}" destId="{E50E43D5-BE73-43B0-8814-7C1BCCBB89DE}" srcOrd="0" destOrd="0" presId="urn:microsoft.com/office/officeart/2005/8/layout/hierarchy1"/>
    <dgm:cxn modelId="{0808ED8B-60DB-4734-BEED-B0C61C67106B}" type="presOf" srcId="{3AB4F2B3-615C-43FE-989C-2F277B27405A}" destId="{FC4E786E-7E62-4306-9DA6-C4FD88598CC3}" srcOrd="0" destOrd="0" presId="urn:microsoft.com/office/officeart/2005/8/layout/hierarchy1"/>
    <dgm:cxn modelId="{A20CF1C8-0575-4314-B92E-8B0C55F84E51}" type="presOf" srcId="{CACAC14E-5EC6-4845-A615-30BC1B57FD7D}" destId="{BED047C7-21B9-46FA-B7B2-5E673D14E1F3}" srcOrd="0" destOrd="0" presId="urn:microsoft.com/office/officeart/2005/8/layout/hierarchy1"/>
    <dgm:cxn modelId="{DB79537A-F996-47A4-85C7-ADE77563A550}" type="presOf" srcId="{E13C7696-9576-4FA8-A368-E00809AC9034}" destId="{D0A52720-96F2-46CE-9954-253F776A7E92}" srcOrd="0" destOrd="0" presId="urn:microsoft.com/office/officeart/2005/8/layout/hierarchy1"/>
    <dgm:cxn modelId="{1B375F01-6637-4A6C-8E73-4042F072D189}" type="presOf" srcId="{D57F4A13-D83D-4956-A8BB-4B968463FA6B}" destId="{CF202C5D-7555-4903-937F-B530A30D1B5A}" srcOrd="0" destOrd="0" presId="urn:microsoft.com/office/officeart/2005/8/layout/hierarchy1"/>
    <dgm:cxn modelId="{992DE9A5-6133-48BA-B80D-8D0E1CD94B7F}" srcId="{4EBA104E-200E-4122-9B47-71A8FF13CE12}" destId="{9550CE7B-9C99-446B-857D-F52F39D9231D}" srcOrd="0" destOrd="0" parTransId="{AA925BED-7D3F-4ABD-88D0-21F0BF0F5362}" sibTransId="{F6F0C777-A54D-45D6-8BEE-ED2DF6B5985D}"/>
    <dgm:cxn modelId="{ED67DDFF-56E9-4523-98DA-4A379770E3CD}" type="presOf" srcId="{3802C735-A2F9-4E73-9E91-E9DD383CDE55}" destId="{0C1F3AF9-AC14-4AA5-9B57-C45287EB33DF}" srcOrd="0" destOrd="0" presId="urn:microsoft.com/office/officeart/2005/8/layout/hierarchy1"/>
    <dgm:cxn modelId="{233EF770-AE28-4EC0-B3A5-C4DD9EB0E49E}" type="presOf" srcId="{31E001B7-78DD-43EB-B842-A2BF54FC84B5}" destId="{D055EE2A-8041-4808-B57B-151136960DB4}" srcOrd="0" destOrd="0" presId="urn:microsoft.com/office/officeart/2005/8/layout/hierarchy1"/>
    <dgm:cxn modelId="{86B56685-F490-4944-83A3-5DBC643E623A}" type="presOf" srcId="{3C35C3DF-5207-45E4-8644-1B3051C6B141}" destId="{D694FD03-812D-471F-9E3A-7DF15D26C752}" srcOrd="0" destOrd="0" presId="urn:microsoft.com/office/officeart/2005/8/layout/hierarchy1"/>
    <dgm:cxn modelId="{EE3F7E23-4074-49A7-96B7-50022A6A0685}" type="presOf" srcId="{6DFB7D42-FFE4-45E4-8254-191C5C69C579}" destId="{571607BF-82EA-4B84-8AA1-B01794984FC3}" srcOrd="0" destOrd="0" presId="urn:microsoft.com/office/officeart/2005/8/layout/hierarchy1"/>
    <dgm:cxn modelId="{24327410-8195-46F0-9F09-1D5CB68B0A8D}" type="presOf" srcId="{0CB66B75-91BB-44CB-BCEA-4161686150E5}" destId="{D488B545-6775-4555-888D-C5023839FD09}" srcOrd="0" destOrd="0" presId="urn:microsoft.com/office/officeart/2005/8/layout/hierarchy1"/>
    <dgm:cxn modelId="{42133366-8690-477C-AA58-AA301CA0B865}" type="presOf" srcId="{F675C203-D5C6-4A0F-9856-5795ACBC64BD}" destId="{660C674F-FD7B-4324-80D2-82E9330CAD0C}" srcOrd="0" destOrd="0" presId="urn:microsoft.com/office/officeart/2005/8/layout/hierarchy1"/>
    <dgm:cxn modelId="{7AF146E3-C63D-42ED-A34D-BAAE7F40787E}" type="presOf" srcId="{6971C98B-3807-447C-AD62-3A760B6A0B86}" destId="{DBC7BA01-AC89-48D3-B7DE-B1E62900EDC7}" srcOrd="0" destOrd="0" presId="urn:microsoft.com/office/officeart/2005/8/layout/hierarchy1"/>
    <dgm:cxn modelId="{37DBA42E-462D-4C35-825D-449C660029EF}" srcId="{3802C735-A2F9-4E73-9E91-E9DD383CDE55}" destId="{3C35C3DF-5207-45E4-8644-1B3051C6B141}" srcOrd="0" destOrd="0" parTransId="{CACAC14E-5EC6-4845-A615-30BC1B57FD7D}" sibTransId="{3129DAE4-EB8A-4530-ACC7-7C9C61BEF39E}"/>
    <dgm:cxn modelId="{1FCB9093-AB34-4380-B734-118EF1E77F5B}" srcId="{7D4D7FC9-3076-45DB-8A60-C563E3E71705}" destId="{245B4C3D-7148-44EC-A65A-0F67D6B6F37B}" srcOrd="0" destOrd="0" parTransId="{E13C7696-9576-4FA8-A368-E00809AC9034}" sibTransId="{65FB8306-3297-408C-9075-633FB4EB6132}"/>
    <dgm:cxn modelId="{300145D1-F1B3-41D4-9B5D-980C3DCCB206}" srcId="{1D56A706-036C-40FD-9609-7965024B1754}" destId="{A6A3C00C-A8DE-4557-84EB-DBDF62A419B0}" srcOrd="0" destOrd="0" parTransId="{25BE7B25-ED82-4B3E-A9DA-F0A26A19BC12}" sibTransId="{7D5B7AA0-F474-4FB2-AD9F-0792EEB52D2D}"/>
    <dgm:cxn modelId="{55413F67-DF0C-460D-AD9D-7A57A1B72073}" type="presOf" srcId="{7E67EE15-4B9C-4E0B-BA63-915EC679B89A}" destId="{E9B53202-A45B-4DBF-9DEC-69F222BD4362}" srcOrd="0" destOrd="0" presId="urn:microsoft.com/office/officeart/2005/8/layout/hierarchy1"/>
    <dgm:cxn modelId="{35209A5C-CC68-4782-9A66-A46C7F4916FF}" type="presOf" srcId="{C1CECEDA-E248-48FF-9723-B12A56AA4A11}" destId="{805F7A00-6D5D-49AF-8F00-8391FB8513CF}" srcOrd="0" destOrd="0" presId="urn:microsoft.com/office/officeart/2005/8/layout/hierarchy1"/>
    <dgm:cxn modelId="{D8B7690C-EF37-4CD4-8301-82F69D607B35}" srcId="{31E001B7-78DD-43EB-B842-A2BF54FC84B5}" destId="{3802C735-A2F9-4E73-9E91-E9DD383CDE55}" srcOrd="0" destOrd="0" parTransId="{27DA9C6C-9A54-4A13-9099-88C4715724F2}" sibTransId="{F5CB01EF-AD0A-4663-AC37-D5209CC97CCC}"/>
    <dgm:cxn modelId="{F3631491-0BBC-4528-9537-3E595AD327B6}" type="presOf" srcId="{25BE7B25-ED82-4B3E-A9DA-F0A26A19BC12}" destId="{CC0575AD-F448-4726-B612-E17BB9E54FE2}" srcOrd="0" destOrd="0" presId="urn:microsoft.com/office/officeart/2005/8/layout/hierarchy1"/>
    <dgm:cxn modelId="{54744B00-BE17-48A8-A743-04165ACBC759}" type="presOf" srcId="{232C5BED-215B-4EB5-B8A7-6937F1E0F27F}" destId="{4CE67E53-70DF-4F3E-88E5-26A676D144E6}" srcOrd="0" destOrd="0" presId="urn:microsoft.com/office/officeart/2005/8/layout/hierarchy1"/>
    <dgm:cxn modelId="{4E75E728-307B-428A-978A-55DD25414A97}" srcId="{3C35C3DF-5207-45E4-8644-1B3051C6B141}" destId="{0E760209-B36D-4333-9242-B97783EBB6FF}" srcOrd="0" destOrd="0" parTransId="{6AF756E0-66F7-4D95-B5B4-C0610C2210F9}" sibTransId="{41ABA69D-9CCD-45F1-A501-14AB42F27C90}"/>
    <dgm:cxn modelId="{1DF783A8-067F-4353-96C5-F3194499C56B}" srcId="{3AB4F2B3-615C-43FE-989C-2F277B27405A}" destId="{B6DD54FF-9248-46B8-A9FC-55FE26FDF5AF}" srcOrd="0" destOrd="0" parTransId="{B9B5715D-3A44-4FC3-AE22-D6B470956AC2}" sibTransId="{67E00F47-296C-4B08-A52B-BCF5EBD1F415}"/>
    <dgm:cxn modelId="{B3E942C6-261B-49CF-BA62-D0E7662FCE63}" srcId="{0E760209-B36D-4333-9242-B97783EBB6FF}" destId="{6DFB7D42-FFE4-45E4-8254-191C5C69C579}" srcOrd="0" destOrd="0" parTransId="{FA247105-9381-423C-B482-9746C06004B5}" sibTransId="{75B845E4-DF46-48B8-97E0-6A98D182607D}"/>
    <dgm:cxn modelId="{A596E9CA-C9F3-44A2-B678-EA09C135B134}" srcId="{9D2C7DAB-63D6-4585-B279-89FCA85AF650}" destId="{CA1ACC58-546E-45DF-9E61-311823D7799C}" srcOrd="2" destOrd="0" parTransId="{82319D95-CED9-4912-B0A7-A860388F258C}" sibTransId="{BE2FF9DF-2A14-43C1-8CAE-2A5C9E5925FD}"/>
    <dgm:cxn modelId="{99ED5AB2-3124-478D-B650-852A01218F41}" srcId="{5595039A-B027-487C-B028-D213AD413B85}" destId="{6971C98B-3807-447C-AD62-3A760B6A0B86}" srcOrd="0" destOrd="0" parTransId="{232C5BED-215B-4EB5-B8A7-6937F1E0F27F}" sibTransId="{3533A910-D461-42E2-B228-60861F0B8437}"/>
    <dgm:cxn modelId="{04FC2653-F12A-41EB-B551-611A4F30BB2B}" type="presOf" srcId="{06911DAF-2B28-4987-A5B8-721B46C78477}" destId="{DE6E549C-3D96-4573-9F53-872EE7A276C6}" srcOrd="0" destOrd="0" presId="urn:microsoft.com/office/officeart/2005/8/layout/hierarchy1"/>
    <dgm:cxn modelId="{90C356B8-66FE-4A77-B44F-763F5B443DB4}" type="presOf" srcId="{2D1A1098-79F1-4F26-AE0A-07AC8B9846D3}" destId="{BE3B2CBF-4ECD-4C6B-8B71-5EC3FF4533EB}" srcOrd="0" destOrd="0" presId="urn:microsoft.com/office/officeart/2005/8/layout/hierarchy1"/>
    <dgm:cxn modelId="{42ED05F6-B6AF-4708-B08A-2F2476EC1113}" type="presOf" srcId="{14136E79-AA2B-4746-858D-602F18BC43F8}" destId="{A41B4093-6BDD-406E-82EC-0F904E88FBB5}" srcOrd="0" destOrd="0" presId="urn:microsoft.com/office/officeart/2005/8/layout/hierarchy1"/>
    <dgm:cxn modelId="{22540D76-66E4-48E8-A290-2A40365A9752}" type="presOf" srcId="{AA925BED-7D3F-4ABD-88D0-21F0BF0F5362}" destId="{394BBC31-637F-46B5-88B7-0635CEEFE301}" srcOrd="0" destOrd="0" presId="urn:microsoft.com/office/officeart/2005/8/layout/hierarchy1"/>
    <dgm:cxn modelId="{7E68C712-EC1A-4A84-8963-01C2488F12A4}" type="presOf" srcId="{CA1ACC58-546E-45DF-9E61-311823D7799C}" destId="{8CDE61C2-1A82-4E98-A42E-96EE64CCCAF9}" srcOrd="0" destOrd="0" presId="urn:microsoft.com/office/officeart/2005/8/layout/hierarchy1"/>
    <dgm:cxn modelId="{9EFB02B2-C630-497F-A244-AAA633315ED9}" type="presOf" srcId="{27DA9C6C-9A54-4A13-9099-88C4715724F2}" destId="{4D497071-928E-4B3C-8875-2FA19059A671}" srcOrd="0" destOrd="0" presId="urn:microsoft.com/office/officeart/2005/8/layout/hierarchy1"/>
    <dgm:cxn modelId="{DE29820A-1406-4104-8C75-4AF6CDB53B69}" type="presOf" srcId="{0E760209-B36D-4333-9242-B97783EBB6FF}" destId="{76757200-3301-4FB1-A3A0-6042D2BF038E}" srcOrd="0" destOrd="0" presId="urn:microsoft.com/office/officeart/2005/8/layout/hierarchy1"/>
    <dgm:cxn modelId="{B29698B1-9178-4FF6-902E-B893173AEF51}" srcId="{B6DD54FF-9248-46B8-A9FC-55FE26FDF5AF}" destId="{38D105ED-E792-46F0-8717-C0F67A970F34}" srcOrd="0" destOrd="0" parTransId="{44B31BD9-5424-451C-A2D8-5678B29B4264}" sibTransId="{DF236C6C-7319-4E43-B932-F3D46263003C}"/>
    <dgm:cxn modelId="{EFAA9E84-D4D2-4CD9-BA52-29DCD085F491}" type="presParOf" srcId="{14D3ED16-817D-4F41-AD47-18B6277689CB}" destId="{4C74F9B2-264D-41A1-9C5B-952D5FC50997}" srcOrd="0" destOrd="0" presId="urn:microsoft.com/office/officeart/2005/8/layout/hierarchy1"/>
    <dgm:cxn modelId="{30D88032-6A92-40F5-89A2-0E6EC20C1849}" type="presParOf" srcId="{4C74F9B2-264D-41A1-9C5B-952D5FC50997}" destId="{6F48B27E-2BD8-4206-A1FA-F9B2E3AC71F0}" srcOrd="0" destOrd="0" presId="urn:microsoft.com/office/officeart/2005/8/layout/hierarchy1"/>
    <dgm:cxn modelId="{598FBA50-110E-4646-82BE-96CF1C9C439C}" type="presParOf" srcId="{6F48B27E-2BD8-4206-A1FA-F9B2E3AC71F0}" destId="{84B9F160-BB2B-4439-9370-91FE0278BB99}" srcOrd="0" destOrd="0" presId="urn:microsoft.com/office/officeart/2005/8/layout/hierarchy1"/>
    <dgm:cxn modelId="{0C889684-4C97-4A7F-A12A-C7C8F8CD49CB}" type="presParOf" srcId="{6F48B27E-2BD8-4206-A1FA-F9B2E3AC71F0}" destId="{A3B24F41-6779-4253-A6AB-2CEAD42F2D1E}" srcOrd="1" destOrd="0" presId="urn:microsoft.com/office/officeart/2005/8/layout/hierarchy1"/>
    <dgm:cxn modelId="{7F1E1D84-CD82-4DD2-ADB1-EDC92EDA2BB6}" type="presParOf" srcId="{4C74F9B2-264D-41A1-9C5B-952D5FC50997}" destId="{24B7DC0C-C0C6-4780-8C89-D9C7BEC40E07}" srcOrd="1" destOrd="0" presId="urn:microsoft.com/office/officeart/2005/8/layout/hierarchy1"/>
    <dgm:cxn modelId="{FC4CECF1-D02A-4DD2-B859-655BC7FCB694}" type="presParOf" srcId="{24B7DC0C-C0C6-4780-8C89-D9C7BEC40E07}" destId="{CF202C5D-7555-4903-937F-B530A30D1B5A}" srcOrd="0" destOrd="0" presId="urn:microsoft.com/office/officeart/2005/8/layout/hierarchy1"/>
    <dgm:cxn modelId="{139E91F0-46DE-4527-8735-C4E7A4D41A72}" type="presParOf" srcId="{24B7DC0C-C0C6-4780-8C89-D9C7BEC40E07}" destId="{027AC234-C311-42DC-A63F-9CC933ED08D1}" srcOrd="1" destOrd="0" presId="urn:microsoft.com/office/officeart/2005/8/layout/hierarchy1"/>
    <dgm:cxn modelId="{CB652745-6EBD-4770-AF28-AF5FE39F5FAE}" type="presParOf" srcId="{027AC234-C311-42DC-A63F-9CC933ED08D1}" destId="{7EDF389F-E3BB-4C92-B1C6-8FAAED2BD7B6}" srcOrd="0" destOrd="0" presId="urn:microsoft.com/office/officeart/2005/8/layout/hierarchy1"/>
    <dgm:cxn modelId="{BA23CBE1-E280-4966-835B-538CC22E990F}" type="presParOf" srcId="{7EDF389F-E3BB-4C92-B1C6-8FAAED2BD7B6}" destId="{5202E62E-3461-4132-BE39-7903661B1D09}" srcOrd="0" destOrd="0" presId="urn:microsoft.com/office/officeart/2005/8/layout/hierarchy1"/>
    <dgm:cxn modelId="{7D186EB8-FC1D-4DAF-95B7-B765CF8CACEB}" type="presParOf" srcId="{7EDF389F-E3BB-4C92-B1C6-8FAAED2BD7B6}" destId="{660C674F-FD7B-4324-80D2-82E9330CAD0C}" srcOrd="1" destOrd="0" presId="urn:microsoft.com/office/officeart/2005/8/layout/hierarchy1"/>
    <dgm:cxn modelId="{9DE9B05C-2ED2-48D0-B559-259E5FB59749}" type="presParOf" srcId="{027AC234-C311-42DC-A63F-9CC933ED08D1}" destId="{20ED45FC-20B6-4264-A1E3-4148BAD1FABE}" srcOrd="1" destOrd="0" presId="urn:microsoft.com/office/officeart/2005/8/layout/hierarchy1"/>
    <dgm:cxn modelId="{D7FF293A-8DFF-44C9-9B90-7D01CB29AD41}" type="presParOf" srcId="{20ED45FC-20B6-4264-A1E3-4148BAD1FABE}" destId="{E9B53202-A45B-4DBF-9DEC-69F222BD4362}" srcOrd="0" destOrd="0" presId="urn:microsoft.com/office/officeart/2005/8/layout/hierarchy1"/>
    <dgm:cxn modelId="{B2155933-AC2E-4F83-AB08-F4B529E4196D}" type="presParOf" srcId="{20ED45FC-20B6-4264-A1E3-4148BAD1FABE}" destId="{36C91129-CEE6-42F4-B80D-3FCC83D436E7}" srcOrd="1" destOrd="0" presId="urn:microsoft.com/office/officeart/2005/8/layout/hierarchy1"/>
    <dgm:cxn modelId="{63411794-A1BA-46A9-8676-84AB3588D5BD}" type="presParOf" srcId="{36C91129-CEE6-42F4-B80D-3FCC83D436E7}" destId="{319685D7-2379-4E50-9559-29C0211C1F17}" srcOrd="0" destOrd="0" presId="urn:microsoft.com/office/officeart/2005/8/layout/hierarchy1"/>
    <dgm:cxn modelId="{AB30147A-AF1D-4319-9B03-2D125633AC1B}" type="presParOf" srcId="{319685D7-2379-4E50-9559-29C0211C1F17}" destId="{17AB5716-3627-4A05-8653-08465D45AE93}" srcOrd="0" destOrd="0" presId="urn:microsoft.com/office/officeart/2005/8/layout/hierarchy1"/>
    <dgm:cxn modelId="{FFBFFE2A-D7F2-49A5-B7D0-D5C144C6CD0D}" type="presParOf" srcId="{319685D7-2379-4E50-9559-29C0211C1F17}" destId="{154A5866-2DF3-4388-B2C4-4863CE340DC9}" srcOrd="1" destOrd="0" presId="urn:microsoft.com/office/officeart/2005/8/layout/hierarchy1"/>
    <dgm:cxn modelId="{1B6B99E1-C5E8-4900-827A-9C4EC075360A}" type="presParOf" srcId="{36C91129-CEE6-42F4-B80D-3FCC83D436E7}" destId="{B7BE472B-C78F-4628-B595-00DB8110F46E}" srcOrd="1" destOrd="0" presId="urn:microsoft.com/office/officeart/2005/8/layout/hierarchy1"/>
    <dgm:cxn modelId="{BB693CD0-BF81-4C96-B622-6EFF9CC3E52C}" type="presParOf" srcId="{B7BE472B-C78F-4628-B595-00DB8110F46E}" destId="{4CE67E53-70DF-4F3E-88E5-26A676D144E6}" srcOrd="0" destOrd="0" presId="urn:microsoft.com/office/officeart/2005/8/layout/hierarchy1"/>
    <dgm:cxn modelId="{C23FFDF7-4943-4416-8597-8D0E3B6F71A6}" type="presParOf" srcId="{B7BE472B-C78F-4628-B595-00DB8110F46E}" destId="{534CF705-D776-4B90-B09D-32206AB7E182}" srcOrd="1" destOrd="0" presId="urn:microsoft.com/office/officeart/2005/8/layout/hierarchy1"/>
    <dgm:cxn modelId="{C098EFCF-B6C3-44FD-9BB0-30677B588E43}" type="presParOf" srcId="{534CF705-D776-4B90-B09D-32206AB7E182}" destId="{59615AAE-633A-45EC-8A69-42DD1907E0B8}" srcOrd="0" destOrd="0" presId="urn:microsoft.com/office/officeart/2005/8/layout/hierarchy1"/>
    <dgm:cxn modelId="{449D2E9F-2B48-435A-AB74-C77FAD0E1F5F}" type="presParOf" srcId="{59615AAE-633A-45EC-8A69-42DD1907E0B8}" destId="{CD6A50F9-D86A-4D6F-8CDE-01E4C6FA9497}" srcOrd="0" destOrd="0" presId="urn:microsoft.com/office/officeart/2005/8/layout/hierarchy1"/>
    <dgm:cxn modelId="{9ABC0197-316F-46FA-A5F6-30E55BA62CF3}" type="presParOf" srcId="{59615AAE-633A-45EC-8A69-42DD1907E0B8}" destId="{DBC7BA01-AC89-48D3-B7DE-B1E62900EDC7}" srcOrd="1" destOrd="0" presId="urn:microsoft.com/office/officeart/2005/8/layout/hierarchy1"/>
    <dgm:cxn modelId="{B6515081-7FC4-47C7-8C02-99F0D7B952B1}" type="presParOf" srcId="{534CF705-D776-4B90-B09D-32206AB7E182}" destId="{209CE6F6-B4FE-4ED6-A758-9BC157304ED0}" srcOrd="1" destOrd="0" presId="urn:microsoft.com/office/officeart/2005/8/layout/hierarchy1"/>
    <dgm:cxn modelId="{C4AEE1D9-DB46-4BA2-B746-1670BAD2CB3F}" type="presParOf" srcId="{209CE6F6-B4FE-4ED6-A758-9BC157304ED0}" destId="{7DB8EFD0-643F-4B14-B6E6-81F82708D0D7}" srcOrd="0" destOrd="0" presId="urn:microsoft.com/office/officeart/2005/8/layout/hierarchy1"/>
    <dgm:cxn modelId="{850DD317-D21F-4AA7-AA93-156C11599BDA}" type="presParOf" srcId="{209CE6F6-B4FE-4ED6-A758-9BC157304ED0}" destId="{E3714A58-B843-4813-AD87-18C04CCCED22}" srcOrd="1" destOrd="0" presId="urn:microsoft.com/office/officeart/2005/8/layout/hierarchy1"/>
    <dgm:cxn modelId="{EC599B18-8612-4B8D-83E9-D33C169AFFA4}" type="presParOf" srcId="{E3714A58-B843-4813-AD87-18C04CCCED22}" destId="{0D1AE5F6-2A7C-4718-951C-AB7386110120}" srcOrd="0" destOrd="0" presId="urn:microsoft.com/office/officeart/2005/8/layout/hierarchy1"/>
    <dgm:cxn modelId="{9EE4CF62-A51B-4D5E-BF6D-D48D42173F72}" type="presParOf" srcId="{0D1AE5F6-2A7C-4718-951C-AB7386110120}" destId="{8E3C66E7-F53B-4C3E-8114-4D73115FE097}" srcOrd="0" destOrd="0" presId="urn:microsoft.com/office/officeart/2005/8/layout/hierarchy1"/>
    <dgm:cxn modelId="{212D6006-96BB-4B0C-B6A3-4505573E7ABA}" type="presParOf" srcId="{0D1AE5F6-2A7C-4718-951C-AB7386110120}" destId="{995C53BE-5105-4EB1-AF51-C3B2C089CD28}" srcOrd="1" destOrd="0" presId="urn:microsoft.com/office/officeart/2005/8/layout/hierarchy1"/>
    <dgm:cxn modelId="{A064DCE9-00E8-4545-8EF4-499421F6098A}" type="presParOf" srcId="{E3714A58-B843-4813-AD87-18C04CCCED22}" destId="{F8D0EDF8-DCF2-449F-AEE1-0BF500823E17}" srcOrd="1" destOrd="0" presId="urn:microsoft.com/office/officeart/2005/8/layout/hierarchy1"/>
    <dgm:cxn modelId="{7974AB3D-F7C9-4AE0-B181-8EE218E6FFA3}" type="presParOf" srcId="{F8D0EDF8-DCF2-449F-AEE1-0BF500823E17}" destId="{D0A52720-96F2-46CE-9954-253F776A7E92}" srcOrd="0" destOrd="0" presId="urn:microsoft.com/office/officeart/2005/8/layout/hierarchy1"/>
    <dgm:cxn modelId="{92C05905-A0A8-46D3-9D39-6716926E2127}" type="presParOf" srcId="{F8D0EDF8-DCF2-449F-AEE1-0BF500823E17}" destId="{A94BB897-6CB3-42D0-B371-0565C0D62AFD}" srcOrd="1" destOrd="0" presId="urn:microsoft.com/office/officeart/2005/8/layout/hierarchy1"/>
    <dgm:cxn modelId="{0C599E22-63FD-46D8-B32C-75A9A310449C}" type="presParOf" srcId="{A94BB897-6CB3-42D0-B371-0565C0D62AFD}" destId="{C1FA929A-84AF-4438-968C-667044BBE74A}" srcOrd="0" destOrd="0" presId="urn:microsoft.com/office/officeart/2005/8/layout/hierarchy1"/>
    <dgm:cxn modelId="{76D49B1C-7C15-48CE-94D0-6B377C9DBBDC}" type="presParOf" srcId="{C1FA929A-84AF-4438-968C-667044BBE74A}" destId="{8135FD0C-9139-466D-AD5F-A5B799A57DAE}" srcOrd="0" destOrd="0" presId="urn:microsoft.com/office/officeart/2005/8/layout/hierarchy1"/>
    <dgm:cxn modelId="{FEF4A3BE-4A23-4527-A3B5-5F3F72A25858}" type="presParOf" srcId="{C1FA929A-84AF-4438-968C-667044BBE74A}" destId="{7832BCD1-D686-4696-B4EA-CC3430D74EB1}" srcOrd="1" destOrd="0" presId="urn:microsoft.com/office/officeart/2005/8/layout/hierarchy1"/>
    <dgm:cxn modelId="{AB88196E-867C-4CF4-B5A2-448F502DA4CD}" type="presParOf" srcId="{A94BB897-6CB3-42D0-B371-0565C0D62AFD}" destId="{7732AEB8-71FA-4687-8F38-C8F5061D80E2}" srcOrd="1" destOrd="0" presId="urn:microsoft.com/office/officeart/2005/8/layout/hierarchy1"/>
    <dgm:cxn modelId="{375F1467-F629-463D-B20C-C16137E7B531}" type="presParOf" srcId="{24B7DC0C-C0C6-4780-8C89-D9C7BEC40E07}" destId="{A09F4958-B18F-4B3F-8AA9-695813D46C30}" srcOrd="2" destOrd="0" presId="urn:microsoft.com/office/officeart/2005/8/layout/hierarchy1"/>
    <dgm:cxn modelId="{6D8E7791-EEE2-42C9-B90D-53487FF19513}" type="presParOf" srcId="{24B7DC0C-C0C6-4780-8C89-D9C7BEC40E07}" destId="{4F2E9B1D-230C-4398-8005-A59BACEFD2CD}" srcOrd="3" destOrd="0" presId="urn:microsoft.com/office/officeart/2005/8/layout/hierarchy1"/>
    <dgm:cxn modelId="{585848D5-9C70-4721-A496-A9E3E7B6BB2E}" type="presParOf" srcId="{4F2E9B1D-230C-4398-8005-A59BACEFD2CD}" destId="{2F99EC71-EFA9-4408-9EF5-DC6A97F0713E}" srcOrd="0" destOrd="0" presId="urn:microsoft.com/office/officeart/2005/8/layout/hierarchy1"/>
    <dgm:cxn modelId="{26B01868-E117-4C01-9E82-2BA7066BD1B1}" type="presParOf" srcId="{2F99EC71-EFA9-4408-9EF5-DC6A97F0713E}" destId="{434A6CC7-D938-4ABC-BE3B-A2F0611AF6EF}" srcOrd="0" destOrd="0" presId="urn:microsoft.com/office/officeart/2005/8/layout/hierarchy1"/>
    <dgm:cxn modelId="{78A85CC5-7EA8-4129-8796-64DD41D8FC31}" type="presParOf" srcId="{2F99EC71-EFA9-4408-9EF5-DC6A97F0713E}" destId="{D488B545-6775-4555-888D-C5023839FD09}" srcOrd="1" destOrd="0" presId="urn:microsoft.com/office/officeart/2005/8/layout/hierarchy1"/>
    <dgm:cxn modelId="{B625C810-6A0D-4545-8393-A2E75ACB4E2F}" type="presParOf" srcId="{4F2E9B1D-230C-4398-8005-A59BACEFD2CD}" destId="{0CF1E6CF-1A1C-4DBF-A277-2CA927E22D04}" srcOrd="1" destOrd="0" presId="urn:microsoft.com/office/officeart/2005/8/layout/hierarchy1"/>
    <dgm:cxn modelId="{00105798-21BE-4D87-B957-348BC88AE3D8}" type="presParOf" srcId="{0CF1E6CF-1A1C-4DBF-A277-2CA927E22D04}" destId="{4D1324FF-2D97-4DD9-A80C-3FEFFB006089}" srcOrd="0" destOrd="0" presId="urn:microsoft.com/office/officeart/2005/8/layout/hierarchy1"/>
    <dgm:cxn modelId="{4C9355E4-8A0D-45E2-B7A4-BDC8D1CBE5D5}" type="presParOf" srcId="{0CF1E6CF-1A1C-4DBF-A277-2CA927E22D04}" destId="{094E98F8-0133-416E-A8E8-DBCC84FE9841}" srcOrd="1" destOrd="0" presId="urn:microsoft.com/office/officeart/2005/8/layout/hierarchy1"/>
    <dgm:cxn modelId="{1DE8D52E-0C1A-406B-B0D2-19F5B5A10310}" type="presParOf" srcId="{094E98F8-0133-416E-A8E8-DBCC84FE9841}" destId="{7895B75E-38C8-4A5B-99E8-D5BBC9A1AB92}" srcOrd="0" destOrd="0" presId="urn:microsoft.com/office/officeart/2005/8/layout/hierarchy1"/>
    <dgm:cxn modelId="{2C6A4E08-4B0F-48BF-8E31-37376B9E8288}" type="presParOf" srcId="{7895B75E-38C8-4A5B-99E8-D5BBC9A1AB92}" destId="{BBB3D740-041F-45E0-A49E-002F4D7E4691}" srcOrd="0" destOrd="0" presId="urn:microsoft.com/office/officeart/2005/8/layout/hierarchy1"/>
    <dgm:cxn modelId="{57DA77D0-291E-42A1-B81A-B497903F34BE}" type="presParOf" srcId="{7895B75E-38C8-4A5B-99E8-D5BBC9A1AB92}" destId="{ECC41FCA-D55E-48D9-B3F2-AF52772DC065}" srcOrd="1" destOrd="0" presId="urn:microsoft.com/office/officeart/2005/8/layout/hierarchy1"/>
    <dgm:cxn modelId="{AAC03885-861B-4396-8597-B99AA5F9273F}" type="presParOf" srcId="{094E98F8-0133-416E-A8E8-DBCC84FE9841}" destId="{F8C64DEF-9DFD-4C0C-8DF2-E6E1A58F8BDE}" srcOrd="1" destOrd="0" presId="urn:microsoft.com/office/officeart/2005/8/layout/hierarchy1"/>
    <dgm:cxn modelId="{558EE3FE-0A31-45F2-8D5E-14EDBC47E6AA}" type="presParOf" srcId="{F8C64DEF-9DFD-4C0C-8DF2-E6E1A58F8BDE}" destId="{394BBC31-637F-46B5-88B7-0635CEEFE301}" srcOrd="0" destOrd="0" presId="urn:microsoft.com/office/officeart/2005/8/layout/hierarchy1"/>
    <dgm:cxn modelId="{D20CE22C-ECFA-4CDB-ABC0-74313485E9D6}" type="presParOf" srcId="{F8C64DEF-9DFD-4C0C-8DF2-E6E1A58F8BDE}" destId="{520BA8A1-CCE5-4C6A-9ADB-A66605250451}" srcOrd="1" destOrd="0" presId="urn:microsoft.com/office/officeart/2005/8/layout/hierarchy1"/>
    <dgm:cxn modelId="{6593BF3A-9455-4229-BCF5-A8B9A94531E6}" type="presParOf" srcId="{520BA8A1-CCE5-4C6A-9ADB-A66605250451}" destId="{E44B1C8E-DA3E-4A76-BA5D-4E4088D7CA87}" srcOrd="0" destOrd="0" presId="urn:microsoft.com/office/officeart/2005/8/layout/hierarchy1"/>
    <dgm:cxn modelId="{C27DFFDD-33EC-4CF5-9F87-A4507E96022B}" type="presParOf" srcId="{E44B1C8E-DA3E-4A76-BA5D-4E4088D7CA87}" destId="{145E2853-AA29-48A4-B757-A507771F231D}" srcOrd="0" destOrd="0" presId="urn:microsoft.com/office/officeart/2005/8/layout/hierarchy1"/>
    <dgm:cxn modelId="{7DCD3F93-B130-4E19-B063-60D60462248E}" type="presParOf" srcId="{E44B1C8E-DA3E-4A76-BA5D-4E4088D7CA87}" destId="{859457AA-C983-4697-BFB7-459472595E5F}" srcOrd="1" destOrd="0" presId="urn:microsoft.com/office/officeart/2005/8/layout/hierarchy1"/>
    <dgm:cxn modelId="{374C0DCE-7C2A-40CC-92CA-1EFFCA172F55}" type="presParOf" srcId="{520BA8A1-CCE5-4C6A-9ADB-A66605250451}" destId="{F3AB3F72-C309-474E-B1B2-84CCF3592C26}" srcOrd="1" destOrd="0" presId="urn:microsoft.com/office/officeart/2005/8/layout/hierarchy1"/>
    <dgm:cxn modelId="{0399D09B-5FE9-4EED-A8A0-844DC81ECCAE}" type="presParOf" srcId="{F3AB3F72-C309-474E-B1B2-84CCF3592C26}" destId="{DE6E549C-3D96-4573-9F53-872EE7A276C6}" srcOrd="0" destOrd="0" presId="urn:microsoft.com/office/officeart/2005/8/layout/hierarchy1"/>
    <dgm:cxn modelId="{05B71E18-E06A-4E90-8550-04F844EDAA69}" type="presParOf" srcId="{F3AB3F72-C309-474E-B1B2-84CCF3592C26}" destId="{D6C2D6A9-8AA9-4EF6-A9C4-BD71C1E9A91D}" srcOrd="1" destOrd="0" presId="urn:microsoft.com/office/officeart/2005/8/layout/hierarchy1"/>
    <dgm:cxn modelId="{43ED35DB-8115-4936-9236-09B5C951A5A8}" type="presParOf" srcId="{D6C2D6A9-8AA9-4EF6-A9C4-BD71C1E9A91D}" destId="{2935BBF2-B6B0-43F1-AC84-F3ABBC38B69D}" srcOrd="0" destOrd="0" presId="urn:microsoft.com/office/officeart/2005/8/layout/hierarchy1"/>
    <dgm:cxn modelId="{C5EA0D9E-6699-4A43-9C34-CADBAA754100}" type="presParOf" srcId="{2935BBF2-B6B0-43F1-AC84-F3ABBC38B69D}" destId="{0C317C07-1079-42EB-BD73-CB0186A6A0DC}" srcOrd="0" destOrd="0" presId="urn:microsoft.com/office/officeart/2005/8/layout/hierarchy1"/>
    <dgm:cxn modelId="{0EA12A88-2490-4E93-B336-C19561F46FEB}" type="presParOf" srcId="{2935BBF2-B6B0-43F1-AC84-F3ABBC38B69D}" destId="{100B840D-29EE-41C3-AA39-3D6CD03040AD}" srcOrd="1" destOrd="0" presId="urn:microsoft.com/office/officeart/2005/8/layout/hierarchy1"/>
    <dgm:cxn modelId="{D5C49314-24C3-4B75-B900-612FF0EFF3CB}" type="presParOf" srcId="{D6C2D6A9-8AA9-4EF6-A9C4-BD71C1E9A91D}" destId="{E61EC7C6-0495-420C-898E-441E9C628EE7}" srcOrd="1" destOrd="0" presId="urn:microsoft.com/office/officeart/2005/8/layout/hierarchy1"/>
    <dgm:cxn modelId="{D9C3A408-35F9-401D-80D7-182CBF59221D}" type="presParOf" srcId="{E61EC7C6-0495-420C-898E-441E9C628EE7}" destId="{805F7A00-6D5D-49AF-8F00-8391FB8513CF}" srcOrd="0" destOrd="0" presId="urn:microsoft.com/office/officeart/2005/8/layout/hierarchy1"/>
    <dgm:cxn modelId="{CA41FDFB-3804-4BBD-8532-9626EE7251FD}" type="presParOf" srcId="{E61EC7C6-0495-420C-898E-441E9C628EE7}" destId="{2E8ECBE4-5E55-4D85-84FD-6FADDC1626B0}" srcOrd="1" destOrd="0" presId="urn:microsoft.com/office/officeart/2005/8/layout/hierarchy1"/>
    <dgm:cxn modelId="{B9220E82-DB2F-4003-AAC4-AD9F12C203F1}" type="presParOf" srcId="{2E8ECBE4-5E55-4D85-84FD-6FADDC1626B0}" destId="{BCAD37E8-EE1B-4BBC-8858-9D990990E783}" srcOrd="0" destOrd="0" presId="urn:microsoft.com/office/officeart/2005/8/layout/hierarchy1"/>
    <dgm:cxn modelId="{FDEF6172-79BF-41D0-8737-D6BFEFCFDF6A}" type="presParOf" srcId="{BCAD37E8-EE1B-4BBC-8858-9D990990E783}" destId="{5265E309-510D-4618-B889-6D4ED8E81D9E}" srcOrd="0" destOrd="0" presId="urn:microsoft.com/office/officeart/2005/8/layout/hierarchy1"/>
    <dgm:cxn modelId="{DFAFD4A3-764E-4A11-BCEB-0131A7A179B5}" type="presParOf" srcId="{BCAD37E8-EE1B-4BBC-8858-9D990990E783}" destId="{04EC9AF8-F5A2-4529-8206-1528920369C9}" srcOrd="1" destOrd="0" presId="urn:microsoft.com/office/officeart/2005/8/layout/hierarchy1"/>
    <dgm:cxn modelId="{3A2E6BAC-6899-4415-86B2-57889C03F414}" type="presParOf" srcId="{2E8ECBE4-5E55-4D85-84FD-6FADDC1626B0}" destId="{C20390A5-D24B-45FE-8B75-831B60D827FA}" srcOrd="1" destOrd="0" presId="urn:microsoft.com/office/officeart/2005/8/layout/hierarchy1"/>
    <dgm:cxn modelId="{FA08D43C-6BB4-43D9-AA7D-AC470C863143}" type="presParOf" srcId="{24B7DC0C-C0C6-4780-8C89-D9C7BEC40E07}" destId="{E45C985D-5122-432D-9D16-1C65DA1C90B2}" srcOrd="4" destOrd="0" presId="urn:microsoft.com/office/officeart/2005/8/layout/hierarchy1"/>
    <dgm:cxn modelId="{F538BB66-0B14-4E9A-A4BB-67C8B68D0FB9}" type="presParOf" srcId="{24B7DC0C-C0C6-4780-8C89-D9C7BEC40E07}" destId="{23DBAE49-80A7-4723-8AB1-727ABD340580}" srcOrd="5" destOrd="0" presId="urn:microsoft.com/office/officeart/2005/8/layout/hierarchy1"/>
    <dgm:cxn modelId="{EACE12B3-4169-479E-B5FF-B12174E71EEB}" type="presParOf" srcId="{23DBAE49-80A7-4723-8AB1-727ABD340580}" destId="{41FE84AE-54F1-4CE6-A348-EC9E2CAD3CC3}" srcOrd="0" destOrd="0" presId="urn:microsoft.com/office/officeart/2005/8/layout/hierarchy1"/>
    <dgm:cxn modelId="{4E34F53C-7C34-45FB-934E-A44F59311361}" type="presParOf" srcId="{41FE84AE-54F1-4CE6-A348-EC9E2CAD3CC3}" destId="{D1639637-6FBA-4440-9831-B1448001167B}" srcOrd="0" destOrd="0" presId="urn:microsoft.com/office/officeart/2005/8/layout/hierarchy1"/>
    <dgm:cxn modelId="{A61979AD-C690-4591-BDB9-851622A71348}" type="presParOf" srcId="{41FE84AE-54F1-4CE6-A348-EC9E2CAD3CC3}" destId="{8CDE61C2-1A82-4E98-A42E-96EE64CCCAF9}" srcOrd="1" destOrd="0" presId="urn:microsoft.com/office/officeart/2005/8/layout/hierarchy1"/>
    <dgm:cxn modelId="{0B12BC07-BD81-4E44-A305-5BB9D970C059}" type="presParOf" srcId="{23DBAE49-80A7-4723-8AB1-727ABD340580}" destId="{0CC9B427-9252-4C31-99B1-527ADA785A7A}" srcOrd="1" destOrd="0" presId="urn:microsoft.com/office/officeart/2005/8/layout/hierarchy1"/>
    <dgm:cxn modelId="{2F6A443C-19D9-4F72-8DD5-4786BC7DEB00}" type="presParOf" srcId="{0CC9B427-9252-4C31-99B1-527ADA785A7A}" destId="{A8C6A9C8-AF3C-49E9-8BC4-1DBFD6C27379}" srcOrd="0" destOrd="0" presId="urn:microsoft.com/office/officeart/2005/8/layout/hierarchy1"/>
    <dgm:cxn modelId="{DF92333C-742D-4640-84E0-28485A65A10E}" type="presParOf" srcId="{0CC9B427-9252-4C31-99B1-527ADA785A7A}" destId="{5B7E6AD9-ECB6-4AD4-9546-17C774137230}" srcOrd="1" destOrd="0" presId="urn:microsoft.com/office/officeart/2005/8/layout/hierarchy1"/>
    <dgm:cxn modelId="{09E3C760-4AA5-44CA-88CF-66EA5F14B14C}" type="presParOf" srcId="{5B7E6AD9-ECB6-4AD4-9546-17C774137230}" destId="{03E4C323-4D84-4499-BFEA-6BB3D8F5F122}" srcOrd="0" destOrd="0" presId="urn:microsoft.com/office/officeart/2005/8/layout/hierarchy1"/>
    <dgm:cxn modelId="{7DAC4165-10F1-4EB1-912C-86E01EBF1A34}" type="presParOf" srcId="{03E4C323-4D84-4499-BFEA-6BB3D8F5F122}" destId="{3431B0C2-2550-44FB-95FE-72B3D8E4F698}" srcOrd="0" destOrd="0" presId="urn:microsoft.com/office/officeart/2005/8/layout/hierarchy1"/>
    <dgm:cxn modelId="{F3E6F10B-5794-46E1-9B0A-5D2792876B85}" type="presParOf" srcId="{03E4C323-4D84-4499-BFEA-6BB3D8F5F122}" destId="{FA522BDF-90C7-4407-A6FB-BEC0A989F38C}" srcOrd="1" destOrd="0" presId="urn:microsoft.com/office/officeart/2005/8/layout/hierarchy1"/>
    <dgm:cxn modelId="{70159DA3-6612-4CDE-981F-83C5C8EE954E}" type="presParOf" srcId="{5B7E6AD9-ECB6-4AD4-9546-17C774137230}" destId="{C2DA6B40-3599-44E5-A808-6E9B135CCE9B}" srcOrd="1" destOrd="0" presId="urn:microsoft.com/office/officeart/2005/8/layout/hierarchy1"/>
    <dgm:cxn modelId="{EABDDCF7-DE95-4665-97C3-AEABD5172176}" type="presParOf" srcId="{C2DA6B40-3599-44E5-A808-6E9B135CCE9B}" destId="{CD19DD45-B99B-4382-9760-1B7D6C7355C3}" srcOrd="0" destOrd="0" presId="urn:microsoft.com/office/officeart/2005/8/layout/hierarchy1"/>
    <dgm:cxn modelId="{BBC2F689-A040-493D-A156-755C2238990B}" type="presParOf" srcId="{C2DA6B40-3599-44E5-A808-6E9B135CCE9B}" destId="{F204A8C5-5258-4257-8AC0-F0AB1E049E04}" srcOrd="1" destOrd="0" presId="urn:microsoft.com/office/officeart/2005/8/layout/hierarchy1"/>
    <dgm:cxn modelId="{85547CDE-6164-4CA4-B8B2-0E5044766AAD}" type="presParOf" srcId="{F204A8C5-5258-4257-8AC0-F0AB1E049E04}" destId="{EC2B2AD7-8999-43D5-AA5F-A659EFA673A4}" srcOrd="0" destOrd="0" presId="urn:microsoft.com/office/officeart/2005/8/layout/hierarchy1"/>
    <dgm:cxn modelId="{91168C9C-CCC6-4C9A-B19A-61EA59E727A9}" type="presParOf" srcId="{EC2B2AD7-8999-43D5-AA5F-A659EFA673A4}" destId="{ED51AC44-42C5-445A-BB6B-003CA95429B9}" srcOrd="0" destOrd="0" presId="urn:microsoft.com/office/officeart/2005/8/layout/hierarchy1"/>
    <dgm:cxn modelId="{D3225439-992F-41C5-847C-62DEA861C345}" type="presParOf" srcId="{EC2B2AD7-8999-43D5-AA5F-A659EFA673A4}" destId="{BE3B2CBF-4ECD-4C6B-8B71-5EC3FF4533EB}" srcOrd="1" destOrd="0" presId="urn:microsoft.com/office/officeart/2005/8/layout/hierarchy1"/>
    <dgm:cxn modelId="{E6C28EA0-3192-4166-8FAD-4BE6EFFBC5D7}" type="presParOf" srcId="{F204A8C5-5258-4257-8AC0-F0AB1E049E04}" destId="{2F8AB990-5858-49B3-9F62-8E9D9EF7A3D2}" srcOrd="1" destOrd="0" presId="urn:microsoft.com/office/officeart/2005/8/layout/hierarchy1"/>
    <dgm:cxn modelId="{B2612E8B-EC76-4E75-A490-8ABBFB716754}" type="presParOf" srcId="{2F8AB990-5858-49B3-9F62-8E9D9EF7A3D2}" destId="{A41B4093-6BDD-406E-82EC-0F904E88FBB5}" srcOrd="0" destOrd="0" presId="urn:microsoft.com/office/officeart/2005/8/layout/hierarchy1"/>
    <dgm:cxn modelId="{5E1FD0DE-9CA5-4EC2-9F72-49DBCBEBFE33}" type="presParOf" srcId="{2F8AB990-5858-49B3-9F62-8E9D9EF7A3D2}" destId="{094939AF-2A66-428D-AA9D-2F9FD563C88B}" srcOrd="1" destOrd="0" presId="urn:microsoft.com/office/officeart/2005/8/layout/hierarchy1"/>
    <dgm:cxn modelId="{3A2ABE6B-5ABB-48A0-8D35-7D18413D7BE8}" type="presParOf" srcId="{094939AF-2A66-428D-AA9D-2F9FD563C88B}" destId="{F2E9827D-1F6B-44B3-856D-8C64B5ABFB27}" srcOrd="0" destOrd="0" presId="urn:microsoft.com/office/officeart/2005/8/layout/hierarchy1"/>
    <dgm:cxn modelId="{FF5204C8-5673-43B3-A375-BAEF0934FC32}" type="presParOf" srcId="{F2E9827D-1F6B-44B3-856D-8C64B5ABFB27}" destId="{A8432B71-2088-4859-96D4-9C2B6C4C7AE8}" srcOrd="0" destOrd="0" presId="urn:microsoft.com/office/officeart/2005/8/layout/hierarchy1"/>
    <dgm:cxn modelId="{738EA5E9-6988-4426-B6CD-CB5D86375B48}" type="presParOf" srcId="{F2E9827D-1F6B-44B3-856D-8C64B5ABFB27}" destId="{D346C5F0-31A1-472E-85E1-7182C892A1F7}" srcOrd="1" destOrd="0" presId="urn:microsoft.com/office/officeart/2005/8/layout/hierarchy1"/>
    <dgm:cxn modelId="{ACD3DEEA-DA4C-417E-A6EC-4F5FA6E9BC4C}" type="presParOf" srcId="{094939AF-2A66-428D-AA9D-2F9FD563C88B}" destId="{D86C5EC5-4354-412A-BFCC-BEA7AD64D86D}" srcOrd="1" destOrd="0" presId="urn:microsoft.com/office/officeart/2005/8/layout/hierarchy1"/>
    <dgm:cxn modelId="{2078E4F0-91B5-4577-9299-788A1E3B6F02}" type="presParOf" srcId="{D86C5EC5-4354-412A-BFCC-BEA7AD64D86D}" destId="{CC0575AD-F448-4726-B612-E17BB9E54FE2}" srcOrd="0" destOrd="0" presId="urn:microsoft.com/office/officeart/2005/8/layout/hierarchy1"/>
    <dgm:cxn modelId="{B7F6A2A8-5913-472E-94CD-7963D0FC3D76}" type="presParOf" srcId="{D86C5EC5-4354-412A-BFCC-BEA7AD64D86D}" destId="{E8C9E1F6-E37B-4411-9148-7074E1338468}" srcOrd="1" destOrd="0" presId="urn:microsoft.com/office/officeart/2005/8/layout/hierarchy1"/>
    <dgm:cxn modelId="{35ABE06A-633F-448A-9E9A-CD86ECDEBC72}" type="presParOf" srcId="{E8C9E1F6-E37B-4411-9148-7074E1338468}" destId="{3AB76397-BA0C-43F0-B95A-D63CAA857196}" srcOrd="0" destOrd="0" presId="urn:microsoft.com/office/officeart/2005/8/layout/hierarchy1"/>
    <dgm:cxn modelId="{21598E8C-2D84-4286-BD7B-5E6B7BBADF6D}" type="presParOf" srcId="{3AB76397-BA0C-43F0-B95A-D63CAA857196}" destId="{BB592AFD-3ABD-4B43-B663-D7A9C0204EDB}" srcOrd="0" destOrd="0" presId="urn:microsoft.com/office/officeart/2005/8/layout/hierarchy1"/>
    <dgm:cxn modelId="{BB55D66F-A2D3-4388-9261-F9DB2CF4D83E}" type="presParOf" srcId="{3AB76397-BA0C-43F0-B95A-D63CAA857196}" destId="{3080A0E5-C8EC-4A07-8C24-75D580DB59BB}" srcOrd="1" destOrd="0" presId="urn:microsoft.com/office/officeart/2005/8/layout/hierarchy1"/>
    <dgm:cxn modelId="{A332756E-76EA-425E-9A98-FDD06344AEB0}" type="presParOf" srcId="{E8C9E1F6-E37B-4411-9148-7074E1338468}" destId="{A8BFF2B3-F26C-4E63-B9A6-37543D23B118}" srcOrd="1" destOrd="0" presId="urn:microsoft.com/office/officeart/2005/8/layout/hierarchy1"/>
    <dgm:cxn modelId="{8F404D27-8102-4F14-883F-95015DAFB129}" type="presParOf" srcId="{24B7DC0C-C0C6-4780-8C89-D9C7BEC40E07}" destId="{D384B3F7-5431-4BC2-B30E-D5FD2FEF79E2}" srcOrd="6" destOrd="0" presId="urn:microsoft.com/office/officeart/2005/8/layout/hierarchy1"/>
    <dgm:cxn modelId="{C808EF41-6226-40E8-8AA0-DF803DEAFFDD}" type="presParOf" srcId="{24B7DC0C-C0C6-4780-8C89-D9C7BEC40E07}" destId="{6A0CD9C5-4140-42D3-BDBE-199F7246FC08}" srcOrd="7" destOrd="0" presId="urn:microsoft.com/office/officeart/2005/8/layout/hierarchy1"/>
    <dgm:cxn modelId="{DA5C478D-EBD6-4036-93CD-BB65239C2447}" type="presParOf" srcId="{6A0CD9C5-4140-42D3-BDBE-199F7246FC08}" destId="{3D0D69E1-8661-44B0-B56D-7632A6F754BE}" srcOrd="0" destOrd="0" presId="urn:microsoft.com/office/officeart/2005/8/layout/hierarchy1"/>
    <dgm:cxn modelId="{8ECF883D-14D7-4599-9047-71901405E01B}" type="presParOf" srcId="{3D0D69E1-8661-44B0-B56D-7632A6F754BE}" destId="{DFF7B7D1-8ECD-425F-8595-ACD95776B9A5}" srcOrd="0" destOrd="0" presId="urn:microsoft.com/office/officeart/2005/8/layout/hierarchy1"/>
    <dgm:cxn modelId="{26C56A97-9FC4-4979-A2BD-673FBD3C3EC8}" type="presParOf" srcId="{3D0D69E1-8661-44B0-B56D-7632A6F754BE}" destId="{D055EE2A-8041-4808-B57B-151136960DB4}" srcOrd="1" destOrd="0" presId="urn:microsoft.com/office/officeart/2005/8/layout/hierarchy1"/>
    <dgm:cxn modelId="{803A4F5F-4A53-4A83-BF6D-7D556DD7ADC6}" type="presParOf" srcId="{6A0CD9C5-4140-42D3-BDBE-199F7246FC08}" destId="{A6B59C63-7C40-4989-8617-831BCE24097B}" srcOrd="1" destOrd="0" presId="urn:microsoft.com/office/officeart/2005/8/layout/hierarchy1"/>
    <dgm:cxn modelId="{F88739D0-DA1E-4C0F-B91A-323C804E4693}" type="presParOf" srcId="{A6B59C63-7C40-4989-8617-831BCE24097B}" destId="{4D497071-928E-4B3C-8875-2FA19059A671}" srcOrd="0" destOrd="0" presId="urn:microsoft.com/office/officeart/2005/8/layout/hierarchy1"/>
    <dgm:cxn modelId="{45E4D9A4-FC81-488D-87B0-9A71EC5ACE92}" type="presParOf" srcId="{A6B59C63-7C40-4989-8617-831BCE24097B}" destId="{54FC5595-3113-4913-B86B-86CD0C54A7CA}" srcOrd="1" destOrd="0" presId="urn:microsoft.com/office/officeart/2005/8/layout/hierarchy1"/>
    <dgm:cxn modelId="{C0A984F4-9D97-4B2D-A6CA-84578F5D6829}" type="presParOf" srcId="{54FC5595-3113-4913-B86B-86CD0C54A7CA}" destId="{25161BA5-D223-417C-8402-26F095992F39}" srcOrd="0" destOrd="0" presId="urn:microsoft.com/office/officeart/2005/8/layout/hierarchy1"/>
    <dgm:cxn modelId="{8D3259DE-5F8F-44EF-9D3F-880D781DB49A}" type="presParOf" srcId="{25161BA5-D223-417C-8402-26F095992F39}" destId="{880627A8-60FF-43BE-AA7A-E1EB8A2328E6}" srcOrd="0" destOrd="0" presId="urn:microsoft.com/office/officeart/2005/8/layout/hierarchy1"/>
    <dgm:cxn modelId="{E6B343C9-F399-4C77-9536-A9730377AABD}" type="presParOf" srcId="{25161BA5-D223-417C-8402-26F095992F39}" destId="{0C1F3AF9-AC14-4AA5-9B57-C45287EB33DF}" srcOrd="1" destOrd="0" presId="urn:microsoft.com/office/officeart/2005/8/layout/hierarchy1"/>
    <dgm:cxn modelId="{04A10EA5-EE2F-41E0-8075-40A3F6A47E96}" type="presParOf" srcId="{54FC5595-3113-4913-B86B-86CD0C54A7CA}" destId="{1F436B65-7FF4-4371-86CA-42826668C687}" srcOrd="1" destOrd="0" presId="urn:microsoft.com/office/officeart/2005/8/layout/hierarchy1"/>
    <dgm:cxn modelId="{34031BDC-8211-4E9E-BCBF-11B0B4520252}" type="presParOf" srcId="{1F436B65-7FF4-4371-86CA-42826668C687}" destId="{BED047C7-21B9-46FA-B7B2-5E673D14E1F3}" srcOrd="0" destOrd="0" presId="urn:microsoft.com/office/officeart/2005/8/layout/hierarchy1"/>
    <dgm:cxn modelId="{C623161A-C8EE-48B9-B17E-1CD975FB91E5}" type="presParOf" srcId="{1F436B65-7FF4-4371-86CA-42826668C687}" destId="{8D678589-CE29-4A1F-8C4C-8460A7969B18}" srcOrd="1" destOrd="0" presId="urn:microsoft.com/office/officeart/2005/8/layout/hierarchy1"/>
    <dgm:cxn modelId="{27C6607F-5A9E-453E-84B5-298981341C64}" type="presParOf" srcId="{8D678589-CE29-4A1F-8C4C-8460A7969B18}" destId="{7023AD91-4139-4C08-8961-29002F55BDDD}" srcOrd="0" destOrd="0" presId="urn:microsoft.com/office/officeart/2005/8/layout/hierarchy1"/>
    <dgm:cxn modelId="{DEF25DF6-A590-4273-8A8A-21386046C23C}" type="presParOf" srcId="{7023AD91-4139-4C08-8961-29002F55BDDD}" destId="{4F37C2F2-F840-4B51-AC34-BC04A1BD679E}" srcOrd="0" destOrd="0" presId="urn:microsoft.com/office/officeart/2005/8/layout/hierarchy1"/>
    <dgm:cxn modelId="{D3725169-0D9D-456B-9DD7-D9AC1DA37B26}" type="presParOf" srcId="{7023AD91-4139-4C08-8961-29002F55BDDD}" destId="{D694FD03-812D-471F-9E3A-7DF15D26C752}" srcOrd="1" destOrd="0" presId="urn:microsoft.com/office/officeart/2005/8/layout/hierarchy1"/>
    <dgm:cxn modelId="{99627D8B-70E4-4C65-92F9-A03CBAE46BAE}" type="presParOf" srcId="{8D678589-CE29-4A1F-8C4C-8460A7969B18}" destId="{1FB70AEC-DFFC-406A-8E23-B6881B712FD5}" srcOrd="1" destOrd="0" presId="urn:microsoft.com/office/officeart/2005/8/layout/hierarchy1"/>
    <dgm:cxn modelId="{E85FCA72-2FB6-4C8F-BB17-CE4DC3FDF398}" type="presParOf" srcId="{1FB70AEC-DFFC-406A-8E23-B6881B712FD5}" destId="{5F866724-D0D5-4B75-B1D6-1CB1C428FA70}" srcOrd="0" destOrd="0" presId="urn:microsoft.com/office/officeart/2005/8/layout/hierarchy1"/>
    <dgm:cxn modelId="{C72C3D69-F4DF-4378-8DFC-34207821EDF9}" type="presParOf" srcId="{1FB70AEC-DFFC-406A-8E23-B6881B712FD5}" destId="{641AE82C-CF84-45AC-B005-F83787803178}" srcOrd="1" destOrd="0" presId="urn:microsoft.com/office/officeart/2005/8/layout/hierarchy1"/>
    <dgm:cxn modelId="{AA40D63D-4CA2-4E6A-8068-5E19B201A3E6}" type="presParOf" srcId="{641AE82C-CF84-45AC-B005-F83787803178}" destId="{734A9351-698C-4A11-AF35-FE887BDF1B94}" srcOrd="0" destOrd="0" presId="urn:microsoft.com/office/officeart/2005/8/layout/hierarchy1"/>
    <dgm:cxn modelId="{99951138-608D-4BF9-B2EB-9975979D86B0}" type="presParOf" srcId="{734A9351-698C-4A11-AF35-FE887BDF1B94}" destId="{1B9C5FF7-19B5-49CD-8914-23AF9D7551DF}" srcOrd="0" destOrd="0" presId="urn:microsoft.com/office/officeart/2005/8/layout/hierarchy1"/>
    <dgm:cxn modelId="{A955AA03-9A19-452B-A6BA-A71EC27D5483}" type="presParOf" srcId="{734A9351-698C-4A11-AF35-FE887BDF1B94}" destId="{76757200-3301-4FB1-A3A0-6042D2BF038E}" srcOrd="1" destOrd="0" presId="urn:microsoft.com/office/officeart/2005/8/layout/hierarchy1"/>
    <dgm:cxn modelId="{525EAA7B-AEA0-4754-9545-1731A639B27B}" type="presParOf" srcId="{641AE82C-CF84-45AC-B005-F83787803178}" destId="{9604A5D1-95A1-4D17-8FB5-94D8A437983E}" srcOrd="1" destOrd="0" presId="urn:microsoft.com/office/officeart/2005/8/layout/hierarchy1"/>
    <dgm:cxn modelId="{15F9F603-C2A5-43B2-B9AA-32253B53C973}" type="presParOf" srcId="{9604A5D1-95A1-4D17-8FB5-94D8A437983E}" destId="{9A59D9EE-33D3-48A6-B16E-AFA3F09A59A1}" srcOrd="0" destOrd="0" presId="urn:microsoft.com/office/officeart/2005/8/layout/hierarchy1"/>
    <dgm:cxn modelId="{CCAB226A-0505-4CB7-80C3-E59D10CAD478}" type="presParOf" srcId="{9604A5D1-95A1-4D17-8FB5-94D8A437983E}" destId="{2DF0E6AC-96F2-46FF-B8E4-C0AD7AD2A5B0}" srcOrd="1" destOrd="0" presId="urn:microsoft.com/office/officeart/2005/8/layout/hierarchy1"/>
    <dgm:cxn modelId="{888E761F-70CF-4E06-950A-5238E8C62692}" type="presParOf" srcId="{2DF0E6AC-96F2-46FF-B8E4-C0AD7AD2A5B0}" destId="{AA0718D4-3ED4-4938-9F32-194210950C93}" srcOrd="0" destOrd="0" presId="urn:microsoft.com/office/officeart/2005/8/layout/hierarchy1"/>
    <dgm:cxn modelId="{F618F045-5E08-43CE-A289-A12CEFFEBC20}" type="presParOf" srcId="{AA0718D4-3ED4-4938-9F32-194210950C93}" destId="{DE5CF85B-A83A-476F-B2CB-EC2B9CBD48B7}" srcOrd="0" destOrd="0" presId="urn:microsoft.com/office/officeart/2005/8/layout/hierarchy1"/>
    <dgm:cxn modelId="{D2FE5857-F33B-432A-A9F1-AC5020047D88}" type="presParOf" srcId="{AA0718D4-3ED4-4938-9F32-194210950C93}" destId="{571607BF-82EA-4B84-8AA1-B01794984FC3}" srcOrd="1" destOrd="0" presId="urn:microsoft.com/office/officeart/2005/8/layout/hierarchy1"/>
    <dgm:cxn modelId="{7CF7F2A7-4C86-403D-922D-EC750895FB91}" type="presParOf" srcId="{2DF0E6AC-96F2-46FF-B8E4-C0AD7AD2A5B0}" destId="{9162241C-10AF-4816-9965-AD3798AB6266}" srcOrd="1" destOrd="0" presId="urn:microsoft.com/office/officeart/2005/8/layout/hierarchy1"/>
    <dgm:cxn modelId="{47B9AF25-1ED8-449A-9541-D6F34A8EFCA3}" type="presParOf" srcId="{24B7DC0C-C0C6-4780-8C89-D9C7BEC40E07}" destId="{FD9156F5-6FFB-41AE-914D-2D8A93E95A12}" srcOrd="8" destOrd="0" presId="urn:microsoft.com/office/officeart/2005/8/layout/hierarchy1"/>
    <dgm:cxn modelId="{D480543A-E38D-4153-B5E2-C55B0C812AF2}" type="presParOf" srcId="{24B7DC0C-C0C6-4780-8C89-D9C7BEC40E07}" destId="{0160E714-7C66-4F25-9583-7A3308624540}" srcOrd="9" destOrd="0" presId="urn:microsoft.com/office/officeart/2005/8/layout/hierarchy1"/>
    <dgm:cxn modelId="{E4062F79-2CFE-445B-87A7-CB0EA318C109}" type="presParOf" srcId="{0160E714-7C66-4F25-9583-7A3308624540}" destId="{913565CA-0F06-49FE-8925-B90053FFFD8F}" srcOrd="0" destOrd="0" presId="urn:microsoft.com/office/officeart/2005/8/layout/hierarchy1"/>
    <dgm:cxn modelId="{66C3EB87-DF0B-4634-972D-5DBF20ABCB53}" type="presParOf" srcId="{913565CA-0F06-49FE-8925-B90053FFFD8F}" destId="{AFEBA8D1-B816-4F27-9BD8-D72F21CBDEE1}" srcOrd="0" destOrd="0" presId="urn:microsoft.com/office/officeart/2005/8/layout/hierarchy1"/>
    <dgm:cxn modelId="{4526A292-39A4-436B-8AD5-0C4CE55FAACD}" type="presParOf" srcId="{913565CA-0F06-49FE-8925-B90053FFFD8F}" destId="{FC4E786E-7E62-4306-9DA6-C4FD88598CC3}" srcOrd="1" destOrd="0" presId="urn:microsoft.com/office/officeart/2005/8/layout/hierarchy1"/>
    <dgm:cxn modelId="{2FA55F4B-7805-4E66-A594-25CF453CF2A9}" type="presParOf" srcId="{0160E714-7C66-4F25-9583-7A3308624540}" destId="{C2C6AA6B-127F-428E-9D94-462570A08F60}" srcOrd="1" destOrd="0" presId="urn:microsoft.com/office/officeart/2005/8/layout/hierarchy1"/>
    <dgm:cxn modelId="{411CD2E1-02BB-4C14-B9E4-85F0CA23D33C}" type="presParOf" srcId="{C2C6AA6B-127F-428E-9D94-462570A08F60}" destId="{EE47A49C-3450-4776-9553-A3585E21B53A}" srcOrd="0" destOrd="0" presId="urn:microsoft.com/office/officeart/2005/8/layout/hierarchy1"/>
    <dgm:cxn modelId="{21B648B1-5750-474F-A85E-E8A3E046F0FA}" type="presParOf" srcId="{C2C6AA6B-127F-428E-9D94-462570A08F60}" destId="{4B8F9B4A-14F4-419B-BC1B-299E4527219D}" srcOrd="1" destOrd="0" presId="urn:microsoft.com/office/officeart/2005/8/layout/hierarchy1"/>
    <dgm:cxn modelId="{F6760832-C3CB-4795-B683-E619F3F9FC9E}" type="presParOf" srcId="{4B8F9B4A-14F4-419B-BC1B-299E4527219D}" destId="{86FA6FA3-4481-4B39-9231-A012970ED922}" srcOrd="0" destOrd="0" presId="urn:microsoft.com/office/officeart/2005/8/layout/hierarchy1"/>
    <dgm:cxn modelId="{8D6B1E00-E16C-4F59-9192-7C949A31D69F}" type="presParOf" srcId="{86FA6FA3-4481-4B39-9231-A012970ED922}" destId="{66F142D0-2014-4D2F-94E5-A9081BE59C81}" srcOrd="0" destOrd="0" presId="urn:microsoft.com/office/officeart/2005/8/layout/hierarchy1"/>
    <dgm:cxn modelId="{2E4E95F5-3AFD-4D06-BB0B-65032E0E6F18}" type="presParOf" srcId="{86FA6FA3-4481-4B39-9231-A012970ED922}" destId="{E50E43D5-BE73-43B0-8814-7C1BCCBB89DE}" srcOrd="1" destOrd="0" presId="urn:microsoft.com/office/officeart/2005/8/layout/hierarchy1"/>
    <dgm:cxn modelId="{0B08F9B7-77A7-4B12-8B11-98FFE95356EA}" type="presParOf" srcId="{4B8F9B4A-14F4-419B-BC1B-299E4527219D}" destId="{CE8B8EDC-5FEA-46A2-8CB0-5CF7BDE1AA49}" srcOrd="1" destOrd="0" presId="urn:microsoft.com/office/officeart/2005/8/layout/hierarchy1"/>
    <dgm:cxn modelId="{412910FF-FC66-4422-8271-BAE72F00922F}" type="presParOf" srcId="{CE8B8EDC-5FEA-46A2-8CB0-5CF7BDE1AA49}" destId="{6C155F0E-5539-4E67-9375-7EB87E9BEC3E}" srcOrd="0" destOrd="0" presId="urn:microsoft.com/office/officeart/2005/8/layout/hierarchy1"/>
    <dgm:cxn modelId="{EE9D2A1C-4B27-44E3-AB82-9F758E962555}" type="presParOf" srcId="{CE8B8EDC-5FEA-46A2-8CB0-5CF7BDE1AA49}" destId="{C43B95EB-DB5B-48E5-AD0E-1C64D6656BD8}" srcOrd="1" destOrd="0" presId="urn:microsoft.com/office/officeart/2005/8/layout/hierarchy1"/>
    <dgm:cxn modelId="{882AF149-EA7E-40D1-8A68-D631DF294548}" type="presParOf" srcId="{C43B95EB-DB5B-48E5-AD0E-1C64D6656BD8}" destId="{6C6F110C-6C77-4657-87BE-DE35255C0AFB}" srcOrd="0" destOrd="0" presId="urn:microsoft.com/office/officeart/2005/8/layout/hierarchy1"/>
    <dgm:cxn modelId="{DA776EE9-FA97-4F45-BE85-1EA924D4CB53}" type="presParOf" srcId="{6C6F110C-6C77-4657-87BE-DE35255C0AFB}" destId="{E7F86ABD-D59A-4A9E-BCD4-D6222ED0BADD}" srcOrd="0" destOrd="0" presId="urn:microsoft.com/office/officeart/2005/8/layout/hierarchy1"/>
    <dgm:cxn modelId="{96F160B9-8120-4D69-9634-EF8C37E443A0}" type="presParOf" srcId="{6C6F110C-6C77-4657-87BE-DE35255C0AFB}" destId="{F7049EB3-6B70-4D1B-A6C8-8CC57B685812}" srcOrd="1" destOrd="0" presId="urn:microsoft.com/office/officeart/2005/8/layout/hierarchy1"/>
    <dgm:cxn modelId="{7935A0F1-A609-479D-B740-BD8D3CA0C30C}" type="presParOf" srcId="{C43B95EB-DB5B-48E5-AD0E-1C64D6656BD8}" destId="{4622557A-7DC1-427E-A8E9-9AAB72CA2AEC}" srcOrd="1" destOrd="0" presId="urn:microsoft.com/office/officeart/2005/8/layout/hierarchy1"/>
    <dgm:cxn modelId="{9D85C5E1-383C-466B-A009-458F4B861151}" type="presParOf" srcId="{4622557A-7DC1-427E-A8E9-9AAB72CA2AEC}" destId="{5F4EE00A-6C5D-4A1E-9D6C-46DF18A4B37D}" srcOrd="0" destOrd="0" presId="urn:microsoft.com/office/officeart/2005/8/layout/hierarchy1"/>
    <dgm:cxn modelId="{81A2518D-5852-453D-8438-D477D1C7C390}" type="presParOf" srcId="{4622557A-7DC1-427E-A8E9-9AAB72CA2AEC}" destId="{36278C67-3D08-45EE-BD50-CF40EA73B685}" srcOrd="1" destOrd="0" presId="urn:microsoft.com/office/officeart/2005/8/layout/hierarchy1"/>
    <dgm:cxn modelId="{E6F74F5A-4A3F-423F-832D-FE6B28E9D352}" type="presParOf" srcId="{36278C67-3D08-45EE-BD50-CF40EA73B685}" destId="{AE4DB239-AFBA-408E-9E8B-1FC7DDE33E36}" srcOrd="0" destOrd="0" presId="urn:microsoft.com/office/officeart/2005/8/layout/hierarchy1"/>
    <dgm:cxn modelId="{40BADE28-BB07-43FC-BB82-1D566A01BD12}" type="presParOf" srcId="{AE4DB239-AFBA-408E-9E8B-1FC7DDE33E36}" destId="{0CCE17C1-BF83-4304-8FB6-752C43D599A1}" srcOrd="0" destOrd="0" presId="urn:microsoft.com/office/officeart/2005/8/layout/hierarchy1"/>
    <dgm:cxn modelId="{852A6990-4C74-4409-8F6B-A418D6E8EA71}" type="presParOf" srcId="{AE4DB239-AFBA-408E-9E8B-1FC7DDE33E36}" destId="{B840D00C-93C9-4501-83E3-074A2CE69688}" srcOrd="1" destOrd="0" presId="urn:microsoft.com/office/officeart/2005/8/layout/hierarchy1"/>
    <dgm:cxn modelId="{7E7C7010-D5D5-48ED-9786-E7451F2B5317}" type="presParOf" srcId="{36278C67-3D08-45EE-BD50-CF40EA73B685}" destId="{175CB1CA-5A52-4BB7-AFC3-F4B2F050D0DD}" srcOrd="1" destOrd="0" presId="urn:microsoft.com/office/officeart/2005/8/layout/hierarchy1"/>
    <dgm:cxn modelId="{A174AB72-D501-414F-BF5C-BA69F28E69A4}" type="presParOf" srcId="{175CB1CA-5A52-4BB7-AFC3-F4B2F050D0DD}" destId="{CED4FCC8-E7EC-4C05-A11D-AC7D4D262204}" srcOrd="0" destOrd="0" presId="urn:microsoft.com/office/officeart/2005/8/layout/hierarchy1"/>
    <dgm:cxn modelId="{F870F5E5-DB99-4BC0-BF5A-F3377151F584}" type="presParOf" srcId="{175CB1CA-5A52-4BB7-AFC3-F4B2F050D0DD}" destId="{C906267A-AF65-435D-A2B4-9AC6817E1D49}" srcOrd="1" destOrd="0" presId="urn:microsoft.com/office/officeart/2005/8/layout/hierarchy1"/>
    <dgm:cxn modelId="{C1DF341A-A405-4543-8B3A-80927F64771D}" type="presParOf" srcId="{C906267A-AF65-435D-A2B4-9AC6817E1D49}" destId="{A0755622-CB05-47AB-832E-28BD7BD6106F}" srcOrd="0" destOrd="0" presId="urn:microsoft.com/office/officeart/2005/8/layout/hierarchy1"/>
    <dgm:cxn modelId="{21BD6B71-217D-4874-BFB3-0E3985A424AF}" type="presParOf" srcId="{A0755622-CB05-47AB-832E-28BD7BD6106F}" destId="{AFB708B4-0B08-4D6D-8E7B-8BCD57A70616}" srcOrd="0" destOrd="0" presId="urn:microsoft.com/office/officeart/2005/8/layout/hierarchy1"/>
    <dgm:cxn modelId="{5268741B-9DB1-45C3-89B4-98B4A5558546}" type="presParOf" srcId="{A0755622-CB05-47AB-832E-28BD7BD6106F}" destId="{D688AD7A-A728-4342-A2DA-728D1B45391B}" srcOrd="1" destOrd="0" presId="urn:microsoft.com/office/officeart/2005/8/layout/hierarchy1"/>
    <dgm:cxn modelId="{96931AA0-997C-4AFC-A111-4CB95119A3E7}" type="presParOf" srcId="{C906267A-AF65-435D-A2B4-9AC6817E1D49}" destId="{396D7C8D-2B7E-4543-A76E-91404D82D5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119CE2-AD20-4284-B5F4-690CF410762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5BA9C13-3C4A-4FA7-8FBD-9934542825B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200" b="1" dirty="0"/>
            <a:t>Workers:</a:t>
          </a:r>
        </a:p>
        <a:p>
          <a:pPr>
            <a:spcAft>
              <a:spcPct val="35000"/>
            </a:spcAft>
          </a:pPr>
          <a:r>
            <a:rPr lang="en-US" sz="2000" b="0" dirty="0"/>
            <a:t>Greg &amp; Angela</a:t>
          </a:r>
        </a:p>
      </dgm:t>
    </dgm:pt>
    <dgm:pt modelId="{2AD36724-05E6-4B2C-837C-36F7B96866CA}" type="parTrans" cxnId="{7C4E04B9-6A21-40FC-8C52-2C9B0BDA8A91}">
      <dgm:prSet/>
      <dgm:spPr/>
      <dgm:t>
        <a:bodyPr/>
        <a:lstStyle/>
        <a:p>
          <a:endParaRPr lang="en-US"/>
        </a:p>
      </dgm:t>
    </dgm:pt>
    <dgm:pt modelId="{8EF51F8E-4A8B-4B76-A561-73E124D6D425}" type="sibTrans" cxnId="{7C4E04B9-6A21-40FC-8C52-2C9B0BDA8A91}">
      <dgm:prSet/>
      <dgm:spPr/>
      <dgm:t>
        <a:bodyPr/>
        <a:lstStyle/>
        <a:p>
          <a:endParaRPr lang="en-US"/>
        </a:p>
      </dgm:t>
    </dgm:pt>
    <dgm:pt modelId="{BDB77330-2A34-4A83-80FF-0A9314177664}">
      <dgm:prSet phldrT="[Text]"/>
      <dgm:spPr/>
      <dgm:t>
        <a:bodyPr/>
        <a:lstStyle/>
        <a:p>
          <a:r>
            <a:rPr lang="en-US" b="1" dirty="0"/>
            <a:t>Nursery</a:t>
          </a:r>
        </a:p>
      </dgm:t>
    </dgm:pt>
    <dgm:pt modelId="{A055CC6C-119C-4150-8E92-56F8D9785189}" type="parTrans" cxnId="{18EFA0D6-9DCF-41AF-9C19-7FD5F3603B74}">
      <dgm:prSet/>
      <dgm:spPr/>
      <dgm:t>
        <a:bodyPr/>
        <a:lstStyle/>
        <a:p>
          <a:endParaRPr lang="en-US"/>
        </a:p>
      </dgm:t>
    </dgm:pt>
    <dgm:pt modelId="{F3AD7D76-CD53-4255-BB11-B571A53F3C07}" type="sibTrans" cxnId="{18EFA0D6-9DCF-41AF-9C19-7FD5F3603B74}">
      <dgm:prSet/>
      <dgm:spPr/>
      <dgm:t>
        <a:bodyPr/>
        <a:lstStyle/>
        <a:p>
          <a:endParaRPr lang="en-US"/>
        </a:p>
      </dgm:t>
    </dgm:pt>
    <dgm:pt modelId="{645D04A2-EA2E-4C49-9593-458B4CCCA3E0}">
      <dgm:prSet phldrT="[Text]"/>
      <dgm:spPr/>
      <dgm:t>
        <a:bodyPr/>
        <a:lstStyle/>
        <a:p>
          <a:r>
            <a:rPr lang="en-US" b="1" u="none" dirty="0"/>
            <a:t>Workers:</a:t>
          </a:r>
        </a:p>
        <a:p>
          <a:r>
            <a:rPr lang="en-US" u="none" dirty="0"/>
            <a:t>Chelsea</a:t>
          </a:r>
        </a:p>
        <a:p>
          <a:r>
            <a:rPr lang="en-US" dirty="0"/>
            <a:t>Jill</a:t>
          </a:r>
        </a:p>
        <a:p>
          <a:r>
            <a:rPr lang="en-US" dirty="0"/>
            <a:t>Amy</a:t>
          </a:r>
        </a:p>
        <a:p>
          <a:r>
            <a:rPr lang="en-US" dirty="0"/>
            <a:t>Christian</a:t>
          </a:r>
        </a:p>
        <a:p>
          <a:r>
            <a:rPr lang="en-US" dirty="0"/>
            <a:t>Stephanie</a:t>
          </a:r>
        </a:p>
        <a:p>
          <a:endParaRPr lang="en-US" dirty="0"/>
        </a:p>
      </dgm:t>
    </dgm:pt>
    <dgm:pt modelId="{24CD45CD-DDD5-4ADE-8B06-E295B446F3A9}" type="parTrans" cxnId="{ED138B09-EA0A-46B2-A8B6-574D182C6245}">
      <dgm:prSet/>
      <dgm:spPr/>
      <dgm:t>
        <a:bodyPr/>
        <a:lstStyle/>
        <a:p>
          <a:endParaRPr lang="en-US"/>
        </a:p>
      </dgm:t>
    </dgm:pt>
    <dgm:pt modelId="{32245088-99E4-4B98-A23F-046C0028B6CE}" type="sibTrans" cxnId="{ED138B09-EA0A-46B2-A8B6-574D182C6245}">
      <dgm:prSet/>
      <dgm:spPr/>
      <dgm:t>
        <a:bodyPr/>
        <a:lstStyle/>
        <a:p>
          <a:endParaRPr lang="en-US"/>
        </a:p>
      </dgm:t>
    </dgm:pt>
    <dgm:pt modelId="{82D5A3F1-5F1B-4031-97A7-690F7D131A7E}">
      <dgm:prSet phldrT="[Text]"/>
      <dgm:spPr/>
      <dgm:t>
        <a:bodyPr/>
        <a:lstStyle/>
        <a:p>
          <a:r>
            <a:rPr lang="en-US" b="1" dirty="0"/>
            <a:t>6-8</a:t>
          </a:r>
        </a:p>
      </dgm:t>
    </dgm:pt>
    <dgm:pt modelId="{64A6ED2B-8AD2-43D1-BDF7-E4396FD40E03}" type="parTrans" cxnId="{48609ACD-950D-477F-BA3E-9512D8AC00FF}">
      <dgm:prSet/>
      <dgm:spPr/>
      <dgm:t>
        <a:bodyPr/>
        <a:lstStyle/>
        <a:p>
          <a:endParaRPr lang="en-US"/>
        </a:p>
      </dgm:t>
    </dgm:pt>
    <dgm:pt modelId="{AEC65183-99F9-481D-A599-BFDCEDE72134}" type="sibTrans" cxnId="{48609ACD-950D-477F-BA3E-9512D8AC00FF}">
      <dgm:prSet/>
      <dgm:spPr/>
      <dgm:t>
        <a:bodyPr/>
        <a:lstStyle/>
        <a:p>
          <a:endParaRPr lang="en-US"/>
        </a:p>
      </dgm:t>
    </dgm:pt>
    <dgm:pt modelId="{D43DE832-44E9-4B2A-8796-47C3B832FCAA}">
      <dgm:prSet phldrT="[Text]"/>
      <dgm:spPr/>
      <dgm:t>
        <a:bodyPr/>
        <a:lstStyle/>
        <a:p>
          <a:r>
            <a:rPr lang="en-US" b="1" u="none" dirty="0"/>
            <a:t>Workers:</a:t>
          </a:r>
        </a:p>
        <a:p>
          <a:r>
            <a:rPr lang="en-US" u="none" dirty="0"/>
            <a:t>Chris C</a:t>
          </a:r>
        </a:p>
        <a:p>
          <a:r>
            <a:rPr lang="en-US" dirty="0"/>
            <a:t>Nate</a:t>
          </a:r>
        </a:p>
        <a:p>
          <a:r>
            <a:rPr lang="en-US" dirty="0"/>
            <a:t>Isaiah</a:t>
          </a:r>
        </a:p>
        <a:p>
          <a:r>
            <a:rPr lang="en-US" dirty="0"/>
            <a:t>Bob</a:t>
          </a:r>
        </a:p>
        <a:p>
          <a:r>
            <a:rPr lang="en-US" dirty="0"/>
            <a:t>Jackie</a:t>
          </a:r>
        </a:p>
        <a:p>
          <a:endParaRPr lang="en-US" dirty="0"/>
        </a:p>
      </dgm:t>
    </dgm:pt>
    <dgm:pt modelId="{D9362481-0E6E-4C37-A00F-9159CF0E5EA7}" type="parTrans" cxnId="{5DC1753E-8CAE-4F5C-B29A-4C56E3513035}">
      <dgm:prSet/>
      <dgm:spPr/>
      <dgm:t>
        <a:bodyPr/>
        <a:lstStyle/>
        <a:p>
          <a:endParaRPr lang="en-US"/>
        </a:p>
      </dgm:t>
    </dgm:pt>
    <dgm:pt modelId="{6528045E-82EE-4681-9A12-410D4EB8059E}" type="sibTrans" cxnId="{5DC1753E-8CAE-4F5C-B29A-4C56E3513035}">
      <dgm:prSet/>
      <dgm:spPr/>
      <dgm:t>
        <a:bodyPr/>
        <a:lstStyle/>
        <a:p>
          <a:endParaRPr lang="en-US"/>
        </a:p>
      </dgm:t>
    </dgm:pt>
    <dgm:pt modelId="{926F760C-9235-45ED-9555-E548227ED41A}">
      <dgm:prSet/>
      <dgm:spPr/>
      <dgm:t>
        <a:bodyPr/>
        <a:lstStyle/>
        <a:p>
          <a:r>
            <a:rPr lang="en-US" b="1" dirty="0"/>
            <a:t>2-5</a:t>
          </a:r>
        </a:p>
      </dgm:t>
    </dgm:pt>
    <dgm:pt modelId="{D7A96ECB-06F1-46A1-9925-6427F9DB8894}" type="parTrans" cxnId="{45D48312-FA2A-48E8-8306-750D95D33DCD}">
      <dgm:prSet/>
      <dgm:spPr/>
      <dgm:t>
        <a:bodyPr/>
        <a:lstStyle/>
        <a:p>
          <a:endParaRPr lang="en-US"/>
        </a:p>
      </dgm:t>
    </dgm:pt>
    <dgm:pt modelId="{BF2A733D-9067-4773-B0F4-3AE42E66B8D7}" type="sibTrans" cxnId="{45D48312-FA2A-48E8-8306-750D95D33DCD}">
      <dgm:prSet/>
      <dgm:spPr/>
      <dgm:t>
        <a:bodyPr/>
        <a:lstStyle/>
        <a:p>
          <a:endParaRPr lang="en-US"/>
        </a:p>
      </dgm:t>
    </dgm:pt>
    <dgm:pt modelId="{6B61EB9E-7642-45BA-92F0-2A2696F88030}">
      <dgm:prSet/>
      <dgm:spPr/>
      <dgm:t>
        <a:bodyPr/>
        <a:lstStyle/>
        <a:p>
          <a:r>
            <a:rPr lang="en-US" b="1" dirty="0"/>
            <a:t>K-1</a:t>
          </a:r>
        </a:p>
      </dgm:t>
    </dgm:pt>
    <dgm:pt modelId="{B8CCE73D-F622-4182-9B33-36EADDDA8F89}" type="parTrans" cxnId="{9079E25F-20DC-4A41-A64D-CEC35C3F9398}">
      <dgm:prSet/>
      <dgm:spPr/>
      <dgm:t>
        <a:bodyPr/>
        <a:lstStyle/>
        <a:p>
          <a:endParaRPr lang="en-US"/>
        </a:p>
      </dgm:t>
    </dgm:pt>
    <dgm:pt modelId="{D46B2112-07F1-4F2D-938D-2CB488C81976}" type="sibTrans" cxnId="{9079E25F-20DC-4A41-A64D-CEC35C3F9398}">
      <dgm:prSet/>
      <dgm:spPr/>
      <dgm:t>
        <a:bodyPr/>
        <a:lstStyle/>
        <a:p>
          <a:endParaRPr lang="en-US"/>
        </a:p>
      </dgm:t>
    </dgm:pt>
    <dgm:pt modelId="{E686780F-31EC-45FB-ABC6-03F3280C1AB0}">
      <dgm:prSet/>
      <dgm:spPr/>
      <dgm:t>
        <a:bodyPr/>
        <a:lstStyle/>
        <a:p>
          <a:r>
            <a:rPr lang="en-US" b="1" dirty="0"/>
            <a:t>Pre-K</a:t>
          </a:r>
        </a:p>
      </dgm:t>
    </dgm:pt>
    <dgm:pt modelId="{9FEF616B-A7B6-4FED-8DAD-5D2F5CBA5E7C}" type="parTrans" cxnId="{3A9AACD1-8167-4D0E-A070-52B3E36EABB8}">
      <dgm:prSet/>
      <dgm:spPr/>
      <dgm:t>
        <a:bodyPr/>
        <a:lstStyle/>
        <a:p>
          <a:endParaRPr lang="en-US"/>
        </a:p>
      </dgm:t>
    </dgm:pt>
    <dgm:pt modelId="{2BD58AC0-E106-4BFD-BEF3-463CC81B4D54}" type="sibTrans" cxnId="{3A9AACD1-8167-4D0E-A070-52B3E36EABB8}">
      <dgm:prSet/>
      <dgm:spPr/>
      <dgm:t>
        <a:bodyPr/>
        <a:lstStyle/>
        <a:p>
          <a:endParaRPr lang="en-US"/>
        </a:p>
      </dgm:t>
    </dgm:pt>
    <dgm:pt modelId="{1FEBEE5B-2732-40B7-A863-5798BCB77078}">
      <dgm:prSet/>
      <dgm:spPr/>
      <dgm:t>
        <a:bodyPr/>
        <a:lstStyle/>
        <a:p>
          <a:r>
            <a:rPr lang="en-US" b="1" u="none" dirty="0"/>
            <a:t>Workers:</a:t>
          </a:r>
        </a:p>
        <a:p>
          <a:r>
            <a:rPr lang="en-US" u="none" dirty="0"/>
            <a:t>Joye</a:t>
          </a:r>
        </a:p>
        <a:p>
          <a:r>
            <a:rPr lang="en-US" dirty="0"/>
            <a:t>Becca</a:t>
          </a:r>
        </a:p>
        <a:p>
          <a:r>
            <a:rPr lang="en-US" dirty="0"/>
            <a:t>Mary</a:t>
          </a:r>
        </a:p>
        <a:p>
          <a:r>
            <a:rPr lang="en-US" dirty="0"/>
            <a:t>Angela</a:t>
          </a:r>
        </a:p>
        <a:p>
          <a:r>
            <a:rPr lang="en-US" dirty="0"/>
            <a:t>Melody</a:t>
          </a:r>
        </a:p>
      </dgm:t>
    </dgm:pt>
    <dgm:pt modelId="{AB639183-161B-4CF5-9434-69CA67D86BC9}" type="parTrans" cxnId="{4F63233B-5241-42A8-BD52-8BABEB2766DA}">
      <dgm:prSet/>
      <dgm:spPr/>
      <dgm:t>
        <a:bodyPr/>
        <a:lstStyle/>
        <a:p>
          <a:endParaRPr lang="en-US"/>
        </a:p>
      </dgm:t>
    </dgm:pt>
    <dgm:pt modelId="{A94C6854-DC4A-4193-9C51-1B4C7B1A9E33}" type="sibTrans" cxnId="{4F63233B-5241-42A8-BD52-8BABEB2766DA}">
      <dgm:prSet/>
      <dgm:spPr/>
      <dgm:t>
        <a:bodyPr/>
        <a:lstStyle/>
        <a:p>
          <a:endParaRPr lang="en-US"/>
        </a:p>
      </dgm:t>
    </dgm:pt>
    <dgm:pt modelId="{7106BCEC-463A-42DB-B5F9-5AADBEA20905}">
      <dgm:prSet/>
      <dgm:spPr/>
      <dgm:t>
        <a:bodyPr/>
        <a:lstStyle/>
        <a:p>
          <a:r>
            <a:rPr lang="en-US" b="1" u="none" dirty="0"/>
            <a:t>Workers:</a:t>
          </a:r>
        </a:p>
        <a:p>
          <a:r>
            <a:rPr lang="en-US" u="none" dirty="0"/>
            <a:t>Brianna</a:t>
          </a:r>
        </a:p>
        <a:p>
          <a:r>
            <a:rPr lang="en-US" dirty="0"/>
            <a:t>Ashley</a:t>
          </a:r>
        </a:p>
        <a:p>
          <a:r>
            <a:rPr lang="en-US" dirty="0"/>
            <a:t>Erica</a:t>
          </a:r>
        </a:p>
        <a:p>
          <a:r>
            <a:rPr lang="en-US" dirty="0"/>
            <a:t>Caroline</a:t>
          </a:r>
        </a:p>
        <a:p>
          <a:endParaRPr lang="en-US" dirty="0"/>
        </a:p>
      </dgm:t>
    </dgm:pt>
    <dgm:pt modelId="{1B0D628D-89B8-4E28-8C2B-CB852F720675}" type="parTrans" cxnId="{FD65CD65-EB1F-4513-8ECB-B04AF5A90B96}">
      <dgm:prSet/>
      <dgm:spPr/>
      <dgm:t>
        <a:bodyPr/>
        <a:lstStyle/>
        <a:p>
          <a:endParaRPr lang="en-US"/>
        </a:p>
      </dgm:t>
    </dgm:pt>
    <dgm:pt modelId="{3E53BC54-DF9E-4DCE-B4B5-8FCDCD8CCF72}" type="sibTrans" cxnId="{FD65CD65-EB1F-4513-8ECB-B04AF5A90B96}">
      <dgm:prSet/>
      <dgm:spPr/>
      <dgm:t>
        <a:bodyPr/>
        <a:lstStyle/>
        <a:p>
          <a:endParaRPr lang="en-US"/>
        </a:p>
      </dgm:t>
    </dgm:pt>
    <dgm:pt modelId="{510923FE-ABDE-45E6-A4CA-FDE6CF6A331C}">
      <dgm:prSet/>
      <dgm:spPr/>
      <dgm:t>
        <a:bodyPr/>
        <a:lstStyle/>
        <a:p>
          <a:r>
            <a:rPr lang="en-US" b="1" u="none" dirty="0"/>
            <a:t>Workers:</a:t>
          </a:r>
          <a:endParaRPr lang="en-US" u="none" dirty="0"/>
        </a:p>
        <a:p>
          <a:r>
            <a:rPr lang="en-US" dirty="0"/>
            <a:t>Adrianne</a:t>
          </a:r>
        </a:p>
        <a:p>
          <a:r>
            <a:rPr lang="en-US"/>
            <a:t>Robyn</a:t>
          </a:r>
          <a:endParaRPr lang="en-US" dirty="0"/>
        </a:p>
        <a:p>
          <a:r>
            <a:rPr lang="en-US" dirty="0"/>
            <a:t>Donna</a:t>
          </a:r>
        </a:p>
        <a:p>
          <a:r>
            <a:rPr lang="en-US" dirty="0"/>
            <a:t>Jen</a:t>
          </a:r>
        </a:p>
      </dgm:t>
    </dgm:pt>
    <dgm:pt modelId="{F0DF6DA8-2F9A-43FD-9288-F1DF4C8F252F}" type="parTrans" cxnId="{DF292996-91A3-4462-84E0-5A72B644CA89}">
      <dgm:prSet/>
      <dgm:spPr/>
      <dgm:t>
        <a:bodyPr/>
        <a:lstStyle/>
        <a:p>
          <a:endParaRPr lang="en-US"/>
        </a:p>
      </dgm:t>
    </dgm:pt>
    <dgm:pt modelId="{C20ECA1A-5FC9-4D44-BB54-649559272594}" type="sibTrans" cxnId="{DF292996-91A3-4462-84E0-5A72B644CA89}">
      <dgm:prSet/>
      <dgm:spPr/>
      <dgm:t>
        <a:bodyPr/>
        <a:lstStyle/>
        <a:p>
          <a:endParaRPr lang="en-US"/>
        </a:p>
      </dgm:t>
    </dgm:pt>
    <dgm:pt modelId="{E0018378-AB24-43B6-9F3B-01AE5761828A}" type="pres">
      <dgm:prSet presAssocID="{77119CE2-AD20-4284-B5F4-690CF41076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B62C78-E317-4878-9B04-838AAE41397C}" type="pres">
      <dgm:prSet presAssocID="{15BA9C13-3C4A-4FA7-8FBD-9934542825B8}" presName="hierRoot1" presStyleCnt="0"/>
      <dgm:spPr/>
    </dgm:pt>
    <dgm:pt modelId="{174CC739-79F9-4C7D-AA30-5C2E77F2123E}" type="pres">
      <dgm:prSet presAssocID="{15BA9C13-3C4A-4FA7-8FBD-9934542825B8}" presName="composite" presStyleCnt="0"/>
      <dgm:spPr/>
    </dgm:pt>
    <dgm:pt modelId="{AEE746D2-9CEE-41F2-A6F8-62E738606247}" type="pres">
      <dgm:prSet presAssocID="{15BA9C13-3C4A-4FA7-8FBD-9934542825B8}" presName="background" presStyleLbl="node0" presStyleIdx="0" presStyleCnt="1"/>
      <dgm:spPr/>
    </dgm:pt>
    <dgm:pt modelId="{24CD3DE0-F718-44BE-BC28-A51A8F1E7029}" type="pres">
      <dgm:prSet presAssocID="{15BA9C13-3C4A-4FA7-8FBD-9934542825B8}" presName="text" presStyleLbl="fgAcc0" presStyleIdx="0" presStyleCnt="1" custScaleX="347028">
        <dgm:presLayoutVars>
          <dgm:chPref val="3"/>
        </dgm:presLayoutVars>
      </dgm:prSet>
      <dgm:spPr/>
    </dgm:pt>
    <dgm:pt modelId="{931328B7-91CB-4695-8623-9812739A4AE3}" type="pres">
      <dgm:prSet presAssocID="{15BA9C13-3C4A-4FA7-8FBD-9934542825B8}" presName="hierChild2" presStyleCnt="0"/>
      <dgm:spPr/>
    </dgm:pt>
    <dgm:pt modelId="{0CB4A96F-5490-48C0-BE44-A121EF08DEFC}" type="pres">
      <dgm:prSet presAssocID="{A055CC6C-119C-4150-8E92-56F8D9785189}" presName="Name10" presStyleLbl="parChTrans1D2" presStyleIdx="0" presStyleCnt="5"/>
      <dgm:spPr/>
    </dgm:pt>
    <dgm:pt modelId="{855D75E9-8EBE-468B-821B-1886C316B1C0}" type="pres">
      <dgm:prSet presAssocID="{BDB77330-2A34-4A83-80FF-0A9314177664}" presName="hierRoot2" presStyleCnt="0"/>
      <dgm:spPr/>
    </dgm:pt>
    <dgm:pt modelId="{BBAB1096-1F50-4D30-B002-44B7B26F5D92}" type="pres">
      <dgm:prSet presAssocID="{BDB77330-2A34-4A83-80FF-0A9314177664}" presName="composite2" presStyleCnt="0"/>
      <dgm:spPr/>
    </dgm:pt>
    <dgm:pt modelId="{6B0153F2-AD9B-4880-B201-C4E0BEDB1C9C}" type="pres">
      <dgm:prSet presAssocID="{BDB77330-2A34-4A83-80FF-0A9314177664}" presName="background2" presStyleLbl="node2" presStyleIdx="0" presStyleCnt="5"/>
      <dgm:spPr>
        <a:solidFill>
          <a:srgbClr val="7030A0"/>
        </a:solidFill>
      </dgm:spPr>
    </dgm:pt>
    <dgm:pt modelId="{058B4D9D-7804-495F-87D7-8F9C9311B9FA}" type="pres">
      <dgm:prSet presAssocID="{BDB77330-2A34-4A83-80FF-0A9314177664}" presName="text2" presStyleLbl="fgAcc2" presStyleIdx="0" presStyleCnt="5">
        <dgm:presLayoutVars>
          <dgm:chPref val="3"/>
        </dgm:presLayoutVars>
      </dgm:prSet>
      <dgm:spPr/>
    </dgm:pt>
    <dgm:pt modelId="{DEC29D30-D18F-4ADD-AB98-6692C6A26E07}" type="pres">
      <dgm:prSet presAssocID="{BDB77330-2A34-4A83-80FF-0A9314177664}" presName="hierChild3" presStyleCnt="0"/>
      <dgm:spPr/>
    </dgm:pt>
    <dgm:pt modelId="{17ADCEE4-3C41-453A-B0F8-BC2A56390163}" type="pres">
      <dgm:prSet presAssocID="{24CD45CD-DDD5-4ADE-8B06-E295B446F3A9}" presName="Name17" presStyleLbl="parChTrans1D3" presStyleIdx="0" presStyleCnt="5"/>
      <dgm:spPr/>
    </dgm:pt>
    <dgm:pt modelId="{4EDF44CF-065D-4DB3-BE0C-276FE21A7FBD}" type="pres">
      <dgm:prSet presAssocID="{645D04A2-EA2E-4C49-9593-458B4CCCA3E0}" presName="hierRoot3" presStyleCnt="0"/>
      <dgm:spPr/>
    </dgm:pt>
    <dgm:pt modelId="{013C1B9A-B6CD-4C01-9E45-9402618DA8AC}" type="pres">
      <dgm:prSet presAssocID="{645D04A2-EA2E-4C49-9593-458B4CCCA3E0}" presName="composite3" presStyleCnt="0"/>
      <dgm:spPr/>
    </dgm:pt>
    <dgm:pt modelId="{69A89ED6-239D-435E-A76A-A0EAE9C2B37A}" type="pres">
      <dgm:prSet presAssocID="{645D04A2-EA2E-4C49-9593-458B4CCCA3E0}" presName="background3" presStyleLbl="node3" presStyleIdx="0" presStyleCnt="5"/>
      <dgm:spPr/>
    </dgm:pt>
    <dgm:pt modelId="{BD556E1F-83C7-4D2E-8106-32495F1F524C}" type="pres">
      <dgm:prSet presAssocID="{645D04A2-EA2E-4C49-9593-458B4CCCA3E0}" presName="text3" presStyleLbl="fgAcc3" presStyleIdx="0" presStyleCnt="5" custScaleY="313834">
        <dgm:presLayoutVars>
          <dgm:chPref val="3"/>
        </dgm:presLayoutVars>
      </dgm:prSet>
      <dgm:spPr/>
    </dgm:pt>
    <dgm:pt modelId="{259AD6C5-F279-446B-A1D5-F11AFFCA7DC1}" type="pres">
      <dgm:prSet presAssocID="{645D04A2-EA2E-4C49-9593-458B4CCCA3E0}" presName="hierChild4" presStyleCnt="0"/>
      <dgm:spPr/>
    </dgm:pt>
    <dgm:pt modelId="{B370C7DF-BBDC-482F-A76F-C8951DFF0A38}" type="pres">
      <dgm:prSet presAssocID="{9FEF616B-A7B6-4FED-8DAD-5D2F5CBA5E7C}" presName="Name10" presStyleLbl="parChTrans1D2" presStyleIdx="1" presStyleCnt="5"/>
      <dgm:spPr/>
    </dgm:pt>
    <dgm:pt modelId="{4B4F6925-36BF-4725-998B-58B3A6AF5E1A}" type="pres">
      <dgm:prSet presAssocID="{E686780F-31EC-45FB-ABC6-03F3280C1AB0}" presName="hierRoot2" presStyleCnt="0"/>
      <dgm:spPr/>
    </dgm:pt>
    <dgm:pt modelId="{42C31DB7-2AC4-4D94-9280-E9846FD9A127}" type="pres">
      <dgm:prSet presAssocID="{E686780F-31EC-45FB-ABC6-03F3280C1AB0}" presName="composite2" presStyleCnt="0"/>
      <dgm:spPr/>
    </dgm:pt>
    <dgm:pt modelId="{785A8671-ACA5-4165-810A-F72E6A7D75B1}" type="pres">
      <dgm:prSet presAssocID="{E686780F-31EC-45FB-ABC6-03F3280C1AB0}" presName="background2" presStyleLbl="node2" presStyleIdx="1" presStyleCnt="5"/>
      <dgm:spPr>
        <a:solidFill>
          <a:srgbClr val="7030A0"/>
        </a:solidFill>
      </dgm:spPr>
    </dgm:pt>
    <dgm:pt modelId="{72716B02-C7A5-4027-8227-A71E99978BC1}" type="pres">
      <dgm:prSet presAssocID="{E686780F-31EC-45FB-ABC6-03F3280C1AB0}" presName="text2" presStyleLbl="fgAcc2" presStyleIdx="1" presStyleCnt="5">
        <dgm:presLayoutVars>
          <dgm:chPref val="3"/>
        </dgm:presLayoutVars>
      </dgm:prSet>
      <dgm:spPr/>
    </dgm:pt>
    <dgm:pt modelId="{519EDC43-9C85-4A02-A7AD-689CF777F048}" type="pres">
      <dgm:prSet presAssocID="{E686780F-31EC-45FB-ABC6-03F3280C1AB0}" presName="hierChild3" presStyleCnt="0"/>
      <dgm:spPr/>
    </dgm:pt>
    <dgm:pt modelId="{961D57E9-0C9F-4E99-A1DE-EC6E9C1B2162}" type="pres">
      <dgm:prSet presAssocID="{AB639183-161B-4CF5-9434-69CA67D86BC9}" presName="Name17" presStyleLbl="parChTrans1D3" presStyleIdx="1" presStyleCnt="5"/>
      <dgm:spPr/>
    </dgm:pt>
    <dgm:pt modelId="{5FD8EDDD-D00F-4108-94D0-290422AF7856}" type="pres">
      <dgm:prSet presAssocID="{1FEBEE5B-2732-40B7-A863-5798BCB77078}" presName="hierRoot3" presStyleCnt="0"/>
      <dgm:spPr/>
    </dgm:pt>
    <dgm:pt modelId="{F892BEC4-6879-484C-A609-DD0D23017756}" type="pres">
      <dgm:prSet presAssocID="{1FEBEE5B-2732-40B7-A863-5798BCB77078}" presName="composite3" presStyleCnt="0"/>
      <dgm:spPr/>
    </dgm:pt>
    <dgm:pt modelId="{7082ED80-E40B-4711-8EF5-7116560FD6EF}" type="pres">
      <dgm:prSet presAssocID="{1FEBEE5B-2732-40B7-A863-5798BCB77078}" presName="background3" presStyleLbl="node3" presStyleIdx="1" presStyleCnt="5"/>
      <dgm:spPr/>
    </dgm:pt>
    <dgm:pt modelId="{63354F52-0F48-4CB7-AAE6-628844C4C05C}" type="pres">
      <dgm:prSet presAssocID="{1FEBEE5B-2732-40B7-A863-5798BCB77078}" presName="text3" presStyleLbl="fgAcc3" presStyleIdx="1" presStyleCnt="5" custScaleY="314895">
        <dgm:presLayoutVars>
          <dgm:chPref val="3"/>
        </dgm:presLayoutVars>
      </dgm:prSet>
      <dgm:spPr/>
    </dgm:pt>
    <dgm:pt modelId="{807F1E75-674B-4685-B116-07A2E92477F1}" type="pres">
      <dgm:prSet presAssocID="{1FEBEE5B-2732-40B7-A863-5798BCB77078}" presName="hierChild4" presStyleCnt="0"/>
      <dgm:spPr/>
    </dgm:pt>
    <dgm:pt modelId="{5F678EED-4A1C-45DC-B9A1-EE13095AA66A}" type="pres">
      <dgm:prSet presAssocID="{B8CCE73D-F622-4182-9B33-36EADDDA8F89}" presName="Name10" presStyleLbl="parChTrans1D2" presStyleIdx="2" presStyleCnt="5"/>
      <dgm:spPr/>
    </dgm:pt>
    <dgm:pt modelId="{46D5B9F9-876A-4CFE-BA0C-0F76757816FE}" type="pres">
      <dgm:prSet presAssocID="{6B61EB9E-7642-45BA-92F0-2A2696F88030}" presName="hierRoot2" presStyleCnt="0"/>
      <dgm:spPr/>
    </dgm:pt>
    <dgm:pt modelId="{291927EC-028E-4887-B8C0-A44CD4DC74E4}" type="pres">
      <dgm:prSet presAssocID="{6B61EB9E-7642-45BA-92F0-2A2696F88030}" presName="composite2" presStyleCnt="0"/>
      <dgm:spPr/>
    </dgm:pt>
    <dgm:pt modelId="{55336711-7B3E-4741-BAF4-34F8AF5F79E4}" type="pres">
      <dgm:prSet presAssocID="{6B61EB9E-7642-45BA-92F0-2A2696F88030}" presName="background2" presStyleLbl="node2" presStyleIdx="2" presStyleCnt="5"/>
      <dgm:spPr>
        <a:solidFill>
          <a:srgbClr val="7030A0"/>
        </a:solidFill>
      </dgm:spPr>
    </dgm:pt>
    <dgm:pt modelId="{D7130071-4808-438E-A60A-C496E467AEA4}" type="pres">
      <dgm:prSet presAssocID="{6B61EB9E-7642-45BA-92F0-2A2696F88030}" presName="text2" presStyleLbl="fgAcc2" presStyleIdx="2" presStyleCnt="5">
        <dgm:presLayoutVars>
          <dgm:chPref val="3"/>
        </dgm:presLayoutVars>
      </dgm:prSet>
      <dgm:spPr/>
    </dgm:pt>
    <dgm:pt modelId="{29D213D4-25B9-4285-9CE2-84E21132C88D}" type="pres">
      <dgm:prSet presAssocID="{6B61EB9E-7642-45BA-92F0-2A2696F88030}" presName="hierChild3" presStyleCnt="0"/>
      <dgm:spPr/>
    </dgm:pt>
    <dgm:pt modelId="{9FFDBA26-B766-4958-B51D-D38297667D34}" type="pres">
      <dgm:prSet presAssocID="{1B0D628D-89B8-4E28-8C2B-CB852F720675}" presName="Name17" presStyleLbl="parChTrans1D3" presStyleIdx="2" presStyleCnt="5"/>
      <dgm:spPr/>
    </dgm:pt>
    <dgm:pt modelId="{E9ADAF03-6BB9-41B2-AE6F-E61A7907AB77}" type="pres">
      <dgm:prSet presAssocID="{7106BCEC-463A-42DB-B5F9-5AADBEA20905}" presName="hierRoot3" presStyleCnt="0"/>
      <dgm:spPr/>
    </dgm:pt>
    <dgm:pt modelId="{3F2B0C50-D203-47EE-8290-B1E8F5EB10D3}" type="pres">
      <dgm:prSet presAssocID="{7106BCEC-463A-42DB-B5F9-5AADBEA20905}" presName="composite3" presStyleCnt="0"/>
      <dgm:spPr/>
    </dgm:pt>
    <dgm:pt modelId="{2D4E740F-6F06-4ECB-A889-64F86353E97C}" type="pres">
      <dgm:prSet presAssocID="{7106BCEC-463A-42DB-B5F9-5AADBEA20905}" presName="background3" presStyleLbl="node3" presStyleIdx="2" presStyleCnt="5"/>
      <dgm:spPr/>
    </dgm:pt>
    <dgm:pt modelId="{D0EE7845-77B1-4F79-A575-B6AADDA41E6F}" type="pres">
      <dgm:prSet presAssocID="{7106BCEC-463A-42DB-B5F9-5AADBEA20905}" presName="text3" presStyleLbl="fgAcc3" presStyleIdx="2" presStyleCnt="5" custScaleY="312212">
        <dgm:presLayoutVars>
          <dgm:chPref val="3"/>
        </dgm:presLayoutVars>
      </dgm:prSet>
      <dgm:spPr/>
    </dgm:pt>
    <dgm:pt modelId="{D47E4ED3-834E-4A41-A82C-3C51995B187F}" type="pres">
      <dgm:prSet presAssocID="{7106BCEC-463A-42DB-B5F9-5AADBEA20905}" presName="hierChild4" presStyleCnt="0"/>
      <dgm:spPr/>
    </dgm:pt>
    <dgm:pt modelId="{04729242-9814-414C-AFD4-72F3115F48BE}" type="pres">
      <dgm:prSet presAssocID="{D7A96ECB-06F1-46A1-9925-6427F9DB8894}" presName="Name10" presStyleLbl="parChTrans1D2" presStyleIdx="3" presStyleCnt="5"/>
      <dgm:spPr/>
    </dgm:pt>
    <dgm:pt modelId="{A40EA369-8E81-4548-9830-4A039CF1D827}" type="pres">
      <dgm:prSet presAssocID="{926F760C-9235-45ED-9555-E548227ED41A}" presName="hierRoot2" presStyleCnt="0"/>
      <dgm:spPr/>
    </dgm:pt>
    <dgm:pt modelId="{E3035A92-DFCC-410D-A7A7-3864D32E0E84}" type="pres">
      <dgm:prSet presAssocID="{926F760C-9235-45ED-9555-E548227ED41A}" presName="composite2" presStyleCnt="0"/>
      <dgm:spPr/>
    </dgm:pt>
    <dgm:pt modelId="{732F8336-F1D1-4D19-B826-A5A2613FF33C}" type="pres">
      <dgm:prSet presAssocID="{926F760C-9235-45ED-9555-E548227ED41A}" presName="background2" presStyleLbl="node2" presStyleIdx="3" presStyleCnt="5"/>
      <dgm:spPr>
        <a:solidFill>
          <a:srgbClr val="7030A0"/>
        </a:solidFill>
      </dgm:spPr>
    </dgm:pt>
    <dgm:pt modelId="{16D2D88B-1455-4144-A0C8-CA4C290A80BE}" type="pres">
      <dgm:prSet presAssocID="{926F760C-9235-45ED-9555-E548227ED41A}" presName="text2" presStyleLbl="fgAcc2" presStyleIdx="3" presStyleCnt="5">
        <dgm:presLayoutVars>
          <dgm:chPref val="3"/>
        </dgm:presLayoutVars>
      </dgm:prSet>
      <dgm:spPr/>
    </dgm:pt>
    <dgm:pt modelId="{E6182FAE-2BF7-4478-AFFE-FEE86614971D}" type="pres">
      <dgm:prSet presAssocID="{926F760C-9235-45ED-9555-E548227ED41A}" presName="hierChild3" presStyleCnt="0"/>
      <dgm:spPr/>
    </dgm:pt>
    <dgm:pt modelId="{8363CE9E-6102-4361-A0A6-7C5378D68EB2}" type="pres">
      <dgm:prSet presAssocID="{F0DF6DA8-2F9A-43FD-9288-F1DF4C8F252F}" presName="Name17" presStyleLbl="parChTrans1D3" presStyleIdx="3" presStyleCnt="5"/>
      <dgm:spPr/>
    </dgm:pt>
    <dgm:pt modelId="{6CD16707-8A96-4007-8F41-DE036D87098A}" type="pres">
      <dgm:prSet presAssocID="{510923FE-ABDE-45E6-A4CA-FDE6CF6A331C}" presName="hierRoot3" presStyleCnt="0"/>
      <dgm:spPr/>
    </dgm:pt>
    <dgm:pt modelId="{F436B260-D0D3-486B-8DD7-196BD3D3A447}" type="pres">
      <dgm:prSet presAssocID="{510923FE-ABDE-45E6-A4CA-FDE6CF6A331C}" presName="composite3" presStyleCnt="0"/>
      <dgm:spPr/>
    </dgm:pt>
    <dgm:pt modelId="{0F71E0AB-F7AC-4C70-8FAE-31E9F0ACCC12}" type="pres">
      <dgm:prSet presAssocID="{510923FE-ABDE-45E6-A4CA-FDE6CF6A331C}" presName="background3" presStyleLbl="node3" presStyleIdx="3" presStyleCnt="5"/>
      <dgm:spPr/>
    </dgm:pt>
    <dgm:pt modelId="{1B38C9B4-2BF9-4624-8B5A-35D384367FED}" type="pres">
      <dgm:prSet presAssocID="{510923FE-ABDE-45E6-A4CA-FDE6CF6A331C}" presName="text3" presStyleLbl="fgAcc3" presStyleIdx="3" presStyleCnt="5" custScaleY="314895">
        <dgm:presLayoutVars>
          <dgm:chPref val="3"/>
        </dgm:presLayoutVars>
      </dgm:prSet>
      <dgm:spPr/>
    </dgm:pt>
    <dgm:pt modelId="{19C9D2E1-6BFD-456E-B0E6-BF16F4D4E620}" type="pres">
      <dgm:prSet presAssocID="{510923FE-ABDE-45E6-A4CA-FDE6CF6A331C}" presName="hierChild4" presStyleCnt="0"/>
      <dgm:spPr/>
    </dgm:pt>
    <dgm:pt modelId="{4E82DF25-B885-4E9D-ADBE-64419462BD23}" type="pres">
      <dgm:prSet presAssocID="{64A6ED2B-8AD2-43D1-BDF7-E4396FD40E03}" presName="Name10" presStyleLbl="parChTrans1D2" presStyleIdx="4" presStyleCnt="5"/>
      <dgm:spPr/>
    </dgm:pt>
    <dgm:pt modelId="{42DD0E17-E8BC-4858-B192-89422A027B24}" type="pres">
      <dgm:prSet presAssocID="{82D5A3F1-5F1B-4031-97A7-690F7D131A7E}" presName="hierRoot2" presStyleCnt="0"/>
      <dgm:spPr/>
    </dgm:pt>
    <dgm:pt modelId="{902BD053-1853-4E8C-BA12-3A813B55C505}" type="pres">
      <dgm:prSet presAssocID="{82D5A3F1-5F1B-4031-97A7-690F7D131A7E}" presName="composite2" presStyleCnt="0"/>
      <dgm:spPr/>
    </dgm:pt>
    <dgm:pt modelId="{68966454-45C0-4151-BD41-68ADD59CD169}" type="pres">
      <dgm:prSet presAssocID="{82D5A3F1-5F1B-4031-97A7-690F7D131A7E}" presName="background2" presStyleLbl="node2" presStyleIdx="4" presStyleCnt="5"/>
      <dgm:spPr>
        <a:solidFill>
          <a:srgbClr val="7030A0"/>
        </a:solidFill>
      </dgm:spPr>
    </dgm:pt>
    <dgm:pt modelId="{BF740712-8468-4E2B-B14E-32C14A6839D5}" type="pres">
      <dgm:prSet presAssocID="{82D5A3F1-5F1B-4031-97A7-690F7D131A7E}" presName="text2" presStyleLbl="fgAcc2" presStyleIdx="4" presStyleCnt="5">
        <dgm:presLayoutVars>
          <dgm:chPref val="3"/>
        </dgm:presLayoutVars>
      </dgm:prSet>
      <dgm:spPr/>
    </dgm:pt>
    <dgm:pt modelId="{AA8296D7-38A4-42F9-ABEB-BEFD36DA5061}" type="pres">
      <dgm:prSet presAssocID="{82D5A3F1-5F1B-4031-97A7-690F7D131A7E}" presName="hierChild3" presStyleCnt="0"/>
      <dgm:spPr/>
    </dgm:pt>
    <dgm:pt modelId="{1A48C1D2-9662-4E73-8BD4-114598A28853}" type="pres">
      <dgm:prSet presAssocID="{D9362481-0E6E-4C37-A00F-9159CF0E5EA7}" presName="Name17" presStyleLbl="parChTrans1D3" presStyleIdx="4" presStyleCnt="5"/>
      <dgm:spPr/>
    </dgm:pt>
    <dgm:pt modelId="{39AFE589-1DC5-4A54-91FF-D09DCDDBF946}" type="pres">
      <dgm:prSet presAssocID="{D43DE832-44E9-4B2A-8796-47C3B832FCAA}" presName="hierRoot3" presStyleCnt="0"/>
      <dgm:spPr/>
    </dgm:pt>
    <dgm:pt modelId="{8DBC4386-B3C3-4DD6-9D1F-36A02857D6FF}" type="pres">
      <dgm:prSet presAssocID="{D43DE832-44E9-4B2A-8796-47C3B832FCAA}" presName="composite3" presStyleCnt="0"/>
      <dgm:spPr/>
    </dgm:pt>
    <dgm:pt modelId="{5D3A8045-EBCC-4E93-9343-B6B8412ACDE9}" type="pres">
      <dgm:prSet presAssocID="{D43DE832-44E9-4B2A-8796-47C3B832FCAA}" presName="background3" presStyleLbl="node3" presStyleIdx="4" presStyleCnt="5"/>
      <dgm:spPr/>
    </dgm:pt>
    <dgm:pt modelId="{66573DF4-BFCB-4AEA-A009-D158FD96FF2D}" type="pres">
      <dgm:prSet presAssocID="{D43DE832-44E9-4B2A-8796-47C3B832FCAA}" presName="text3" presStyleLbl="fgAcc3" presStyleIdx="4" presStyleCnt="5" custScaleY="308224">
        <dgm:presLayoutVars>
          <dgm:chPref val="3"/>
        </dgm:presLayoutVars>
      </dgm:prSet>
      <dgm:spPr/>
    </dgm:pt>
    <dgm:pt modelId="{9FF9C0E7-3653-4A94-99A0-149C69175C80}" type="pres">
      <dgm:prSet presAssocID="{D43DE832-44E9-4B2A-8796-47C3B832FCAA}" presName="hierChild4" presStyleCnt="0"/>
      <dgm:spPr/>
    </dgm:pt>
  </dgm:ptLst>
  <dgm:cxnLst>
    <dgm:cxn modelId="{2E9806CE-D73D-468E-8F5A-CCE53897AC51}" type="presOf" srcId="{E686780F-31EC-45FB-ABC6-03F3280C1AB0}" destId="{72716B02-C7A5-4027-8227-A71E99978BC1}" srcOrd="0" destOrd="0" presId="urn:microsoft.com/office/officeart/2005/8/layout/hierarchy1"/>
    <dgm:cxn modelId="{4372FCEE-DD37-4722-9DEC-EB2B6DC59537}" type="presOf" srcId="{D43DE832-44E9-4B2A-8796-47C3B832FCAA}" destId="{66573DF4-BFCB-4AEA-A009-D158FD96FF2D}" srcOrd="0" destOrd="0" presId="urn:microsoft.com/office/officeart/2005/8/layout/hierarchy1"/>
    <dgm:cxn modelId="{7F5C4862-AD52-43C6-9181-D291D8D7B560}" type="presOf" srcId="{6B61EB9E-7642-45BA-92F0-2A2696F88030}" destId="{D7130071-4808-438E-A60A-C496E467AEA4}" srcOrd="0" destOrd="0" presId="urn:microsoft.com/office/officeart/2005/8/layout/hierarchy1"/>
    <dgm:cxn modelId="{DF292996-91A3-4462-84E0-5A72B644CA89}" srcId="{926F760C-9235-45ED-9555-E548227ED41A}" destId="{510923FE-ABDE-45E6-A4CA-FDE6CF6A331C}" srcOrd="0" destOrd="0" parTransId="{F0DF6DA8-2F9A-43FD-9288-F1DF4C8F252F}" sibTransId="{C20ECA1A-5FC9-4D44-BB54-649559272594}"/>
    <dgm:cxn modelId="{DA8A5FE5-926B-4AF4-91D5-0C842547CA76}" type="presOf" srcId="{7106BCEC-463A-42DB-B5F9-5AADBEA20905}" destId="{D0EE7845-77B1-4F79-A575-B6AADDA41E6F}" srcOrd="0" destOrd="0" presId="urn:microsoft.com/office/officeart/2005/8/layout/hierarchy1"/>
    <dgm:cxn modelId="{3A9AACD1-8167-4D0E-A070-52B3E36EABB8}" srcId="{15BA9C13-3C4A-4FA7-8FBD-9934542825B8}" destId="{E686780F-31EC-45FB-ABC6-03F3280C1AB0}" srcOrd="1" destOrd="0" parTransId="{9FEF616B-A7B6-4FED-8DAD-5D2F5CBA5E7C}" sibTransId="{2BD58AC0-E106-4BFD-BEF3-463CC81B4D54}"/>
    <dgm:cxn modelId="{C4C3E48D-6DA5-4C59-8941-AEA44B8F29DF}" type="presOf" srcId="{D9362481-0E6E-4C37-A00F-9159CF0E5EA7}" destId="{1A48C1D2-9662-4E73-8BD4-114598A28853}" srcOrd="0" destOrd="0" presId="urn:microsoft.com/office/officeart/2005/8/layout/hierarchy1"/>
    <dgm:cxn modelId="{7C4E04B9-6A21-40FC-8C52-2C9B0BDA8A91}" srcId="{77119CE2-AD20-4284-B5F4-690CF4107623}" destId="{15BA9C13-3C4A-4FA7-8FBD-9934542825B8}" srcOrd="0" destOrd="0" parTransId="{2AD36724-05E6-4B2C-837C-36F7B96866CA}" sibTransId="{8EF51F8E-4A8B-4B76-A561-73E124D6D425}"/>
    <dgm:cxn modelId="{DB378F20-942A-49DC-A45A-6CB1EB94B93E}" type="presOf" srcId="{D7A96ECB-06F1-46A1-9925-6427F9DB8894}" destId="{04729242-9814-414C-AFD4-72F3115F48BE}" srcOrd="0" destOrd="0" presId="urn:microsoft.com/office/officeart/2005/8/layout/hierarchy1"/>
    <dgm:cxn modelId="{ED138B09-EA0A-46B2-A8B6-574D182C6245}" srcId="{BDB77330-2A34-4A83-80FF-0A9314177664}" destId="{645D04A2-EA2E-4C49-9593-458B4CCCA3E0}" srcOrd="0" destOrd="0" parTransId="{24CD45CD-DDD5-4ADE-8B06-E295B446F3A9}" sibTransId="{32245088-99E4-4B98-A23F-046C0028B6CE}"/>
    <dgm:cxn modelId="{282088D9-2C1D-4BA2-8564-9BF6E9932DFD}" type="presOf" srcId="{510923FE-ABDE-45E6-A4CA-FDE6CF6A331C}" destId="{1B38C9B4-2BF9-4624-8B5A-35D384367FED}" srcOrd="0" destOrd="0" presId="urn:microsoft.com/office/officeart/2005/8/layout/hierarchy1"/>
    <dgm:cxn modelId="{2541438D-7C0B-4DE3-8D59-BD04E82E8237}" type="presOf" srcId="{AB639183-161B-4CF5-9434-69CA67D86BC9}" destId="{961D57E9-0C9F-4E99-A1DE-EC6E9C1B2162}" srcOrd="0" destOrd="0" presId="urn:microsoft.com/office/officeart/2005/8/layout/hierarchy1"/>
    <dgm:cxn modelId="{31A38CE8-CF60-4746-A298-3C668FE06693}" type="presOf" srcId="{64A6ED2B-8AD2-43D1-BDF7-E4396FD40E03}" destId="{4E82DF25-B885-4E9D-ADBE-64419462BD23}" srcOrd="0" destOrd="0" presId="urn:microsoft.com/office/officeart/2005/8/layout/hierarchy1"/>
    <dgm:cxn modelId="{FB638E9A-312C-4AF4-BD30-8941C2259C49}" type="presOf" srcId="{77119CE2-AD20-4284-B5F4-690CF4107623}" destId="{E0018378-AB24-43B6-9F3B-01AE5761828A}" srcOrd="0" destOrd="0" presId="urn:microsoft.com/office/officeart/2005/8/layout/hierarchy1"/>
    <dgm:cxn modelId="{FD65CD65-EB1F-4513-8ECB-B04AF5A90B96}" srcId="{6B61EB9E-7642-45BA-92F0-2A2696F88030}" destId="{7106BCEC-463A-42DB-B5F9-5AADBEA20905}" srcOrd="0" destOrd="0" parTransId="{1B0D628D-89B8-4E28-8C2B-CB852F720675}" sibTransId="{3E53BC54-DF9E-4DCE-B4B5-8FCDCD8CCF72}"/>
    <dgm:cxn modelId="{5DC1753E-8CAE-4F5C-B29A-4C56E3513035}" srcId="{82D5A3F1-5F1B-4031-97A7-690F7D131A7E}" destId="{D43DE832-44E9-4B2A-8796-47C3B832FCAA}" srcOrd="0" destOrd="0" parTransId="{D9362481-0E6E-4C37-A00F-9159CF0E5EA7}" sibTransId="{6528045E-82EE-4681-9A12-410D4EB8059E}"/>
    <dgm:cxn modelId="{8BD28439-6A44-48C2-A313-1A4789DE2D83}" type="presOf" srcId="{B8CCE73D-F622-4182-9B33-36EADDDA8F89}" destId="{5F678EED-4A1C-45DC-B9A1-EE13095AA66A}" srcOrd="0" destOrd="0" presId="urn:microsoft.com/office/officeart/2005/8/layout/hierarchy1"/>
    <dgm:cxn modelId="{23F3F277-BAED-462A-83A3-C27B52D3BC1F}" type="presOf" srcId="{F0DF6DA8-2F9A-43FD-9288-F1DF4C8F252F}" destId="{8363CE9E-6102-4361-A0A6-7C5378D68EB2}" srcOrd="0" destOrd="0" presId="urn:microsoft.com/office/officeart/2005/8/layout/hierarchy1"/>
    <dgm:cxn modelId="{78E7C330-7A96-473C-AE48-DAE3F1BD0C6E}" type="presOf" srcId="{645D04A2-EA2E-4C49-9593-458B4CCCA3E0}" destId="{BD556E1F-83C7-4D2E-8106-32495F1F524C}" srcOrd="0" destOrd="0" presId="urn:microsoft.com/office/officeart/2005/8/layout/hierarchy1"/>
    <dgm:cxn modelId="{CDF8D9AB-4E98-4D08-B042-2A616349D900}" type="presOf" srcId="{15BA9C13-3C4A-4FA7-8FBD-9934542825B8}" destId="{24CD3DE0-F718-44BE-BC28-A51A8F1E7029}" srcOrd="0" destOrd="0" presId="urn:microsoft.com/office/officeart/2005/8/layout/hierarchy1"/>
    <dgm:cxn modelId="{9079E25F-20DC-4A41-A64D-CEC35C3F9398}" srcId="{15BA9C13-3C4A-4FA7-8FBD-9934542825B8}" destId="{6B61EB9E-7642-45BA-92F0-2A2696F88030}" srcOrd="2" destOrd="0" parTransId="{B8CCE73D-F622-4182-9B33-36EADDDA8F89}" sibTransId="{D46B2112-07F1-4F2D-938D-2CB488C81976}"/>
    <dgm:cxn modelId="{48609ACD-950D-477F-BA3E-9512D8AC00FF}" srcId="{15BA9C13-3C4A-4FA7-8FBD-9934542825B8}" destId="{82D5A3F1-5F1B-4031-97A7-690F7D131A7E}" srcOrd="4" destOrd="0" parTransId="{64A6ED2B-8AD2-43D1-BDF7-E4396FD40E03}" sibTransId="{AEC65183-99F9-481D-A599-BFDCEDE72134}"/>
    <dgm:cxn modelId="{5798AFF7-6087-42F0-92D0-969E8A5DACFA}" type="presOf" srcId="{1FEBEE5B-2732-40B7-A863-5798BCB77078}" destId="{63354F52-0F48-4CB7-AAE6-628844C4C05C}" srcOrd="0" destOrd="0" presId="urn:microsoft.com/office/officeart/2005/8/layout/hierarchy1"/>
    <dgm:cxn modelId="{50343473-C711-4C34-A0DB-D2DB01815C33}" type="presOf" srcId="{9FEF616B-A7B6-4FED-8DAD-5D2F5CBA5E7C}" destId="{B370C7DF-BBDC-482F-A76F-C8951DFF0A38}" srcOrd="0" destOrd="0" presId="urn:microsoft.com/office/officeart/2005/8/layout/hierarchy1"/>
    <dgm:cxn modelId="{1D8681D4-027F-43A2-8140-69C60AFB9041}" type="presOf" srcId="{926F760C-9235-45ED-9555-E548227ED41A}" destId="{16D2D88B-1455-4144-A0C8-CA4C290A80BE}" srcOrd="0" destOrd="0" presId="urn:microsoft.com/office/officeart/2005/8/layout/hierarchy1"/>
    <dgm:cxn modelId="{838825EA-789B-4888-9EFA-607C9BE54874}" type="presOf" srcId="{A055CC6C-119C-4150-8E92-56F8D9785189}" destId="{0CB4A96F-5490-48C0-BE44-A121EF08DEFC}" srcOrd="0" destOrd="0" presId="urn:microsoft.com/office/officeart/2005/8/layout/hierarchy1"/>
    <dgm:cxn modelId="{8DEF8CB6-54FE-4227-AC79-4B5FBF915E06}" type="presOf" srcId="{1B0D628D-89B8-4E28-8C2B-CB852F720675}" destId="{9FFDBA26-B766-4958-B51D-D38297667D34}" srcOrd="0" destOrd="0" presId="urn:microsoft.com/office/officeart/2005/8/layout/hierarchy1"/>
    <dgm:cxn modelId="{AC5E3616-6327-438D-B6EB-AF5AC1EFC904}" type="presOf" srcId="{BDB77330-2A34-4A83-80FF-0A9314177664}" destId="{058B4D9D-7804-495F-87D7-8F9C9311B9FA}" srcOrd="0" destOrd="0" presId="urn:microsoft.com/office/officeart/2005/8/layout/hierarchy1"/>
    <dgm:cxn modelId="{18EFA0D6-9DCF-41AF-9C19-7FD5F3603B74}" srcId="{15BA9C13-3C4A-4FA7-8FBD-9934542825B8}" destId="{BDB77330-2A34-4A83-80FF-0A9314177664}" srcOrd="0" destOrd="0" parTransId="{A055CC6C-119C-4150-8E92-56F8D9785189}" sibTransId="{F3AD7D76-CD53-4255-BB11-B571A53F3C07}"/>
    <dgm:cxn modelId="{E19CDB38-F1CB-49B4-A50C-0652778EC586}" type="presOf" srcId="{24CD45CD-DDD5-4ADE-8B06-E295B446F3A9}" destId="{17ADCEE4-3C41-453A-B0F8-BC2A56390163}" srcOrd="0" destOrd="0" presId="urn:microsoft.com/office/officeart/2005/8/layout/hierarchy1"/>
    <dgm:cxn modelId="{4F63233B-5241-42A8-BD52-8BABEB2766DA}" srcId="{E686780F-31EC-45FB-ABC6-03F3280C1AB0}" destId="{1FEBEE5B-2732-40B7-A863-5798BCB77078}" srcOrd="0" destOrd="0" parTransId="{AB639183-161B-4CF5-9434-69CA67D86BC9}" sibTransId="{A94C6854-DC4A-4193-9C51-1B4C7B1A9E33}"/>
    <dgm:cxn modelId="{F18D02A1-5B09-433B-AE70-C30B97D8AE8C}" type="presOf" srcId="{82D5A3F1-5F1B-4031-97A7-690F7D131A7E}" destId="{BF740712-8468-4E2B-B14E-32C14A6839D5}" srcOrd="0" destOrd="0" presId="urn:microsoft.com/office/officeart/2005/8/layout/hierarchy1"/>
    <dgm:cxn modelId="{45D48312-FA2A-48E8-8306-750D95D33DCD}" srcId="{15BA9C13-3C4A-4FA7-8FBD-9934542825B8}" destId="{926F760C-9235-45ED-9555-E548227ED41A}" srcOrd="3" destOrd="0" parTransId="{D7A96ECB-06F1-46A1-9925-6427F9DB8894}" sibTransId="{BF2A733D-9067-4773-B0F4-3AE42E66B8D7}"/>
    <dgm:cxn modelId="{C446EB10-8022-472C-9990-3EBDE144EFD8}" type="presParOf" srcId="{E0018378-AB24-43B6-9F3B-01AE5761828A}" destId="{8BB62C78-E317-4878-9B04-838AAE41397C}" srcOrd="0" destOrd="0" presId="urn:microsoft.com/office/officeart/2005/8/layout/hierarchy1"/>
    <dgm:cxn modelId="{CE1C3D01-903F-4CF0-8A6B-B07E9B918B01}" type="presParOf" srcId="{8BB62C78-E317-4878-9B04-838AAE41397C}" destId="{174CC739-79F9-4C7D-AA30-5C2E77F2123E}" srcOrd="0" destOrd="0" presId="urn:microsoft.com/office/officeart/2005/8/layout/hierarchy1"/>
    <dgm:cxn modelId="{8C6BF457-5963-4973-9F8A-00696B1A2194}" type="presParOf" srcId="{174CC739-79F9-4C7D-AA30-5C2E77F2123E}" destId="{AEE746D2-9CEE-41F2-A6F8-62E738606247}" srcOrd="0" destOrd="0" presId="urn:microsoft.com/office/officeart/2005/8/layout/hierarchy1"/>
    <dgm:cxn modelId="{33570371-A28E-4003-AD4C-4BC782CA2AFE}" type="presParOf" srcId="{174CC739-79F9-4C7D-AA30-5C2E77F2123E}" destId="{24CD3DE0-F718-44BE-BC28-A51A8F1E7029}" srcOrd="1" destOrd="0" presId="urn:microsoft.com/office/officeart/2005/8/layout/hierarchy1"/>
    <dgm:cxn modelId="{E96949CA-615A-42C1-94F0-5AB65F3338D1}" type="presParOf" srcId="{8BB62C78-E317-4878-9B04-838AAE41397C}" destId="{931328B7-91CB-4695-8623-9812739A4AE3}" srcOrd="1" destOrd="0" presId="urn:microsoft.com/office/officeart/2005/8/layout/hierarchy1"/>
    <dgm:cxn modelId="{43C9E158-9FA2-4407-AAC5-6F27CAFD4355}" type="presParOf" srcId="{931328B7-91CB-4695-8623-9812739A4AE3}" destId="{0CB4A96F-5490-48C0-BE44-A121EF08DEFC}" srcOrd="0" destOrd="0" presId="urn:microsoft.com/office/officeart/2005/8/layout/hierarchy1"/>
    <dgm:cxn modelId="{16BB2E2B-022B-45A7-94E4-39314E282F87}" type="presParOf" srcId="{931328B7-91CB-4695-8623-9812739A4AE3}" destId="{855D75E9-8EBE-468B-821B-1886C316B1C0}" srcOrd="1" destOrd="0" presId="urn:microsoft.com/office/officeart/2005/8/layout/hierarchy1"/>
    <dgm:cxn modelId="{BE95F28B-D46C-4E1C-B0E7-24E96BBA2346}" type="presParOf" srcId="{855D75E9-8EBE-468B-821B-1886C316B1C0}" destId="{BBAB1096-1F50-4D30-B002-44B7B26F5D92}" srcOrd="0" destOrd="0" presId="urn:microsoft.com/office/officeart/2005/8/layout/hierarchy1"/>
    <dgm:cxn modelId="{4A95482F-8189-48ED-B2DA-087B02ABC9D2}" type="presParOf" srcId="{BBAB1096-1F50-4D30-B002-44B7B26F5D92}" destId="{6B0153F2-AD9B-4880-B201-C4E0BEDB1C9C}" srcOrd="0" destOrd="0" presId="urn:microsoft.com/office/officeart/2005/8/layout/hierarchy1"/>
    <dgm:cxn modelId="{F4DD91BA-1FEA-4696-B484-8CD7722C1AD0}" type="presParOf" srcId="{BBAB1096-1F50-4D30-B002-44B7B26F5D92}" destId="{058B4D9D-7804-495F-87D7-8F9C9311B9FA}" srcOrd="1" destOrd="0" presId="urn:microsoft.com/office/officeart/2005/8/layout/hierarchy1"/>
    <dgm:cxn modelId="{88926705-BB75-4A8D-9D58-DB0512ACE6B7}" type="presParOf" srcId="{855D75E9-8EBE-468B-821B-1886C316B1C0}" destId="{DEC29D30-D18F-4ADD-AB98-6692C6A26E07}" srcOrd="1" destOrd="0" presId="urn:microsoft.com/office/officeart/2005/8/layout/hierarchy1"/>
    <dgm:cxn modelId="{BEE0AF6E-A7EA-49ED-8A55-4394FEA5DFC8}" type="presParOf" srcId="{DEC29D30-D18F-4ADD-AB98-6692C6A26E07}" destId="{17ADCEE4-3C41-453A-B0F8-BC2A56390163}" srcOrd="0" destOrd="0" presId="urn:microsoft.com/office/officeart/2005/8/layout/hierarchy1"/>
    <dgm:cxn modelId="{F4A07AC0-2483-47F6-9DCF-6CB4431A9C3E}" type="presParOf" srcId="{DEC29D30-D18F-4ADD-AB98-6692C6A26E07}" destId="{4EDF44CF-065D-4DB3-BE0C-276FE21A7FBD}" srcOrd="1" destOrd="0" presId="urn:microsoft.com/office/officeart/2005/8/layout/hierarchy1"/>
    <dgm:cxn modelId="{CAAC4A5E-36E2-433B-9342-EB2617CC6771}" type="presParOf" srcId="{4EDF44CF-065D-4DB3-BE0C-276FE21A7FBD}" destId="{013C1B9A-B6CD-4C01-9E45-9402618DA8AC}" srcOrd="0" destOrd="0" presId="urn:microsoft.com/office/officeart/2005/8/layout/hierarchy1"/>
    <dgm:cxn modelId="{BC74AF6A-A853-4EA1-B69D-634CC66ABB0E}" type="presParOf" srcId="{013C1B9A-B6CD-4C01-9E45-9402618DA8AC}" destId="{69A89ED6-239D-435E-A76A-A0EAE9C2B37A}" srcOrd="0" destOrd="0" presId="urn:microsoft.com/office/officeart/2005/8/layout/hierarchy1"/>
    <dgm:cxn modelId="{E5FB9F5A-64FA-4510-A370-6CB65F039DE8}" type="presParOf" srcId="{013C1B9A-B6CD-4C01-9E45-9402618DA8AC}" destId="{BD556E1F-83C7-4D2E-8106-32495F1F524C}" srcOrd="1" destOrd="0" presId="urn:microsoft.com/office/officeart/2005/8/layout/hierarchy1"/>
    <dgm:cxn modelId="{36B7C8FB-C1B5-41C6-8E80-45F5BB466184}" type="presParOf" srcId="{4EDF44CF-065D-4DB3-BE0C-276FE21A7FBD}" destId="{259AD6C5-F279-446B-A1D5-F11AFFCA7DC1}" srcOrd="1" destOrd="0" presId="urn:microsoft.com/office/officeart/2005/8/layout/hierarchy1"/>
    <dgm:cxn modelId="{78D8B209-B25D-492F-807C-4D9E6D490B49}" type="presParOf" srcId="{931328B7-91CB-4695-8623-9812739A4AE3}" destId="{B370C7DF-BBDC-482F-A76F-C8951DFF0A38}" srcOrd="2" destOrd="0" presId="urn:microsoft.com/office/officeart/2005/8/layout/hierarchy1"/>
    <dgm:cxn modelId="{B6D6BBB1-9B98-4BB4-84EE-9DFFFFBDFA92}" type="presParOf" srcId="{931328B7-91CB-4695-8623-9812739A4AE3}" destId="{4B4F6925-36BF-4725-998B-58B3A6AF5E1A}" srcOrd="3" destOrd="0" presId="urn:microsoft.com/office/officeart/2005/8/layout/hierarchy1"/>
    <dgm:cxn modelId="{3DEABECA-5A25-48D4-8A00-B0849DE9C8F1}" type="presParOf" srcId="{4B4F6925-36BF-4725-998B-58B3A6AF5E1A}" destId="{42C31DB7-2AC4-4D94-9280-E9846FD9A127}" srcOrd="0" destOrd="0" presId="urn:microsoft.com/office/officeart/2005/8/layout/hierarchy1"/>
    <dgm:cxn modelId="{73DA9B5D-424E-48E7-9BEA-4D31BD05D5D8}" type="presParOf" srcId="{42C31DB7-2AC4-4D94-9280-E9846FD9A127}" destId="{785A8671-ACA5-4165-810A-F72E6A7D75B1}" srcOrd="0" destOrd="0" presId="urn:microsoft.com/office/officeart/2005/8/layout/hierarchy1"/>
    <dgm:cxn modelId="{7FDC2E26-9A6B-4CC2-9FEE-F8C3F1EE8C59}" type="presParOf" srcId="{42C31DB7-2AC4-4D94-9280-E9846FD9A127}" destId="{72716B02-C7A5-4027-8227-A71E99978BC1}" srcOrd="1" destOrd="0" presId="urn:microsoft.com/office/officeart/2005/8/layout/hierarchy1"/>
    <dgm:cxn modelId="{D69C7DE3-D555-4802-B6C1-FE4A61598277}" type="presParOf" srcId="{4B4F6925-36BF-4725-998B-58B3A6AF5E1A}" destId="{519EDC43-9C85-4A02-A7AD-689CF777F048}" srcOrd="1" destOrd="0" presId="urn:microsoft.com/office/officeart/2005/8/layout/hierarchy1"/>
    <dgm:cxn modelId="{8F69C610-99BE-410B-AC53-B5241D2F6F3F}" type="presParOf" srcId="{519EDC43-9C85-4A02-A7AD-689CF777F048}" destId="{961D57E9-0C9F-4E99-A1DE-EC6E9C1B2162}" srcOrd="0" destOrd="0" presId="urn:microsoft.com/office/officeart/2005/8/layout/hierarchy1"/>
    <dgm:cxn modelId="{539C9772-75AF-4FDC-B2BF-1679AF09599B}" type="presParOf" srcId="{519EDC43-9C85-4A02-A7AD-689CF777F048}" destId="{5FD8EDDD-D00F-4108-94D0-290422AF7856}" srcOrd="1" destOrd="0" presId="urn:microsoft.com/office/officeart/2005/8/layout/hierarchy1"/>
    <dgm:cxn modelId="{DA9215EC-7463-4B80-9008-876ADDB016E4}" type="presParOf" srcId="{5FD8EDDD-D00F-4108-94D0-290422AF7856}" destId="{F892BEC4-6879-484C-A609-DD0D23017756}" srcOrd="0" destOrd="0" presId="urn:microsoft.com/office/officeart/2005/8/layout/hierarchy1"/>
    <dgm:cxn modelId="{E03AC402-8A89-4883-BAAE-7CE88F54BD3B}" type="presParOf" srcId="{F892BEC4-6879-484C-A609-DD0D23017756}" destId="{7082ED80-E40B-4711-8EF5-7116560FD6EF}" srcOrd="0" destOrd="0" presId="urn:microsoft.com/office/officeart/2005/8/layout/hierarchy1"/>
    <dgm:cxn modelId="{8EEC9340-555A-4687-BB86-F181FB873525}" type="presParOf" srcId="{F892BEC4-6879-484C-A609-DD0D23017756}" destId="{63354F52-0F48-4CB7-AAE6-628844C4C05C}" srcOrd="1" destOrd="0" presId="urn:microsoft.com/office/officeart/2005/8/layout/hierarchy1"/>
    <dgm:cxn modelId="{6BD66814-8EC0-4AEE-994D-104139B916C9}" type="presParOf" srcId="{5FD8EDDD-D00F-4108-94D0-290422AF7856}" destId="{807F1E75-674B-4685-B116-07A2E92477F1}" srcOrd="1" destOrd="0" presId="urn:microsoft.com/office/officeart/2005/8/layout/hierarchy1"/>
    <dgm:cxn modelId="{FEF3E6C8-0FCE-4BAF-A945-869CA27F03EF}" type="presParOf" srcId="{931328B7-91CB-4695-8623-9812739A4AE3}" destId="{5F678EED-4A1C-45DC-B9A1-EE13095AA66A}" srcOrd="4" destOrd="0" presId="urn:microsoft.com/office/officeart/2005/8/layout/hierarchy1"/>
    <dgm:cxn modelId="{DC6446D4-0421-4D5D-81A4-75402AD34FB7}" type="presParOf" srcId="{931328B7-91CB-4695-8623-9812739A4AE3}" destId="{46D5B9F9-876A-4CFE-BA0C-0F76757816FE}" srcOrd="5" destOrd="0" presId="urn:microsoft.com/office/officeart/2005/8/layout/hierarchy1"/>
    <dgm:cxn modelId="{9CFC89F5-5E28-47F4-BA4D-23D3C0DC7F84}" type="presParOf" srcId="{46D5B9F9-876A-4CFE-BA0C-0F76757816FE}" destId="{291927EC-028E-4887-B8C0-A44CD4DC74E4}" srcOrd="0" destOrd="0" presId="urn:microsoft.com/office/officeart/2005/8/layout/hierarchy1"/>
    <dgm:cxn modelId="{02065217-2A9F-4A9B-A813-0D3F25531DD3}" type="presParOf" srcId="{291927EC-028E-4887-B8C0-A44CD4DC74E4}" destId="{55336711-7B3E-4741-BAF4-34F8AF5F79E4}" srcOrd="0" destOrd="0" presId="urn:microsoft.com/office/officeart/2005/8/layout/hierarchy1"/>
    <dgm:cxn modelId="{9A014E85-28E9-4752-A89C-3CB4559489A1}" type="presParOf" srcId="{291927EC-028E-4887-B8C0-A44CD4DC74E4}" destId="{D7130071-4808-438E-A60A-C496E467AEA4}" srcOrd="1" destOrd="0" presId="urn:microsoft.com/office/officeart/2005/8/layout/hierarchy1"/>
    <dgm:cxn modelId="{342D3D1B-7909-473D-886E-E2E0E04E8738}" type="presParOf" srcId="{46D5B9F9-876A-4CFE-BA0C-0F76757816FE}" destId="{29D213D4-25B9-4285-9CE2-84E21132C88D}" srcOrd="1" destOrd="0" presId="urn:microsoft.com/office/officeart/2005/8/layout/hierarchy1"/>
    <dgm:cxn modelId="{9890B4C4-5709-4327-AE35-D3E6AB52D660}" type="presParOf" srcId="{29D213D4-25B9-4285-9CE2-84E21132C88D}" destId="{9FFDBA26-B766-4958-B51D-D38297667D34}" srcOrd="0" destOrd="0" presId="urn:microsoft.com/office/officeart/2005/8/layout/hierarchy1"/>
    <dgm:cxn modelId="{CFBBAD65-AF2B-47D0-90A2-C403390BFF3D}" type="presParOf" srcId="{29D213D4-25B9-4285-9CE2-84E21132C88D}" destId="{E9ADAF03-6BB9-41B2-AE6F-E61A7907AB77}" srcOrd="1" destOrd="0" presId="urn:microsoft.com/office/officeart/2005/8/layout/hierarchy1"/>
    <dgm:cxn modelId="{D86E87BB-56AF-4E72-A55C-228F73EC1526}" type="presParOf" srcId="{E9ADAF03-6BB9-41B2-AE6F-E61A7907AB77}" destId="{3F2B0C50-D203-47EE-8290-B1E8F5EB10D3}" srcOrd="0" destOrd="0" presId="urn:microsoft.com/office/officeart/2005/8/layout/hierarchy1"/>
    <dgm:cxn modelId="{C8CE0B6E-34E4-4951-B8A6-3805558513B8}" type="presParOf" srcId="{3F2B0C50-D203-47EE-8290-B1E8F5EB10D3}" destId="{2D4E740F-6F06-4ECB-A889-64F86353E97C}" srcOrd="0" destOrd="0" presId="urn:microsoft.com/office/officeart/2005/8/layout/hierarchy1"/>
    <dgm:cxn modelId="{80DE9575-BEA6-4EFE-9CCA-DE9E89189141}" type="presParOf" srcId="{3F2B0C50-D203-47EE-8290-B1E8F5EB10D3}" destId="{D0EE7845-77B1-4F79-A575-B6AADDA41E6F}" srcOrd="1" destOrd="0" presId="urn:microsoft.com/office/officeart/2005/8/layout/hierarchy1"/>
    <dgm:cxn modelId="{DD453D8E-1444-40B1-9242-B1F0EF1B48D3}" type="presParOf" srcId="{E9ADAF03-6BB9-41B2-AE6F-E61A7907AB77}" destId="{D47E4ED3-834E-4A41-A82C-3C51995B187F}" srcOrd="1" destOrd="0" presId="urn:microsoft.com/office/officeart/2005/8/layout/hierarchy1"/>
    <dgm:cxn modelId="{0DAFCE9D-0102-4283-A956-F93C0D7B27D8}" type="presParOf" srcId="{931328B7-91CB-4695-8623-9812739A4AE3}" destId="{04729242-9814-414C-AFD4-72F3115F48BE}" srcOrd="6" destOrd="0" presId="urn:microsoft.com/office/officeart/2005/8/layout/hierarchy1"/>
    <dgm:cxn modelId="{5DA9FD49-5899-42B9-B3E5-7818E7A5A737}" type="presParOf" srcId="{931328B7-91CB-4695-8623-9812739A4AE3}" destId="{A40EA369-8E81-4548-9830-4A039CF1D827}" srcOrd="7" destOrd="0" presId="urn:microsoft.com/office/officeart/2005/8/layout/hierarchy1"/>
    <dgm:cxn modelId="{41B5AE15-0E50-46F2-ABA7-FA448FF14A4A}" type="presParOf" srcId="{A40EA369-8E81-4548-9830-4A039CF1D827}" destId="{E3035A92-DFCC-410D-A7A7-3864D32E0E84}" srcOrd="0" destOrd="0" presId="urn:microsoft.com/office/officeart/2005/8/layout/hierarchy1"/>
    <dgm:cxn modelId="{3B69F793-67A0-482B-A7F7-6B59915BE1DA}" type="presParOf" srcId="{E3035A92-DFCC-410D-A7A7-3864D32E0E84}" destId="{732F8336-F1D1-4D19-B826-A5A2613FF33C}" srcOrd="0" destOrd="0" presId="urn:microsoft.com/office/officeart/2005/8/layout/hierarchy1"/>
    <dgm:cxn modelId="{D60501B3-9727-4993-8D10-1CE0ACF13B0E}" type="presParOf" srcId="{E3035A92-DFCC-410D-A7A7-3864D32E0E84}" destId="{16D2D88B-1455-4144-A0C8-CA4C290A80BE}" srcOrd="1" destOrd="0" presId="urn:microsoft.com/office/officeart/2005/8/layout/hierarchy1"/>
    <dgm:cxn modelId="{588FF7E3-3D1C-4CFB-8C24-A6E559F772DA}" type="presParOf" srcId="{A40EA369-8E81-4548-9830-4A039CF1D827}" destId="{E6182FAE-2BF7-4478-AFFE-FEE86614971D}" srcOrd="1" destOrd="0" presId="urn:microsoft.com/office/officeart/2005/8/layout/hierarchy1"/>
    <dgm:cxn modelId="{A9AF9D03-1093-4B2B-996B-B1845E91E112}" type="presParOf" srcId="{E6182FAE-2BF7-4478-AFFE-FEE86614971D}" destId="{8363CE9E-6102-4361-A0A6-7C5378D68EB2}" srcOrd="0" destOrd="0" presId="urn:microsoft.com/office/officeart/2005/8/layout/hierarchy1"/>
    <dgm:cxn modelId="{8F66D900-37DE-4D1B-98C9-FD929DA76F22}" type="presParOf" srcId="{E6182FAE-2BF7-4478-AFFE-FEE86614971D}" destId="{6CD16707-8A96-4007-8F41-DE036D87098A}" srcOrd="1" destOrd="0" presId="urn:microsoft.com/office/officeart/2005/8/layout/hierarchy1"/>
    <dgm:cxn modelId="{EAF13B88-E744-4D37-97C5-DCF35E10076A}" type="presParOf" srcId="{6CD16707-8A96-4007-8F41-DE036D87098A}" destId="{F436B260-D0D3-486B-8DD7-196BD3D3A447}" srcOrd="0" destOrd="0" presId="urn:microsoft.com/office/officeart/2005/8/layout/hierarchy1"/>
    <dgm:cxn modelId="{8AC74787-6EBF-49B1-988E-2C94BAD97902}" type="presParOf" srcId="{F436B260-D0D3-486B-8DD7-196BD3D3A447}" destId="{0F71E0AB-F7AC-4C70-8FAE-31E9F0ACCC12}" srcOrd="0" destOrd="0" presId="urn:microsoft.com/office/officeart/2005/8/layout/hierarchy1"/>
    <dgm:cxn modelId="{76EED20E-6C16-4AD2-A71B-72F4AEE2F5B0}" type="presParOf" srcId="{F436B260-D0D3-486B-8DD7-196BD3D3A447}" destId="{1B38C9B4-2BF9-4624-8B5A-35D384367FED}" srcOrd="1" destOrd="0" presId="urn:microsoft.com/office/officeart/2005/8/layout/hierarchy1"/>
    <dgm:cxn modelId="{028E0FDC-E0FF-4280-8CD6-C812181986AB}" type="presParOf" srcId="{6CD16707-8A96-4007-8F41-DE036D87098A}" destId="{19C9D2E1-6BFD-456E-B0E6-BF16F4D4E620}" srcOrd="1" destOrd="0" presId="urn:microsoft.com/office/officeart/2005/8/layout/hierarchy1"/>
    <dgm:cxn modelId="{45C4A35F-02A8-4404-9353-F38F0809C96E}" type="presParOf" srcId="{931328B7-91CB-4695-8623-9812739A4AE3}" destId="{4E82DF25-B885-4E9D-ADBE-64419462BD23}" srcOrd="8" destOrd="0" presId="urn:microsoft.com/office/officeart/2005/8/layout/hierarchy1"/>
    <dgm:cxn modelId="{F86DD4DE-B043-4748-B377-C91B47F01251}" type="presParOf" srcId="{931328B7-91CB-4695-8623-9812739A4AE3}" destId="{42DD0E17-E8BC-4858-B192-89422A027B24}" srcOrd="9" destOrd="0" presId="urn:microsoft.com/office/officeart/2005/8/layout/hierarchy1"/>
    <dgm:cxn modelId="{893C01BD-4681-4D01-9426-33C3E3DEE542}" type="presParOf" srcId="{42DD0E17-E8BC-4858-B192-89422A027B24}" destId="{902BD053-1853-4E8C-BA12-3A813B55C505}" srcOrd="0" destOrd="0" presId="urn:microsoft.com/office/officeart/2005/8/layout/hierarchy1"/>
    <dgm:cxn modelId="{CAA05E08-9217-4073-8AA7-3EA8CB7C0652}" type="presParOf" srcId="{902BD053-1853-4E8C-BA12-3A813B55C505}" destId="{68966454-45C0-4151-BD41-68ADD59CD169}" srcOrd="0" destOrd="0" presId="urn:microsoft.com/office/officeart/2005/8/layout/hierarchy1"/>
    <dgm:cxn modelId="{5A703FD9-F469-441D-9502-0A9B0F8EC5EE}" type="presParOf" srcId="{902BD053-1853-4E8C-BA12-3A813B55C505}" destId="{BF740712-8468-4E2B-B14E-32C14A6839D5}" srcOrd="1" destOrd="0" presId="urn:microsoft.com/office/officeart/2005/8/layout/hierarchy1"/>
    <dgm:cxn modelId="{B08B333E-B515-44FF-A7B9-EB85EA93410B}" type="presParOf" srcId="{42DD0E17-E8BC-4858-B192-89422A027B24}" destId="{AA8296D7-38A4-42F9-ABEB-BEFD36DA5061}" srcOrd="1" destOrd="0" presId="urn:microsoft.com/office/officeart/2005/8/layout/hierarchy1"/>
    <dgm:cxn modelId="{F77F9850-4D59-48B1-9362-DA7841F6CB4D}" type="presParOf" srcId="{AA8296D7-38A4-42F9-ABEB-BEFD36DA5061}" destId="{1A48C1D2-9662-4E73-8BD4-114598A28853}" srcOrd="0" destOrd="0" presId="urn:microsoft.com/office/officeart/2005/8/layout/hierarchy1"/>
    <dgm:cxn modelId="{FB6AF955-5F50-4C30-A4CB-C857AFEA0066}" type="presParOf" srcId="{AA8296D7-38A4-42F9-ABEB-BEFD36DA5061}" destId="{39AFE589-1DC5-4A54-91FF-D09DCDDBF946}" srcOrd="1" destOrd="0" presId="urn:microsoft.com/office/officeart/2005/8/layout/hierarchy1"/>
    <dgm:cxn modelId="{E44C0BFC-F71C-4724-A445-61C087A3CB38}" type="presParOf" srcId="{39AFE589-1DC5-4A54-91FF-D09DCDDBF946}" destId="{8DBC4386-B3C3-4DD6-9D1F-36A02857D6FF}" srcOrd="0" destOrd="0" presId="urn:microsoft.com/office/officeart/2005/8/layout/hierarchy1"/>
    <dgm:cxn modelId="{D847D8ED-A204-4317-B397-D9FE83193219}" type="presParOf" srcId="{8DBC4386-B3C3-4DD6-9D1F-36A02857D6FF}" destId="{5D3A8045-EBCC-4E93-9343-B6B8412ACDE9}" srcOrd="0" destOrd="0" presId="urn:microsoft.com/office/officeart/2005/8/layout/hierarchy1"/>
    <dgm:cxn modelId="{D80EE05B-05AB-452E-BA8F-591865B2017B}" type="presParOf" srcId="{8DBC4386-B3C3-4DD6-9D1F-36A02857D6FF}" destId="{66573DF4-BFCB-4AEA-A009-D158FD96FF2D}" srcOrd="1" destOrd="0" presId="urn:microsoft.com/office/officeart/2005/8/layout/hierarchy1"/>
    <dgm:cxn modelId="{F71B6DDE-2D8E-4F8D-AD2A-5F38FE2616A4}" type="presParOf" srcId="{39AFE589-1DC5-4A54-91FF-D09DCDDBF946}" destId="{9FF9C0E7-3653-4A94-99A0-149C69175C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4A0BBE-A924-4CF7-8FC2-F1A26B018584}" type="doc">
      <dgm:prSet loTypeId="urn:microsoft.com/office/officeart/2005/8/layout/v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F8A7771-CFDB-4624-925C-34D2AD1BAFF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Safety</a:t>
          </a:r>
        </a:p>
      </dgm:t>
    </dgm:pt>
    <dgm:pt modelId="{B61FBE79-DC30-490A-83D1-8D48B004D3D4}" type="parTrans" cxnId="{30F5176A-0347-4952-A600-EE562DA0CB64}">
      <dgm:prSet/>
      <dgm:spPr/>
      <dgm:t>
        <a:bodyPr/>
        <a:lstStyle/>
        <a:p>
          <a:endParaRPr lang="en-US"/>
        </a:p>
      </dgm:t>
    </dgm:pt>
    <dgm:pt modelId="{980491F0-1632-4F20-9F99-53635684B8FC}" type="sibTrans" cxnId="{30F5176A-0347-4952-A600-EE562DA0CB64}">
      <dgm:prSet/>
      <dgm:spPr/>
      <dgm:t>
        <a:bodyPr/>
        <a:lstStyle/>
        <a:p>
          <a:endParaRPr lang="en-US"/>
        </a:p>
      </dgm:t>
    </dgm:pt>
    <dgm:pt modelId="{65CE5572-2FED-48CF-B606-3AE0C20C37CB}">
      <dgm:prSet phldrT="[Text]" custT="1"/>
      <dgm:spPr/>
      <dgm:t>
        <a:bodyPr/>
        <a:lstStyle/>
        <a:p>
          <a:r>
            <a:rPr lang="en-US" sz="1200" dirty="0"/>
            <a:t>EMERGENCY: Call 911 &amp; notify Elders (Nurse?)</a:t>
          </a:r>
        </a:p>
      </dgm:t>
    </dgm:pt>
    <dgm:pt modelId="{9C4CB8E4-D323-4046-AAD5-A04A915E2843}" type="parTrans" cxnId="{67FFE0CB-ADD4-4969-8D4C-14C5658F3469}">
      <dgm:prSet/>
      <dgm:spPr/>
      <dgm:t>
        <a:bodyPr/>
        <a:lstStyle/>
        <a:p>
          <a:endParaRPr lang="en-US"/>
        </a:p>
      </dgm:t>
    </dgm:pt>
    <dgm:pt modelId="{BB58DC8D-CE70-450A-A396-40DC276667F3}" type="sibTrans" cxnId="{67FFE0CB-ADD4-4969-8D4C-14C5658F3469}">
      <dgm:prSet/>
      <dgm:spPr/>
      <dgm:t>
        <a:bodyPr/>
        <a:lstStyle/>
        <a:p>
          <a:endParaRPr lang="en-US"/>
        </a:p>
      </dgm:t>
    </dgm:pt>
    <dgm:pt modelId="{EA7DBE8E-3D5A-43E3-92F7-77186E559EF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Bathroom</a:t>
          </a:r>
        </a:p>
      </dgm:t>
    </dgm:pt>
    <dgm:pt modelId="{D2B58C0B-2291-4333-8E28-6BBE88DC2482}" type="parTrans" cxnId="{ECA6D79F-E2EF-4A21-BC6E-31A73B05AF44}">
      <dgm:prSet/>
      <dgm:spPr/>
      <dgm:t>
        <a:bodyPr/>
        <a:lstStyle/>
        <a:p>
          <a:endParaRPr lang="en-US"/>
        </a:p>
      </dgm:t>
    </dgm:pt>
    <dgm:pt modelId="{30FB1045-3DD1-4DBC-9A32-3CD38450D02A}" type="sibTrans" cxnId="{ECA6D79F-E2EF-4A21-BC6E-31A73B05AF44}">
      <dgm:prSet/>
      <dgm:spPr/>
      <dgm:t>
        <a:bodyPr/>
        <a:lstStyle/>
        <a:p>
          <a:endParaRPr lang="en-US"/>
        </a:p>
      </dgm:t>
    </dgm:pt>
    <dgm:pt modelId="{B2D6495C-BEB2-4BFC-9BCD-880754546740}">
      <dgm:prSet phldrT="[Text]" custT="1"/>
      <dgm:spPr/>
      <dgm:t>
        <a:bodyPr/>
        <a:lstStyle/>
        <a:p>
          <a:r>
            <a:rPr lang="en-US" sz="1200" dirty="0"/>
            <a:t>No Adults in bathrooms with children</a:t>
          </a:r>
        </a:p>
      </dgm:t>
    </dgm:pt>
    <dgm:pt modelId="{8708B1FB-F476-48DF-8FDF-82065632DDD4}" type="parTrans" cxnId="{15CE90F2-A379-41BB-A882-3E2820990B3F}">
      <dgm:prSet/>
      <dgm:spPr/>
      <dgm:t>
        <a:bodyPr/>
        <a:lstStyle/>
        <a:p>
          <a:endParaRPr lang="en-US"/>
        </a:p>
      </dgm:t>
    </dgm:pt>
    <dgm:pt modelId="{1EC24EF6-A8DD-43D5-818F-2D523C203641}" type="sibTrans" cxnId="{15CE90F2-A379-41BB-A882-3E2820990B3F}">
      <dgm:prSet/>
      <dgm:spPr/>
      <dgm:t>
        <a:bodyPr/>
        <a:lstStyle/>
        <a:p>
          <a:endParaRPr lang="en-US"/>
        </a:p>
      </dgm:t>
    </dgm:pt>
    <dgm:pt modelId="{F1D8A703-B63B-48B5-954B-485E5EEF8AB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Illness</a:t>
          </a:r>
        </a:p>
      </dgm:t>
    </dgm:pt>
    <dgm:pt modelId="{0E152BDC-0831-450B-ABEB-DDEA57798CCD}" type="parTrans" cxnId="{BA7FF635-90CC-45AA-85CE-1FF5776BAD0D}">
      <dgm:prSet/>
      <dgm:spPr/>
      <dgm:t>
        <a:bodyPr/>
        <a:lstStyle/>
        <a:p>
          <a:endParaRPr lang="en-US"/>
        </a:p>
      </dgm:t>
    </dgm:pt>
    <dgm:pt modelId="{B6995FBB-32CD-4EBE-B637-5B8006919572}" type="sibTrans" cxnId="{BA7FF635-90CC-45AA-85CE-1FF5776BAD0D}">
      <dgm:prSet/>
      <dgm:spPr/>
      <dgm:t>
        <a:bodyPr/>
        <a:lstStyle/>
        <a:p>
          <a:endParaRPr lang="en-US"/>
        </a:p>
      </dgm:t>
    </dgm:pt>
    <dgm:pt modelId="{6FC07C02-74C3-4A1D-B97C-550299BA4B85}">
      <dgm:prSet phldrT="[Text]" custT="1"/>
      <dgm:spPr/>
      <dgm:t>
        <a:bodyPr/>
        <a:lstStyle/>
        <a:p>
          <a:r>
            <a:rPr lang="en-US" sz="1200" dirty="0"/>
            <a:t>Parents should wait 24 hours after fever, vomiting or diarrhea has stopped</a:t>
          </a:r>
        </a:p>
      </dgm:t>
    </dgm:pt>
    <dgm:pt modelId="{B89E00B2-ABE9-4E1E-BB63-ACFE20D8F20B}" type="parTrans" cxnId="{8665CC43-3914-41AC-9C0A-722EA490A19A}">
      <dgm:prSet/>
      <dgm:spPr/>
      <dgm:t>
        <a:bodyPr/>
        <a:lstStyle/>
        <a:p>
          <a:endParaRPr lang="en-US"/>
        </a:p>
      </dgm:t>
    </dgm:pt>
    <dgm:pt modelId="{DB4C51EC-7284-4D33-8DD9-7ED67DC4DCB9}" type="sibTrans" cxnId="{8665CC43-3914-41AC-9C0A-722EA490A19A}">
      <dgm:prSet/>
      <dgm:spPr/>
      <dgm:t>
        <a:bodyPr/>
        <a:lstStyle/>
        <a:p>
          <a:endParaRPr lang="en-US"/>
        </a:p>
      </dgm:t>
    </dgm:pt>
    <dgm:pt modelId="{DAEF55DC-A062-4974-B8F2-E7F0ECD3F0C3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Discipline</a:t>
          </a:r>
        </a:p>
      </dgm:t>
    </dgm:pt>
    <dgm:pt modelId="{567ED4D7-6F98-402F-B082-60AE4438F15C}" type="parTrans" cxnId="{3060E062-A7E3-4DEC-976B-0863D3F389B7}">
      <dgm:prSet/>
      <dgm:spPr/>
      <dgm:t>
        <a:bodyPr/>
        <a:lstStyle/>
        <a:p>
          <a:endParaRPr lang="en-US"/>
        </a:p>
      </dgm:t>
    </dgm:pt>
    <dgm:pt modelId="{2CFBBF0B-B74A-4C57-9E3A-AF6AED4B1F8B}" type="sibTrans" cxnId="{3060E062-A7E3-4DEC-976B-0863D3F389B7}">
      <dgm:prSet/>
      <dgm:spPr/>
      <dgm:t>
        <a:bodyPr/>
        <a:lstStyle/>
        <a:p>
          <a:endParaRPr lang="en-US"/>
        </a:p>
      </dgm:t>
    </dgm:pt>
    <dgm:pt modelId="{F01EAB89-5DF5-461A-9A65-A3D31DE66ABC}">
      <dgm:prSet/>
      <dgm:spPr>
        <a:solidFill>
          <a:srgbClr val="FF0000"/>
        </a:solidFill>
      </dgm:spPr>
      <dgm:t>
        <a:bodyPr/>
        <a:lstStyle/>
        <a:p>
          <a:r>
            <a:rPr lang="en-US" b="1"/>
            <a:t>Policies &amp; Procedures</a:t>
          </a:r>
          <a:endParaRPr lang="en-US" b="1" dirty="0"/>
        </a:p>
      </dgm:t>
    </dgm:pt>
    <dgm:pt modelId="{CF162A3D-5259-4DAD-8492-FEB5E54684BC}" type="parTrans" cxnId="{461F05DB-7549-4EF9-9FFD-34042848D9AA}">
      <dgm:prSet/>
      <dgm:spPr/>
      <dgm:t>
        <a:bodyPr/>
        <a:lstStyle/>
        <a:p>
          <a:endParaRPr lang="en-US"/>
        </a:p>
      </dgm:t>
    </dgm:pt>
    <dgm:pt modelId="{5BCD321A-228C-4D7E-AA4B-B5099EE4BAB4}" type="sibTrans" cxnId="{461F05DB-7549-4EF9-9FFD-34042848D9AA}">
      <dgm:prSet/>
      <dgm:spPr/>
      <dgm:t>
        <a:bodyPr/>
        <a:lstStyle/>
        <a:p>
          <a:endParaRPr lang="en-US"/>
        </a:p>
      </dgm:t>
    </dgm:pt>
    <dgm:pt modelId="{56838E9A-C3BE-46B8-939C-20C284BAF928}">
      <dgm:prSet custT="1"/>
      <dgm:spPr/>
      <dgm:t>
        <a:bodyPr/>
        <a:lstStyle/>
        <a:p>
          <a:r>
            <a:rPr lang="en-US" sz="1200" dirty="0"/>
            <a:t>Commitment: 1Month, arrive on time, set-up, clean-up, dismiss last kid</a:t>
          </a:r>
        </a:p>
      </dgm:t>
    </dgm:pt>
    <dgm:pt modelId="{86203D1F-976C-4A66-A2EF-AE72BC381797}" type="parTrans" cxnId="{C06CDE30-5CC6-47C5-A2AF-63F128EB8ED4}">
      <dgm:prSet/>
      <dgm:spPr/>
      <dgm:t>
        <a:bodyPr/>
        <a:lstStyle/>
        <a:p>
          <a:endParaRPr lang="en-US"/>
        </a:p>
      </dgm:t>
    </dgm:pt>
    <dgm:pt modelId="{B52FC518-DFF7-4A93-830A-1E0BA602B081}" type="sibTrans" cxnId="{C06CDE30-5CC6-47C5-A2AF-63F128EB8ED4}">
      <dgm:prSet/>
      <dgm:spPr/>
      <dgm:t>
        <a:bodyPr/>
        <a:lstStyle/>
        <a:p>
          <a:endParaRPr lang="en-US"/>
        </a:p>
      </dgm:t>
    </dgm:pt>
    <dgm:pt modelId="{B6885B83-207C-4D60-BA25-966958CB410F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Workers</a:t>
          </a:r>
        </a:p>
      </dgm:t>
    </dgm:pt>
    <dgm:pt modelId="{92B0EC52-6C1F-40C8-BE39-40D126660512}" type="parTrans" cxnId="{A3EC607B-3D91-40ED-9111-FE3EDE5EB0F7}">
      <dgm:prSet/>
      <dgm:spPr/>
      <dgm:t>
        <a:bodyPr/>
        <a:lstStyle/>
        <a:p>
          <a:endParaRPr lang="en-US"/>
        </a:p>
      </dgm:t>
    </dgm:pt>
    <dgm:pt modelId="{B38AD0BA-A092-411E-935C-FB43F4207D94}" type="sibTrans" cxnId="{A3EC607B-3D91-40ED-9111-FE3EDE5EB0F7}">
      <dgm:prSet/>
      <dgm:spPr/>
      <dgm:t>
        <a:bodyPr/>
        <a:lstStyle/>
        <a:p>
          <a:endParaRPr lang="en-US"/>
        </a:p>
      </dgm:t>
    </dgm:pt>
    <dgm:pt modelId="{99B9C23A-A975-4BCC-AE0D-6501BC8E9DC0}">
      <dgm:prSet/>
      <dgm:spPr>
        <a:solidFill>
          <a:srgbClr val="FFC000"/>
        </a:solidFill>
      </dgm:spPr>
      <dgm:t>
        <a:bodyPr/>
        <a:lstStyle/>
        <a:p>
          <a:r>
            <a:rPr lang="en-US" dirty="0"/>
            <a:t>Cleanliness</a:t>
          </a:r>
        </a:p>
      </dgm:t>
    </dgm:pt>
    <dgm:pt modelId="{0A601A03-6649-42F9-9156-16F7E76A46C3}" type="parTrans" cxnId="{856BC019-B0C0-4E29-8B81-B05BB0787250}">
      <dgm:prSet/>
      <dgm:spPr/>
      <dgm:t>
        <a:bodyPr/>
        <a:lstStyle/>
        <a:p>
          <a:endParaRPr lang="en-US"/>
        </a:p>
      </dgm:t>
    </dgm:pt>
    <dgm:pt modelId="{1867E950-74E7-4D93-8359-AFD8A400817F}" type="sibTrans" cxnId="{856BC019-B0C0-4E29-8B81-B05BB0787250}">
      <dgm:prSet/>
      <dgm:spPr/>
      <dgm:t>
        <a:bodyPr/>
        <a:lstStyle/>
        <a:p>
          <a:endParaRPr lang="en-US"/>
        </a:p>
      </dgm:t>
    </dgm:pt>
    <dgm:pt modelId="{D2748814-46E3-4055-9A91-4F72F2E48F30}">
      <dgm:prSet custT="1"/>
      <dgm:spPr/>
      <dgm:t>
        <a:bodyPr/>
        <a:lstStyle/>
        <a:p>
          <a:r>
            <a:rPr lang="en-US" sz="1200" u="none" dirty="0"/>
            <a:t>Green-</a:t>
          </a:r>
          <a:r>
            <a:rPr lang="en-US" sz="1200" dirty="0"/>
            <a:t> Everyone starts out in Green &amp; Green includes 1</a:t>
          </a:r>
          <a:r>
            <a:rPr lang="en-US" sz="1200" baseline="30000" dirty="0"/>
            <a:t>st</a:t>
          </a:r>
          <a:r>
            <a:rPr lang="en-US" sz="1200" dirty="0"/>
            <a:t> warning</a:t>
          </a:r>
        </a:p>
      </dgm:t>
    </dgm:pt>
    <dgm:pt modelId="{8CAEE4B0-316E-45DB-A4CA-7453230386B6}" type="parTrans" cxnId="{BD285F2B-887F-4E23-91FD-F883629659B0}">
      <dgm:prSet/>
      <dgm:spPr/>
      <dgm:t>
        <a:bodyPr/>
        <a:lstStyle/>
        <a:p>
          <a:endParaRPr lang="en-US"/>
        </a:p>
      </dgm:t>
    </dgm:pt>
    <dgm:pt modelId="{268854E5-AB61-4675-9F26-861C728306B4}" type="sibTrans" cxnId="{BD285F2B-887F-4E23-91FD-F883629659B0}">
      <dgm:prSet/>
      <dgm:spPr/>
      <dgm:t>
        <a:bodyPr/>
        <a:lstStyle/>
        <a:p>
          <a:endParaRPr lang="en-US"/>
        </a:p>
      </dgm:t>
    </dgm:pt>
    <dgm:pt modelId="{401BDD8C-24FF-4081-9D9B-3968BD87BF22}">
      <dgm:prSet custT="1"/>
      <dgm:spPr/>
      <dgm:t>
        <a:bodyPr/>
        <a:lstStyle/>
        <a:p>
          <a:r>
            <a:rPr lang="en-US" sz="1200" dirty="0"/>
            <a:t>Room, furniture, toys, trashes &amp; Bathrooms</a:t>
          </a:r>
        </a:p>
      </dgm:t>
    </dgm:pt>
    <dgm:pt modelId="{85ACFD37-32C9-4858-A506-99B9B076B55E}" type="parTrans" cxnId="{6B222E99-969B-4D9F-9883-F8085B27A5AE}">
      <dgm:prSet/>
      <dgm:spPr/>
      <dgm:t>
        <a:bodyPr/>
        <a:lstStyle/>
        <a:p>
          <a:endParaRPr lang="en-US"/>
        </a:p>
      </dgm:t>
    </dgm:pt>
    <dgm:pt modelId="{01B0ED97-14CC-4563-BB7E-5446549CB5A7}" type="sibTrans" cxnId="{6B222E99-969B-4D9F-9883-F8085B27A5AE}">
      <dgm:prSet/>
      <dgm:spPr/>
      <dgm:t>
        <a:bodyPr/>
        <a:lstStyle/>
        <a:p>
          <a:endParaRPr lang="en-US"/>
        </a:p>
      </dgm:t>
    </dgm:pt>
    <dgm:pt modelId="{AE02475E-7759-4BEA-896B-771107D0459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Absent</a:t>
          </a:r>
        </a:p>
      </dgm:t>
    </dgm:pt>
    <dgm:pt modelId="{EDAFB86A-5C5B-43B3-B806-35F09AADF3C1}" type="parTrans" cxnId="{B8ECB3A6-6298-4852-AA76-22825ED4DD23}">
      <dgm:prSet/>
      <dgm:spPr/>
      <dgm:t>
        <a:bodyPr/>
        <a:lstStyle/>
        <a:p>
          <a:endParaRPr lang="en-US"/>
        </a:p>
      </dgm:t>
    </dgm:pt>
    <dgm:pt modelId="{23BD849C-E690-4CE5-841F-F1DA3D8A1B30}" type="sibTrans" cxnId="{B8ECB3A6-6298-4852-AA76-22825ED4DD23}">
      <dgm:prSet/>
      <dgm:spPr/>
      <dgm:t>
        <a:bodyPr/>
        <a:lstStyle/>
        <a:p>
          <a:endParaRPr lang="en-US"/>
        </a:p>
      </dgm:t>
    </dgm:pt>
    <dgm:pt modelId="{2E07C450-6381-44F7-B34F-871E6E886078}">
      <dgm:prSet custT="1"/>
      <dgm:spPr/>
      <dgm:t>
        <a:bodyPr/>
        <a:lstStyle/>
        <a:p>
          <a:r>
            <a:rPr lang="en-US" sz="1200" dirty="0"/>
            <a:t>Training: Leadership, Resources, Q&amp;A</a:t>
          </a:r>
        </a:p>
      </dgm:t>
    </dgm:pt>
    <dgm:pt modelId="{82B88380-3120-465A-9556-7A86AD3A3B3D}" type="parTrans" cxnId="{ECBCC021-6079-4A02-92CE-DBD7B084B6AD}">
      <dgm:prSet/>
      <dgm:spPr/>
      <dgm:t>
        <a:bodyPr/>
        <a:lstStyle/>
        <a:p>
          <a:endParaRPr lang="en-US"/>
        </a:p>
      </dgm:t>
    </dgm:pt>
    <dgm:pt modelId="{C13A6E47-7312-4FD5-A858-CE8F527C3CFB}" type="sibTrans" cxnId="{ECBCC021-6079-4A02-92CE-DBD7B084B6AD}">
      <dgm:prSet/>
      <dgm:spPr/>
      <dgm:t>
        <a:bodyPr/>
        <a:lstStyle/>
        <a:p>
          <a:endParaRPr lang="en-US"/>
        </a:p>
      </dgm:t>
    </dgm:pt>
    <dgm:pt modelId="{875E0C60-52A8-4675-860F-974B100CA108}">
      <dgm:prSet phldrT="[Text]" custT="1"/>
      <dgm:spPr/>
      <dgm:t>
        <a:bodyPr/>
        <a:lstStyle/>
        <a:p>
          <a:r>
            <a:rPr lang="en-US" sz="1200" dirty="0"/>
            <a:t>SERIOUS: Notify Elders &amp; Parents (Nurse?)</a:t>
          </a:r>
        </a:p>
      </dgm:t>
    </dgm:pt>
    <dgm:pt modelId="{67456354-221B-41C3-A517-4333719CA3DE}" type="parTrans" cxnId="{085437AB-1EFC-4749-B5F7-BD562B375E2E}">
      <dgm:prSet/>
      <dgm:spPr/>
      <dgm:t>
        <a:bodyPr/>
        <a:lstStyle/>
        <a:p>
          <a:endParaRPr lang="en-US"/>
        </a:p>
      </dgm:t>
    </dgm:pt>
    <dgm:pt modelId="{50B3E676-677A-4AB3-B954-4557C66DFF01}" type="sibTrans" cxnId="{085437AB-1EFC-4749-B5F7-BD562B375E2E}">
      <dgm:prSet/>
      <dgm:spPr/>
      <dgm:t>
        <a:bodyPr/>
        <a:lstStyle/>
        <a:p>
          <a:endParaRPr lang="en-US"/>
        </a:p>
      </dgm:t>
    </dgm:pt>
    <dgm:pt modelId="{29E57CAA-5B66-427F-A221-61F7FA93C989}">
      <dgm:prSet phldrT="[Text]" custT="1"/>
      <dgm:spPr/>
      <dgm:t>
        <a:bodyPr/>
        <a:lstStyle/>
        <a:p>
          <a:r>
            <a:rPr lang="en-US" sz="1200" dirty="0"/>
            <a:t>CONCERN: Notify Parents of concern		*Access to First Aid Kit</a:t>
          </a:r>
        </a:p>
      </dgm:t>
    </dgm:pt>
    <dgm:pt modelId="{6CA39666-FACE-475B-903F-8CC4EE658CEB}" type="parTrans" cxnId="{204C8AE3-E6FA-4521-85AC-67DC5CF31D5B}">
      <dgm:prSet/>
      <dgm:spPr/>
      <dgm:t>
        <a:bodyPr/>
        <a:lstStyle/>
        <a:p>
          <a:endParaRPr lang="en-US"/>
        </a:p>
      </dgm:t>
    </dgm:pt>
    <dgm:pt modelId="{FD8FFC48-EB1C-47FF-99B2-13AEBDB30D8D}" type="sibTrans" cxnId="{204C8AE3-E6FA-4521-85AC-67DC5CF31D5B}">
      <dgm:prSet/>
      <dgm:spPr/>
      <dgm:t>
        <a:bodyPr/>
        <a:lstStyle/>
        <a:p>
          <a:endParaRPr lang="en-US"/>
        </a:p>
      </dgm:t>
    </dgm:pt>
    <dgm:pt modelId="{A7845BBD-0E90-4793-87A1-140D5FC8ACF3}">
      <dgm:prSet phldrT="[Text]" custT="1"/>
      <dgm:spPr/>
      <dgm:t>
        <a:bodyPr/>
        <a:lstStyle/>
        <a:p>
          <a:r>
            <a:rPr lang="en-US" sz="1200" dirty="0"/>
            <a:t>Only a female helper or child’s parent if child needs bathroom help </a:t>
          </a:r>
        </a:p>
      </dgm:t>
    </dgm:pt>
    <dgm:pt modelId="{2ECD5158-121B-49AD-8135-9CA67C2B0792}" type="parTrans" cxnId="{02AC5698-A1EF-4205-AD5C-D5D0CA4623EA}">
      <dgm:prSet/>
      <dgm:spPr/>
      <dgm:t>
        <a:bodyPr/>
        <a:lstStyle/>
        <a:p>
          <a:endParaRPr lang="en-US"/>
        </a:p>
      </dgm:t>
    </dgm:pt>
    <dgm:pt modelId="{FECBF802-4128-4AE1-A53E-BC3E2F420924}" type="sibTrans" cxnId="{02AC5698-A1EF-4205-AD5C-D5D0CA4623EA}">
      <dgm:prSet/>
      <dgm:spPr/>
      <dgm:t>
        <a:bodyPr/>
        <a:lstStyle/>
        <a:p>
          <a:endParaRPr lang="en-US"/>
        </a:p>
      </dgm:t>
    </dgm:pt>
    <dgm:pt modelId="{C7EA3B7C-C643-483C-9681-E0D6EC557D10}">
      <dgm:prSet phldrT="[Text]" custT="1"/>
      <dgm:spPr/>
      <dgm:t>
        <a:bodyPr/>
        <a:lstStyle/>
        <a:p>
          <a:r>
            <a:rPr lang="en-US" sz="1200" dirty="0"/>
            <a:t>If needed contact a co-leader to help or have a child get a bathroom buddy</a:t>
          </a:r>
        </a:p>
      </dgm:t>
    </dgm:pt>
    <dgm:pt modelId="{B92A9C00-A284-4E43-ADBD-A86C712F3ED1}" type="parTrans" cxnId="{670B3298-11A6-450E-9212-C7EB3E953431}">
      <dgm:prSet/>
      <dgm:spPr/>
      <dgm:t>
        <a:bodyPr/>
        <a:lstStyle/>
        <a:p>
          <a:endParaRPr lang="en-US"/>
        </a:p>
      </dgm:t>
    </dgm:pt>
    <dgm:pt modelId="{B75F0B79-EB1C-40CC-908B-76724920956C}" type="sibTrans" cxnId="{670B3298-11A6-450E-9212-C7EB3E953431}">
      <dgm:prSet/>
      <dgm:spPr/>
      <dgm:t>
        <a:bodyPr/>
        <a:lstStyle/>
        <a:p>
          <a:endParaRPr lang="en-US"/>
        </a:p>
      </dgm:t>
    </dgm:pt>
    <dgm:pt modelId="{82C2B635-7E2E-4CB0-9D31-733B83AEEFEE}">
      <dgm:prSet custT="1"/>
      <dgm:spPr/>
      <dgm:t>
        <a:bodyPr/>
        <a:lstStyle/>
        <a:p>
          <a:r>
            <a:rPr lang="en-US" sz="1200" u="none" dirty="0"/>
            <a:t>Yellow-</a:t>
          </a:r>
          <a:r>
            <a:rPr lang="en-US" sz="1200" dirty="0"/>
            <a:t> Child gets 2</a:t>
          </a:r>
          <a:r>
            <a:rPr lang="en-US" sz="1200" baseline="30000" dirty="0"/>
            <a:t>nd</a:t>
          </a:r>
          <a:r>
            <a:rPr lang="en-US" sz="1200" dirty="0"/>
            <a:t> Warning and Time-Out</a:t>
          </a:r>
        </a:p>
      </dgm:t>
    </dgm:pt>
    <dgm:pt modelId="{5A5FD2C9-16AE-4908-A192-3842B0EDE09C}" type="parTrans" cxnId="{72E7E724-31F7-425D-9745-58685BEF0A4E}">
      <dgm:prSet/>
      <dgm:spPr/>
      <dgm:t>
        <a:bodyPr/>
        <a:lstStyle/>
        <a:p>
          <a:endParaRPr lang="en-US"/>
        </a:p>
      </dgm:t>
    </dgm:pt>
    <dgm:pt modelId="{B439260E-E09D-41A6-8CA5-0C50A4B2F1E2}" type="sibTrans" cxnId="{72E7E724-31F7-425D-9745-58685BEF0A4E}">
      <dgm:prSet/>
      <dgm:spPr/>
      <dgm:t>
        <a:bodyPr/>
        <a:lstStyle/>
        <a:p>
          <a:endParaRPr lang="en-US"/>
        </a:p>
      </dgm:t>
    </dgm:pt>
    <dgm:pt modelId="{A85976A5-45B2-4733-99AB-220E9E08C148}">
      <dgm:prSet custT="1"/>
      <dgm:spPr/>
      <dgm:t>
        <a:bodyPr/>
        <a:lstStyle/>
        <a:p>
          <a:r>
            <a:rPr lang="en-US" sz="1200" dirty="0"/>
            <a:t>Red- Child has become a distraction to class &amp; parent needs to be notified</a:t>
          </a:r>
        </a:p>
      </dgm:t>
    </dgm:pt>
    <dgm:pt modelId="{D8092539-49EE-446B-B659-3997F1BB92DB}" type="parTrans" cxnId="{B24BF86F-EFDA-44F0-AB64-BCD1EAC49B71}">
      <dgm:prSet/>
      <dgm:spPr/>
      <dgm:t>
        <a:bodyPr/>
        <a:lstStyle/>
        <a:p>
          <a:endParaRPr lang="en-US"/>
        </a:p>
      </dgm:t>
    </dgm:pt>
    <dgm:pt modelId="{3F5B854F-C24E-492D-BDEA-A1CD6B66B95D}" type="sibTrans" cxnId="{B24BF86F-EFDA-44F0-AB64-BCD1EAC49B71}">
      <dgm:prSet/>
      <dgm:spPr/>
      <dgm:t>
        <a:bodyPr/>
        <a:lstStyle/>
        <a:p>
          <a:endParaRPr lang="en-US"/>
        </a:p>
      </dgm:t>
    </dgm:pt>
    <dgm:pt modelId="{E4F85BB2-BC41-4075-AFCA-2886C1B3392D}">
      <dgm:prSet custT="1"/>
      <dgm:spPr/>
      <dgm:t>
        <a:bodyPr/>
        <a:lstStyle/>
        <a:p>
          <a:r>
            <a:rPr lang="en-US" sz="1200" dirty="0"/>
            <a:t>Workers- wash hands before ministry, snack &amp; after bathroom</a:t>
          </a:r>
        </a:p>
      </dgm:t>
    </dgm:pt>
    <dgm:pt modelId="{FBFADD60-FBD7-4E67-BE64-01C35CE65E94}" type="parTrans" cxnId="{FA7B77C3-1233-40F5-956F-63D8E6145E37}">
      <dgm:prSet/>
      <dgm:spPr/>
      <dgm:t>
        <a:bodyPr/>
        <a:lstStyle/>
        <a:p>
          <a:endParaRPr lang="en-US"/>
        </a:p>
      </dgm:t>
    </dgm:pt>
    <dgm:pt modelId="{6F97E744-5E73-461C-9DBC-059E336E6D28}" type="sibTrans" cxnId="{FA7B77C3-1233-40F5-956F-63D8E6145E37}">
      <dgm:prSet/>
      <dgm:spPr/>
      <dgm:t>
        <a:bodyPr/>
        <a:lstStyle/>
        <a:p>
          <a:endParaRPr lang="en-US"/>
        </a:p>
      </dgm:t>
    </dgm:pt>
    <dgm:pt modelId="{BAFB1867-D7CD-46C5-96F7-6ACAF24A8212}">
      <dgm:prSet custT="1"/>
      <dgm:spPr/>
      <dgm:t>
        <a:bodyPr/>
        <a:lstStyle/>
        <a:p>
          <a:r>
            <a:rPr lang="en-US" sz="1200" dirty="0"/>
            <a:t>Kids- wash hands before snack &amp; after bathroom </a:t>
          </a:r>
        </a:p>
      </dgm:t>
    </dgm:pt>
    <dgm:pt modelId="{82BCD777-FD22-4519-89D6-399FCAA86DEB}" type="parTrans" cxnId="{FC8B038C-F6A7-420B-B9F1-D932C6A54AE3}">
      <dgm:prSet/>
      <dgm:spPr/>
      <dgm:t>
        <a:bodyPr/>
        <a:lstStyle/>
        <a:p>
          <a:endParaRPr lang="en-US"/>
        </a:p>
      </dgm:t>
    </dgm:pt>
    <dgm:pt modelId="{6C3EBC7C-1C65-41DC-B752-F72B032A9EF4}" type="sibTrans" cxnId="{FC8B038C-F6A7-420B-B9F1-D932C6A54AE3}">
      <dgm:prSet/>
      <dgm:spPr/>
      <dgm:t>
        <a:bodyPr/>
        <a:lstStyle/>
        <a:p>
          <a:endParaRPr lang="en-US"/>
        </a:p>
      </dgm:t>
    </dgm:pt>
    <dgm:pt modelId="{C9436055-57A3-4AFC-BEEE-3BBC78CA9954}">
      <dgm:prSet custT="1"/>
      <dgm:spPr/>
      <dgm:t>
        <a:bodyPr/>
        <a:lstStyle/>
        <a:p>
          <a:r>
            <a:rPr lang="en-US" sz="1200" dirty="0"/>
            <a:t>If child is obviously sick in service ask parent to keep child with them</a:t>
          </a:r>
        </a:p>
      </dgm:t>
    </dgm:pt>
    <dgm:pt modelId="{BD987F55-AA14-4D1D-B8FD-0CF3FE66F282}" type="parTrans" cxnId="{50675D10-3359-40F1-9C57-8BD1E4B61DC4}">
      <dgm:prSet/>
      <dgm:spPr/>
      <dgm:t>
        <a:bodyPr/>
        <a:lstStyle/>
        <a:p>
          <a:endParaRPr lang="en-US"/>
        </a:p>
      </dgm:t>
    </dgm:pt>
    <dgm:pt modelId="{43EE85F9-2CB2-41E2-9EE5-0DC6CDCEBDB3}" type="sibTrans" cxnId="{50675D10-3359-40F1-9C57-8BD1E4B61DC4}">
      <dgm:prSet/>
      <dgm:spPr/>
      <dgm:t>
        <a:bodyPr/>
        <a:lstStyle/>
        <a:p>
          <a:endParaRPr lang="en-US"/>
        </a:p>
      </dgm:t>
    </dgm:pt>
    <dgm:pt modelId="{CEF9951E-7568-49DB-BE28-EA8184EE7016}">
      <dgm:prSet custT="1"/>
      <dgm:spPr/>
      <dgm:t>
        <a:bodyPr/>
        <a:lstStyle/>
        <a:p>
          <a:r>
            <a:rPr lang="en-US" sz="1200" dirty="0"/>
            <a:t>If a worker is sick during service then they should notify leader  for help</a:t>
          </a:r>
        </a:p>
      </dgm:t>
    </dgm:pt>
    <dgm:pt modelId="{F0B9BA05-5318-4C75-8FCC-1AEA781F5D4A}" type="parTrans" cxnId="{956934D2-2893-476A-B1DD-43E6560ABB4A}">
      <dgm:prSet/>
      <dgm:spPr/>
      <dgm:t>
        <a:bodyPr/>
        <a:lstStyle/>
        <a:p>
          <a:endParaRPr lang="en-US"/>
        </a:p>
      </dgm:t>
    </dgm:pt>
    <dgm:pt modelId="{A29CB88D-CD13-41E1-B0B4-1F26509613EE}" type="sibTrans" cxnId="{956934D2-2893-476A-B1DD-43E6560ABB4A}">
      <dgm:prSet/>
      <dgm:spPr/>
      <dgm:t>
        <a:bodyPr/>
        <a:lstStyle/>
        <a:p>
          <a:endParaRPr lang="en-US"/>
        </a:p>
      </dgm:t>
    </dgm:pt>
    <dgm:pt modelId="{2A9BD934-F4D7-448C-BF73-A6A40FD7E6DB}">
      <dgm:prSet custT="1"/>
      <dgm:spPr/>
      <dgm:t>
        <a:bodyPr/>
        <a:lstStyle/>
        <a:p>
          <a:r>
            <a:rPr lang="en-US" sz="1200" dirty="0"/>
            <a:t>If  a worker is going to be absent they should contact Leader ASAP</a:t>
          </a:r>
        </a:p>
      </dgm:t>
    </dgm:pt>
    <dgm:pt modelId="{2C2DD95E-1779-4322-81D6-CF3D126F09FF}" type="parTrans" cxnId="{45A2F6BA-A392-4A05-B241-CA82F281C577}">
      <dgm:prSet/>
      <dgm:spPr/>
      <dgm:t>
        <a:bodyPr/>
        <a:lstStyle/>
        <a:p>
          <a:endParaRPr lang="en-US"/>
        </a:p>
      </dgm:t>
    </dgm:pt>
    <dgm:pt modelId="{3A124528-9758-4F30-8DCA-6DDF7533120E}" type="sibTrans" cxnId="{45A2F6BA-A392-4A05-B241-CA82F281C577}">
      <dgm:prSet/>
      <dgm:spPr/>
      <dgm:t>
        <a:bodyPr/>
        <a:lstStyle/>
        <a:p>
          <a:endParaRPr lang="en-US"/>
        </a:p>
      </dgm:t>
    </dgm:pt>
    <dgm:pt modelId="{8187E36E-8695-40A0-8A7D-C7ABEE47B787}">
      <dgm:prSet custT="1"/>
      <dgm:spPr/>
      <dgm:t>
        <a:bodyPr/>
        <a:lstStyle/>
        <a:p>
          <a:r>
            <a:rPr lang="en-US" sz="1200" dirty="0"/>
            <a:t>They will swap/trade days with a replacement worker</a:t>
          </a:r>
        </a:p>
      </dgm:t>
    </dgm:pt>
    <dgm:pt modelId="{A260E71E-6DC4-4E63-B7E5-44511C5B29E2}" type="parTrans" cxnId="{6EBB79EF-08F1-4DC3-A3F2-2551FEAD6BB8}">
      <dgm:prSet/>
      <dgm:spPr/>
      <dgm:t>
        <a:bodyPr/>
        <a:lstStyle/>
        <a:p>
          <a:endParaRPr lang="en-US"/>
        </a:p>
      </dgm:t>
    </dgm:pt>
    <dgm:pt modelId="{DA687115-24FC-4A9F-8C29-37780286DCE6}" type="sibTrans" cxnId="{6EBB79EF-08F1-4DC3-A3F2-2551FEAD6BB8}">
      <dgm:prSet/>
      <dgm:spPr/>
      <dgm:t>
        <a:bodyPr/>
        <a:lstStyle/>
        <a:p>
          <a:endParaRPr lang="en-US"/>
        </a:p>
      </dgm:t>
    </dgm:pt>
    <dgm:pt modelId="{811893F5-4A5D-4AAA-A18B-84007F75A872}">
      <dgm:prSet custT="1"/>
      <dgm:spPr/>
      <dgm:t>
        <a:bodyPr/>
        <a:lstStyle/>
        <a:p>
          <a:r>
            <a:rPr lang="en-US" sz="1200" dirty="0"/>
            <a:t>If a child is absent workers should attempt to contact parents just to check up</a:t>
          </a:r>
        </a:p>
      </dgm:t>
    </dgm:pt>
    <dgm:pt modelId="{E9929997-31B4-482A-8F75-45AFEE2BDE3B}" type="parTrans" cxnId="{385BB75C-B880-4737-9282-F88A45B59F9B}">
      <dgm:prSet/>
      <dgm:spPr/>
      <dgm:t>
        <a:bodyPr/>
        <a:lstStyle/>
        <a:p>
          <a:endParaRPr lang="en-US"/>
        </a:p>
      </dgm:t>
    </dgm:pt>
    <dgm:pt modelId="{E88F61E8-F740-4557-9318-C0900123B134}" type="sibTrans" cxnId="{385BB75C-B880-4737-9282-F88A45B59F9B}">
      <dgm:prSet/>
      <dgm:spPr/>
      <dgm:t>
        <a:bodyPr/>
        <a:lstStyle/>
        <a:p>
          <a:endParaRPr lang="en-US"/>
        </a:p>
      </dgm:t>
    </dgm:pt>
    <dgm:pt modelId="{74856FF6-986D-409A-874F-87876B1C5396}">
      <dgm:prSet custT="1"/>
      <dgm:spPr/>
      <dgm:t>
        <a:bodyPr/>
        <a:lstStyle/>
        <a:p>
          <a:r>
            <a:rPr lang="en-US" sz="1200" dirty="0"/>
            <a:t>Schedule: Workers Scheduled 1 month, Any changes worked through leaders</a:t>
          </a:r>
        </a:p>
      </dgm:t>
    </dgm:pt>
    <dgm:pt modelId="{3E32D5FD-D8BB-4E56-9DFE-B6BF6A669DCA}" type="parTrans" cxnId="{5075FC91-5CF0-4B72-86BC-FDC986F355F3}">
      <dgm:prSet/>
      <dgm:spPr/>
    </dgm:pt>
    <dgm:pt modelId="{40028D95-65F1-4337-91B7-E74080CD3953}" type="sibTrans" cxnId="{5075FC91-5CF0-4B72-86BC-FDC986F355F3}">
      <dgm:prSet/>
      <dgm:spPr/>
    </dgm:pt>
    <dgm:pt modelId="{CE401F0D-F5A4-4811-8D30-716B008E100E}" type="pres">
      <dgm:prSet presAssocID="{6B4A0BBE-A924-4CF7-8FC2-F1A26B018584}" presName="Name0" presStyleCnt="0">
        <dgm:presLayoutVars>
          <dgm:dir/>
          <dgm:animLvl val="lvl"/>
          <dgm:resizeHandles/>
        </dgm:presLayoutVars>
      </dgm:prSet>
      <dgm:spPr/>
    </dgm:pt>
    <dgm:pt modelId="{0F0A32AF-8000-4070-87F9-29D375DD9213}" type="pres">
      <dgm:prSet presAssocID="{F01EAB89-5DF5-461A-9A65-A3D31DE66ABC}" presName="linNode" presStyleCnt="0"/>
      <dgm:spPr/>
    </dgm:pt>
    <dgm:pt modelId="{6D73164B-D68D-414F-A5DE-AF26BCB863DD}" type="pres">
      <dgm:prSet presAssocID="{F01EAB89-5DF5-461A-9A65-A3D31DE66ABC}" presName="parentShp" presStyleLbl="node1" presStyleIdx="0" presStyleCnt="8" custScaleX="167401" custScaleY="169961">
        <dgm:presLayoutVars>
          <dgm:bulletEnabled val="1"/>
        </dgm:presLayoutVars>
      </dgm:prSet>
      <dgm:spPr/>
    </dgm:pt>
    <dgm:pt modelId="{25DCAC50-1B7E-4E89-8B35-28294C857C10}" type="pres">
      <dgm:prSet presAssocID="{F01EAB89-5DF5-461A-9A65-A3D31DE66ABC}" presName="childShp" presStyleLbl="bgAccFollowNode1" presStyleIdx="0" presStyleCnt="8" custScaleX="11829" custScaleY="148441">
        <dgm:presLayoutVars>
          <dgm:bulletEnabled val="1"/>
        </dgm:presLayoutVars>
      </dgm:prSet>
      <dgm:spPr/>
    </dgm:pt>
    <dgm:pt modelId="{0C674E5B-300A-4C36-88A3-D0EB59B799BE}" type="pres">
      <dgm:prSet presAssocID="{5BCD321A-228C-4D7E-AA4B-B5099EE4BAB4}" presName="spacing" presStyleCnt="0"/>
      <dgm:spPr/>
    </dgm:pt>
    <dgm:pt modelId="{125CF38F-4F78-409C-B3F0-B60E9EB077E0}" type="pres">
      <dgm:prSet presAssocID="{B6885B83-207C-4D60-BA25-966958CB410F}" presName="linNode" presStyleCnt="0"/>
      <dgm:spPr/>
    </dgm:pt>
    <dgm:pt modelId="{5286E94C-A004-475F-812C-08D5EE5DE64F}" type="pres">
      <dgm:prSet presAssocID="{B6885B83-207C-4D60-BA25-966958CB410F}" presName="parentShp" presStyleLbl="node1" presStyleIdx="1" presStyleCnt="8" custScaleY="192984">
        <dgm:presLayoutVars>
          <dgm:bulletEnabled val="1"/>
        </dgm:presLayoutVars>
      </dgm:prSet>
      <dgm:spPr/>
    </dgm:pt>
    <dgm:pt modelId="{9EC7EAE3-26C1-41A3-B6C5-0DFA8B9B3221}" type="pres">
      <dgm:prSet presAssocID="{B6885B83-207C-4D60-BA25-966958CB410F}" presName="childShp" presStyleLbl="bgAccFollowNode1" presStyleIdx="1" presStyleCnt="8" custScaleY="221676">
        <dgm:presLayoutVars>
          <dgm:bulletEnabled val="1"/>
        </dgm:presLayoutVars>
      </dgm:prSet>
      <dgm:spPr/>
    </dgm:pt>
    <dgm:pt modelId="{FBF51D86-D76B-40EF-8973-E75A938DE932}" type="pres">
      <dgm:prSet presAssocID="{B38AD0BA-A092-411E-935C-FB43F4207D94}" presName="spacing" presStyleCnt="0"/>
      <dgm:spPr/>
    </dgm:pt>
    <dgm:pt modelId="{A4D70B9A-475E-4F42-BAC6-8085E5F455B6}" type="pres">
      <dgm:prSet presAssocID="{AF8A7771-CFDB-4624-925C-34D2AD1BAFF6}" presName="linNode" presStyleCnt="0"/>
      <dgm:spPr/>
    </dgm:pt>
    <dgm:pt modelId="{DFDF84B7-1BC4-4E75-A2D1-F3B1693E4A42}" type="pres">
      <dgm:prSet presAssocID="{AF8A7771-CFDB-4624-925C-34D2AD1BAFF6}" presName="parentShp" presStyleLbl="node1" presStyleIdx="2" presStyleCnt="8" custScaleY="144266">
        <dgm:presLayoutVars>
          <dgm:bulletEnabled val="1"/>
        </dgm:presLayoutVars>
      </dgm:prSet>
      <dgm:spPr/>
    </dgm:pt>
    <dgm:pt modelId="{86F9D940-9186-4F1C-9165-7AA153C29474}" type="pres">
      <dgm:prSet presAssocID="{AF8A7771-CFDB-4624-925C-34D2AD1BAFF6}" presName="childShp" presStyleLbl="bgAccFollowNode1" presStyleIdx="2" presStyleCnt="8" custScaleY="237155">
        <dgm:presLayoutVars>
          <dgm:bulletEnabled val="1"/>
        </dgm:presLayoutVars>
      </dgm:prSet>
      <dgm:spPr/>
    </dgm:pt>
    <dgm:pt modelId="{559BD9C2-BC88-4C7D-ABBA-71D77FB96052}" type="pres">
      <dgm:prSet presAssocID="{980491F0-1632-4F20-9F99-53635684B8FC}" presName="spacing" presStyleCnt="0"/>
      <dgm:spPr/>
    </dgm:pt>
    <dgm:pt modelId="{29375293-9438-4E34-B33A-53C18017F326}" type="pres">
      <dgm:prSet presAssocID="{EA7DBE8E-3D5A-43E3-92F7-77186E559EF7}" presName="linNode" presStyleCnt="0"/>
      <dgm:spPr/>
    </dgm:pt>
    <dgm:pt modelId="{C2091161-B780-4A6D-AB96-F2A0E98EA3D6}" type="pres">
      <dgm:prSet presAssocID="{EA7DBE8E-3D5A-43E3-92F7-77186E559EF7}" presName="parentShp" presStyleLbl="node1" presStyleIdx="3" presStyleCnt="8" custScaleY="159175">
        <dgm:presLayoutVars>
          <dgm:bulletEnabled val="1"/>
        </dgm:presLayoutVars>
      </dgm:prSet>
      <dgm:spPr/>
    </dgm:pt>
    <dgm:pt modelId="{52CA56E3-05EA-46FF-9C31-B5DD9A7C8923}" type="pres">
      <dgm:prSet presAssocID="{EA7DBE8E-3D5A-43E3-92F7-77186E559EF7}" presName="childShp" presStyleLbl="bgAccFollowNode1" presStyleIdx="3" presStyleCnt="8" custScaleY="210551">
        <dgm:presLayoutVars>
          <dgm:bulletEnabled val="1"/>
        </dgm:presLayoutVars>
      </dgm:prSet>
      <dgm:spPr/>
    </dgm:pt>
    <dgm:pt modelId="{5249F8C1-DCBD-470A-B696-2E4509A97E01}" type="pres">
      <dgm:prSet presAssocID="{30FB1045-3DD1-4DBC-9A32-3CD38450D02A}" presName="spacing" presStyleCnt="0"/>
      <dgm:spPr/>
    </dgm:pt>
    <dgm:pt modelId="{2B0FDDE8-1809-443D-ADC0-ECF9252F3385}" type="pres">
      <dgm:prSet presAssocID="{DAEF55DC-A062-4974-B8F2-E7F0ECD3F0C3}" presName="linNode" presStyleCnt="0"/>
      <dgm:spPr/>
    </dgm:pt>
    <dgm:pt modelId="{28BCADFA-CB5A-4052-A669-BC3BA3234F4B}" type="pres">
      <dgm:prSet presAssocID="{DAEF55DC-A062-4974-B8F2-E7F0ECD3F0C3}" presName="parentShp" presStyleLbl="node1" presStyleIdx="4" presStyleCnt="8" custScaleY="163792">
        <dgm:presLayoutVars>
          <dgm:bulletEnabled val="1"/>
        </dgm:presLayoutVars>
      </dgm:prSet>
      <dgm:spPr/>
    </dgm:pt>
    <dgm:pt modelId="{CA05374D-2F21-4ACE-A3A8-1EA91D14878C}" type="pres">
      <dgm:prSet presAssocID="{DAEF55DC-A062-4974-B8F2-E7F0ECD3F0C3}" presName="childShp" presStyleLbl="bgAccFollowNode1" presStyleIdx="4" presStyleCnt="8" custScaleY="203001">
        <dgm:presLayoutVars>
          <dgm:bulletEnabled val="1"/>
        </dgm:presLayoutVars>
      </dgm:prSet>
      <dgm:spPr/>
    </dgm:pt>
    <dgm:pt modelId="{3B4F2406-FAE6-41CD-A149-986D7635F0A5}" type="pres">
      <dgm:prSet presAssocID="{2CFBBF0B-B74A-4C57-9E3A-AF6AED4B1F8B}" presName="spacing" presStyleCnt="0"/>
      <dgm:spPr/>
    </dgm:pt>
    <dgm:pt modelId="{E61F6234-EFBA-4810-A8EE-867FA7C9C356}" type="pres">
      <dgm:prSet presAssocID="{99B9C23A-A975-4BCC-AE0D-6501BC8E9DC0}" presName="linNode" presStyleCnt="0"/>
      <dgm:spPr/>
    </dgm:pt>
    <dgm:pt modelId="{0592B522-260B-41F9-9FFC-B4B3712C72CE}" type="pres">
      <dgm:prSet presAssocID="{99B9C23A-A975-4BCC-AE0D-6501BC8E9DC0}" presName="parentShp" presStyleLbl="node1" presStyleIdx="5" presStyleCnt="8" custScaleY="151987">
        <dgm:presLayoutVars>
          <dgm:bulletEnabled val="1"/>
        </dgm:presLayoutVars>
      </dgm:prSet>
      <dgm:spPr/>
    </dgm:pt>
    <dgm:pt modelId="{0164A6A3-FCAB-4B5F-A0F4-F4139222E33B}" type="pres">
      <dgm:prSet presAssocID="{99B9C23A-A975-4BCC-AE0D-6501BC8E9DC0}" presName="childShp" presStyleLbl="bgAccFollowNode1" presStyleIdx="5" presStyleCnt="8" custScaleY="186319">
        <dgm:presLayoutVars>
          <dgm:bulletEnabled val="1"/>
        </dgm:presLayoutVars>
      </dgm:prSet>
      <dgm:spPr/>
    </dgm:pt>
    <dgm:pt modelId="{2BD0A4B4-E89F-4E81-83FE-E80A071D7F7C}" type="pres">
      <dgm:prSet presAssocID="{1867E950-74E7-4D93-8359-AFD8A400817F}" presName="spacing" presStyleCnt="0"/>
      <dgm:spPr/>
    </dgm:pt>
    <dgm:pt modelId="{7E80A5D7-C8B3-4791-AF7B-991F33CB4742}" type="pres">
      <dgm:prSet presAssocID="{F1D8A703-B63B-48B5-954B-485E5EEF8AB1}" presName="linNode" presStyleCnt="0"/>
      <dgm:spPr/>
    </dgm:pt>
    <dgm:pt modelId="{96354928-43B8-46F3-8911-10B3F55CB812}" type="pres">
      <dgm:prSet presAssocID="{F1D8A703-B63B-48B5-954B-485E5EEF8AB1}" presName="parentShp" presStyleLbl="node1" presStyleIdx="6" presStyleCnt="8" custScaleY="158376">
        <dgm:presLayoutVars>
          <dgm:bulletEnabled val="1"/>
        </dgm:presLayoutVars>
      </dgm:prSet>
      <dgm:spPr/>
    </dgm:pt>
    <dgm:pt modelId="{0CD26F0C-CAB5-44A8-9F7F-31BE49A5CEB7}" type="pres">
      <dgm:prSet presAssocID="{F1D8A703-B63B-48B5-954B-485E5EEF8AB1}" presName="childShp" presStyleLbl="bgAccFollowNode1" presStyleIdx="6" presStyleCnt="8" custScaleY="217040">
        <dgm:presLayoutVars>
          <dgm:bulletEnabled val="1"/>
        </dgm:presLayoutVars>
      </dgm:prSet>
      <dgm:spPr/>
    </dgm:pt>
    <dgm:pt modelId="{B0C31A61-B202-48E1-8F63-39E86925F628}" type="pres">
      <dgm:prSet presAssocID="{B6995FBB-32CD-4EBE-B637-5B8006919572}" presName="spacing" presStyleCnt="0"/>
      <dgm:spPr/>
    </dgm:pt>
    <dgm:pt modelId="{86B01E15-2238-4F88-9326-2ECEF58862B0}" type="pres">
      <dgm:prSet presAssocID="{AE02475E-7759-4BEA-896B-771107D04591}" presName="linNode" presStyleCnt="0"/>
      <dgm:spPr/>
    </dgm:pt>
    <dgm:pt modelId="{E4B3276C-28D4-4366-B82C-952E42A08A13}" type="pres">
      <dgm:prSet presAssocID="{AE02475E-7759-4BEA-896B-771107D04591}" presName="parentShp" presStyleLbl="node1" presStyleIdx="7" presStyleCnt="8" custScaleY="164826">
        <dgm:presLayoutVars>
          <dgm:bulletEnabled val="1"/>
        </dgm:presLayoutVars>
      </dgm:prSet>
      <dgm:spPr/>
    </dgm:pt>
    <dgm:pt modelId="{FBF74DA5-8F99-4E2B-8B8F-E23025A12F2B}" type="pres">
      <dgm:prSet presAssocID="{AE02475E-7759-4BEA-896B-771107D04591}" presName="childShp" presStyleLbl="bgAccFollowNode1" presStyleIdx="7" presStyleCnt="8" custScaleY="252256">
        <dgm:presLayoutVars>
          <dgm:bulletEnabled val="1"/>
        </dgm:presLayoutVars>
      </dgm:prSet>
      <dgm:spPr/>
    </dgm:pt>
  </dgm:ptLst>
  <dgm:cxnLst>
    <dgm:cxn modelId="{6B222E99-969B-4D9F-9883-F8085B27A5AE}" srcId="{99B9C23A-A975-4BCC-AE0D-6501BC8E9DC0}" destId="{401BDD8C-24FF-4081-9D9B-3968BD87BF22}" srcOrd="0" destOrd="0" parTransId="{85ACFD37-32C9-4858-A506-99B9B076B55E}" sibTransId="{01B0ED97-14CC-4563-BB7E-5446549CB5A7}"/>
    <dgm:cxn modelId="{3D558317-6CBB-47FC-A7ED-37F03B762936}" type="presOf" srcId="{82C2B635-7E2E-4CB0-9D31-733B83AEEFEE}" destId="{CA05374D-2F21-4ACE-A3A8-1EA91D14878C}" srcOrd="0" destOrd="1" presId="urn:microsoft.com/office/officeart/2005/8/layout/vList6"/>
    <dgm:cxn modelId="{5075FC91-5CF0-4B72-86BC-FDC986F355F3}" srcId="{B6885B83-207C-4D60-BA25-966958CB410F}" destId="{74856FF6-986D-409A-874F-87876B1C5396}" srcOrd="1" destOrd="0" parTransId="{3E32D5FD-D8BB-4E56-9DFE-B6BF6A669DCA}" sibTransId="{40028D95-65F1-4337-91B7-E74080CD3953}"/>
    <dgm:cxn modelId="{C06CDE30-5CC6-47C5-A2AF-63F128EB8ED4}" srcId="{B6885B83-207C-4D60-BA25-966958CB410F}" destId="{56838E9A-C3BE-46B8-939C-20C284BAF928}" srcOrd="0" destOrd="0" parTransId="{86203D1F-976C-4A66-A2EF-AE72BC381797}" sibTransId="{B52FC518-DFF7-4A93-830A-1E0BA602B081}"/>
    <dgm:cxn modelId="{B24BF86F-EFDA-44F0-AB64-BCD1EAC49B71}" srcId="{DAEF55DC-A062-4974-B8F2-E7F0ECD3F0C3}" destId="{A85976A5-45B2-4733-99AB-220E9E08C148}" srcOrd="2" destOrd="0" parTransId="{D8092539-49EE-446B-B659-3997F1BB92DB}" sibTransId="{3F5B854F-C24E-492D-BDEA-A1CD6B66B95D}"/>
    <dgm:cxn modelId="{F45F383D-A690-4D4E-8805-E61EB28BC73D}" type="presOf" srcId="{B2D6495C-BEB2-4BFC-9BCD-880754546740}" destId="{52CA56E3-05EA-46FF-9C31-B5DD9A7C8923}" srcOrd="0" destOrd="0" presId="urn:microsoft.com/office/officeart/2005/8/layout/vList6"/>
    <dgm:cxn modelId="{E666AA7E-96D2-46E9-89F6-C054D7F4A072}" type="presOf" srcId="{6FC07C02-74C3-4A1D-B97C-550299BA4B85}" destId="{0CD26F0C-CAB5-44A8-9F7F-31BE49A5CEB7}" srcOrd="0" destOrd="0" presId="urn:microsoft.com/office/officeart/2005/8/layout/vList6"/>
    <dgm:cxn modelId="{A9712221-6047-42C2-9954-48FBFB5E74EE}" type="presOf" srcId="{F01EAB89-5DF5-461A-9A65-A3D31DE66ABC}" destId="{6D73164B-D68D-414F-A5DE-AF26BCB863DD}" srcOrd="0" destOrd="0" presId="urn:microsoft.com/office/officeart/2005/8/layout/vList6"/>
    <dgm:cxn modelId="{ECBCC021-6079-4A02-92CE-DBD7B084B6AD}" srcId="{B6885B83-207C-4D60-BA25-966958CB410F}" destId="{2E07C450-6381-44F7-B34F-871E6E886078}" srcOrd="2" destOrd="0" parTransId="{82B88380-3120-465A-9556-7A86AD3A3B3D}" sibTransId="{C13A6E47-7312-4FD5-A858-CE8F527C3CFB}"/>
    <dgm:cxn modelId="{18AB8AD2-C2F1-4B57-98CC-F4E3CFF2E29A}" type="presOf" srcId="{2E07C450-6381-44F7-B34F-871E6E886078}" destId="{9EC7EAE3-26C1-41A3-B6C5-0DFA8B9B3221}" srcOrd="0" destOrd="2" presId="urn:microsoft.com/office/officeart/2005/8/layout/vList6"/>
    <dgm:cxn modelId="{67FFE0CB-ADD4-4969-8D4C-14C5658F3469}" srcId="{AF8A7771-CFDB-4624-925C-34D2AD1BAFF6}" destId="{65CE5572-2FED-48CF-B606-3AE0C20C37CB}" srcOrd="0" destOrd="0" parTransId="{9C4CB8E4-D323-4046-AAD5-A04A915E2843}" sibTransId="{BB58DC8D-CE70-450A-A396-40DC276667F3}"/>
    <dgm:cxn modelId="{FA7B77C3-1233-40F5-956F-63D8E6145E37}" srcId="{99B9C23A-A975-4BCC-AE0D-6501BC8E9DC0}" destId="{E4F85BB2-BC41-4075-AFCA-2886C1B3392D}" srcOrd="1" destOrd="0" parTransId="{FBFADD60-FBD7-4E67-BE64-01C35CE65E94}" sibTransId="{6F97E744-5E73-461C-9DBC-059E336E6D28}"/>
    <dgm:cxn modelId="{1307EB49-66D4-4C14-A884-789415A943DA}" type="presOf" srcId="{74856FF6-986D-409A-874F-87876B1C5396}" destId="{9EC7EAE3-26C1-41A3-B6C5-0DFA8B9B3221}" srcOrd="0" destOrd="1" presId="urn:microsoft.com/office/officeart/2005/8/layout/vList6"/>
    <dgm:cxn modelId="{72E7E724-31F7-425D-9745-58685BEF0A4E}" srcId="{DAEF55DC-A062-4974-B8F2-E7F0ECD3F0C3}" destId="{82C2B635-7E2E-4CB0-9D31-733B83AEEFEE}" srcOrd="1" destOrd="0" parTransId="{5A5FD2C9-16AE-4908-A192-3842B0EDE09C}" sibTransId="{B439260E-E09D-41A6-8CA5-0C50A4B2F1E2}"/>
    <dgm:cxn modelId="{B8ECB3A6-6298-4852-AA76-22825ED4DD23}" srcId="{6B4A0BBE-A924-4CF7-8FC2-F1A26B018584}" destId="{AE02475E-7759-4BEA-896B-771107D04591}" srcOrd="7" destOrd="0" parTransId="{EDAFB86A-5C5B-43B3-B806-35F09AADF3C1}" sibTransId="{23BD849C-E690-4CE5-841F-F1DA3D8A1B30}"/>
    <dgm:cxn modelId="{26B976F9-F6E6-4CF3-B942-392AAAABA73C}" type="presOf" srcId="{B6885B83-207C-4D60-BA25-966958CB410F}" destId="{5286E94C-A004-475F-812C-08D5EE5DE64F}" srcOrd="0" destOrd="0" presId="urn:microsoft.com/office/officeart/2005/8/layout/vList6"/>
    <dgm:cxn modelId="{8ADDF4F3-568F-457E-8DAD-C93173D161E9}" type="presOf" srcId="{811893F5-4A5D-4AAA-A18B-84007F75A872}" destId="{FBF74DA5-8F99-4E2B-8B8F-E23025A12F2B}" srcOrd="0" destOrd="2" presId="urn:microsoft.com/office/officeart/2005/8/layout/vList6"/>
    <dgm:cxn modelId="{3060E062-A7E3-4DEC-976B-0863D3F389B7}" srcId="{6B4A0BBE-A924-4CF7-8FC2-F1A26B018584}" destId="{DAEF55DC-A062-4974-B8F2-E7F0ECD3F0C3}" srcOrd="4" destOrd="0" parTransId="{567ED4D7-6F98-402F-B082-60AE4438F15C}" sibTransId="{2CFBBF0B-B74A-4C57-9E3A-AF6AED4B1F8B}"/>
    <dgm:cxn modelId="{40191F42-8493-42EA-BA6D-E540B77702D2}" type="presOf" srcId="{AE02475E-7759-4BEA-896B-771107D04591}" destId="{E4B3276C-28D4-4366-B82C-952E42A08A13}" srcOrd="0" destOrd="0" presId="urn:microsoft.com/office/officeart/2005/8/layout/vList6"/>
    <dgm:cxn modelId="{BA7FF635-90CC-45AA-85CE-1FF5776BAD0D}" srcId="{6B4A0BBE-A924-4CF7-8FC2-F1A26B018584}" destId="{F1D8A703-B63B-48B5-954B-485E5EEF8AB1}" srcOrd="6" destOrd="0" parTransId="{0E152BDC-0831-450B-ABEB-DDEA57798CCD}" sibTransId="{B6995FBB-32CD-4EBE-B637-5B8006919572}"/>
    <dgm:cxn modelId="{856BC019-B0C0-4E29-8B81-B05BB0787250}" srcId="{6B4A0BBE-A924-4CF7-8FC2-F1A26B018584}" destId="{99B9C23A-A975-4BCC-AE0D-6501BC8E9DC0}" srcOrd="5" destOrd="0" parTransId="{0A601A03-6649-42F9-9156-16F7E76A46C3}" sibTransId="{1867E950-74E7-4D93-8359-AFD8A400817F}"/>
    <dgm:cxn modelId="{085437AB-1EFC-4749-B5F7-BD562B375E2E}" srcId="{AF8A7771-CFDB-4624-925C-34D2AD1BAFF6}" destId="{875E0C60-52A8-4675-860F-974B100CA108}" srcOrd="1" destOrd="0" parTransId="{67456354-221B-41C3-A517-4333719CA3DE}" sibTransId="{50B3E676-677A-4AB3-B954-4557C66DFF01}"/>
    <dgm:cxn modelId="{043DB998-0E85-4014-9120-59959533BCF0}" type="presOf" srcId="{AF8A7771-CFDB-4624-925C-34D2AD1BAFF6}" destId="{DFDF84B7-1BC4-4E75-A2D1-F3B1693E4A42}" srcOrd="0" destOrd="0" presId="urn:microsoft.com/office/officeart/2005/8/layout/vList6"/>
    <dgm:cxn modelId="{AB53F322-88C9-4622-BE3D-5034F008D29A}" type="presOf" srcId="{56838E9A-C3BE-46B8-939C-20C284BAF928}" destId="{9EC7EAE3-26C1-41A3-B6C5-0DFA8B9B3221}" srcOrd="0" destOrd="0" presId="urn:microsoft.com/office/officeart/2005/8/layout/vList6"/>
    <dgm:cxn modelId="{23D1F3D8-AEF9-42ED-90FB-545A3AB90C4D}" type="presOf" srcId="{DAEF55DC-A062-4974-B8F2-E7F0ECD3F0C3}" destId="{28BCADFA-CB5A-4052-A669-BC3BA3234F4B}" srcOrd="0" destOrd="0" presId="urn:microsoft.com/office/officeart/2005/8/layout/vList6"/>
    <dgm:cxn modelId="{8AB29AB3-78E4-45E2-B8A1-B75F93AB5B3B}" type="presOf" srcId="{E4F85BB2-BC41-4075-AFCA-2886C1B3392D}" destId="{0164A6A3-FCAB-4B5F-A0F4-F4139222E33B}" srcOrd="0" destOrd="1" presId="urn:microsoft.com/office/officeart/2005/8/layout/vList6"/>
    <dgm:cxn modelId="{936BA28F-B11E-439F-8015-CCA024DAE3BD}" type="presOf" srcId="{C9436055-57A3-4AFC-BEEE-3BBC78CA9954}" destId="{0CD26F0C-CAB5-44A8-9F7F-31BE49A5CEB7}" srcOrd="0" destOrd="1" presId="urn:microsoft.com/office/officeart/2005/8/layout/vList6"/>
    <dgm:cxn modelId="{204C8AE3-E6FA-4521-85AC-67DC5CF31D5B}" srcId="{AF8A7771-CFDB-4624-925C-34D2AD1BAFF6}" destId="{29E57CAA-5B66-427F-A221-61F7FA93C989}" srcOrd="2" destOrd="0" parTransId="{6CA39666-FACE-475B-903F-8CC4EE658CEB}" sibTransId="{FD8FFC48-EB1C-47FF-99B2-13AEBDB30D8D}"/>
    <dgm:cxn modelId="{45A2F6BA-A392-4A05-B241-CA82F281C577}" srcId="{AE02475E-7759-4BEA-896B-771107D04591}" destId="{2A9BD934-F4D7-448C-BF73-A6A40FD7E6DB}" srcOrd="0" destOrd="0" parTransId="{2C2DD95E-1779-4322-81D6-CF3D126F09FF}" sibTransId="{3A124528-9758-4F30-8DCA-6DDF7533120E}"/>
    <dgm:cxn modelId="{9BBF61BE-BBCC-4880-B75E-F0B8214B4C3C}" type="presOf" srcId="{99B9C23A-A975-4BCC-AE0D-6501BC8E9DC0}" destId="{0592B522-260B-41F9-9FFC-B4B3712C72CE}" srcOrd="0" destOrd="0" presId="urn:microsoft.com/office/officeart/2005/8/layout/vList6"/>
    <dgm:cxn modelId="{7A53F5BA-0181-4991-8D9C-C75D1F461AF6}" type="presOf" srcId="{D2748814-46E3-4055-9A91-4F72F2E48F30}" destId="{CA05374D-2F21-4ACE-A3A8-1EA91D14878C}" srcOrd="0" destOrd="0" presId="urn:microsoft.com/office/officeart/2005/8/layout/vList6"/>
    <dgm:cxn modelId="{8CE4631D-38BD-419E-9A29-820113D48CF3}" type="presOf" srcId="{EA7DBE8E-3D5A-43E3-92F7-77186E559EF7}" destId="{C2091161-B780-4A6D-AB96-F2A0E98EA3D6}" srcOrd="0" destOrd="0" presId="urn:microsoft.com/office/officeart/2005/8/layout/vList6"/>
    <dgm:cxn modelId="{15CE90F2-A379-41BB-A882-3E2820990B3F}" srcId="{EA7DBE8E-3D5A-43E3-92F7-77186E559EF7}" destId="{B2D6495C-BEB2-4BFC-9BCD-880754546740}" srcOrd="0" destOrd="0" parTransId="{8708B1FB-F476-48DF-8FDF-82065632DDD4}" sibTransId="{1EC24EF6-A8DD-43D5-818F-2D523C203641}"/>
    <dgm:cxn modelId="{A3EC607B-3D91-40ED-9111-FE3EDE5EB0F7}" srcId="{6B4A0BBE-A924-4CF7-8FC2-F1A26B018584}" destId="{B6885B83-207C-4D60-BA25-966958CB410F}" srcOrd="1" destOrd="0" parTransId="{92B0EC52-6C1F-40C8-BE39-40D126660512}" sibTransId="{B38AD0BA-A092-411E-935C-FB43F4207D94}"/>
    <dgm:cxn modelId="{CC06F03D-E9AB-4EA4-B339-5F5C489DA470}" type="presOf" srcId="{875E0C60-52A8-4675-860F-974B100CA108}" destId="{86F9D940-9186-4F1C-9165-7AA153C29474}" srcOrd="0" destOrd="1" presId="urn:microsoft.com/office/officeart/2005/8/layout/vList6"/>
    <dgm:cxn modelId="{99F53269-5D31-420A-B2DF-CFA5E3509938}" type="presOf" srcId="{29E57CAA-5B66-427F-A221-61F7FA93C989}" destId="{86F9D940-9186-4F1C-9165-7AA153C29474}" srcOrd="0" destOrd="2" presId="urn:microsoft.com/office/officeart/2005/8/layout/vList6"/>
    <dgm:cxn modelId="{02AC5698-A1EF-4205-AD5C-D5D0CA4623EA}" srcId="{EA7DBE8E-3D5A-43E3-92F7-77186E559EF7}" destId="{A7845BBD-0E90-4793-87A1-140D5FC8ACF3}" srcOrd="1" destOrd="0" parTransId="{2ECD5158-121B-49AD-8135-9CA67C2B0792}" sibTransId="{FECBF802-4128-4AE1-A53E-BC3E2F420924}"/>
    <dgm:cxn modelId="{ECA6D79F-E2EF-4A21-BC6E-31A73B05AF44}" srcId="{6B4A0BBE-A924-4CF7-8FC2-F1A26B018584}" destId="{EA7DBE8E-3D5A-43E3-92F7-77186E559EF7}" srcOrd="3" destOrd="0" parTransId="{D2B58C0B-2291-4333-8E28-6BBE88DC2482}" sibTransId="{30FB1045-3DD1-4DBC-9A32-3CD38450D02A}"/>
    <dgm:cxn modelId="{50675D10-3359-40F1-9C57-8BD1E4B61DC4}" srcId="{F1D8A703-B63B-48B5-954B-485E5EEF8AB1}" destId="{C9436055-57A3-4AFC-BEEE-3BBC78CA9954}" srcOrd="1" destOrd="0" parTransId="{BD987F55-AA14-4D1D-B8FD-0CF3FE66F282}" sibTransId="{43EE85F9-2CB2-41E2-9EE5-0DC6CDCEBDB3}"/>
    <dgm:cxn modelId="{855063E9-8643-4A76-98CF-EAF70129BFCC}" type="presOf" srcId="{A7845BBD-0E90-4793-87A1-140D5FC8ACF3}" destId="{52CA56E3-05EA-46FF-9C31-B5DD9A7C8923}" srcOrd="0" destOrd="1" presId="urn:microsoft.com/office/officeart/2005/8/layout/vList6"/>
    <dgm:cxn modelId="{FC8B038C-F6A7-420B-B9F1-D932C6A54AE3}" srcId="{99B9C23A-A975-4BCC-AE0D-6501BC8E9DC0}" destId="{BAFB1867-D7CD-46C5-96F7-6ACAF24A8212}" srcOrd="2" destOrd="0" parTransId="{82BCD777-FD22-4519-89D6-399FCAA86DEB}" sibTransId="{6C3EBC7C-1C65-41DC-B752-F72B032A9EF4}"/>
    <dgm:cxn modelId="{956934D2-2893-476A-B1DD-43E6560ABB4A}" srcId="{F1D8A703-B63B-48B5-954B-485E5EEF8AB1}" destId="{CEF9951E-7568-49DB-BE28-EA8184EE7016}" srcOrd="2" destOrd="0" parTransId="{F0B9BA05-5318-4C75-8FCC-1AEA781F5D4A}" sibTransId="{A29CB88D-CD13-41E1-B0B4-1F26509613EE}"/>
    <dgm:cxn modelId="{C5CFA6D1-5B6A-45A5-9F2E-923844409D25}" type="presOf" srcId="{CEF9951E-7568-49DB-BE28-EA8184EE7016}" destId="{0CD26F0C-CAB5-44A8-9F7F-31BE49A5CEB7}" srcOrd="0" destOrd="2" presId="urn:microsoft.com/office/officeart/2005/8/layout/vList6"/>
    <dgm:cxn modelId="{670B3298-11A6-450E-9212-C7EB3E953431}" srcId="{EA7DBE8E-3D5A-43E3-92F7-77186E559EF7}" destId="{C7EA3B7C-C643-483C-9681-E0D6EC557D10}" srcOrd="2" destOrd="0" parTransId="{B92A9C00-A284-4E43-ADBD-A86C712F3ED1}" sibTransId="{B75F0B79-EB1C-40CC-908B-76724920956C}"/>
    <dgm:cxn modelId="{09E120E7-00FC-4623-B7C2-12EA056378B5}" type="presOf" srcId="{C7EA3B7C-C643-483C-9681-E0D6EC557D10}" destId="{52CA56E3-05EA-46FF-9C31-B5DD9A7C8923}" srcOrd="0" destOrd="2" presId="urn:microsoft.com/office/officeart/2005/8/layout/vList6"/>
    <dgm:cxn modelId="{A5374221-6DC5-4090-9441-0C05F23542DC}" type="presOf" srcId="{65CE5572-2FED-48CF-B606-3AE0C20C37CB}" destId="{86F9D940-9186-4F1C-9165-7AA153C29474}" srcOrd="0" destOrd="0" presId="urn:microsoft.com/office/officeart/2005/8/layout/vList6"/>
    <dgm:cxn modelId="{D93D7215-6519-4A27-AD1D-951415EB3BF9}" type="presOf" srcId="{6B4A0BBE-A924-4CF7-8FC2-F1A26B018584}" destId="{CE401F0D-F5A4-4811-8D30-716B008E100E}" srcOrd="0" destOrd="0" presId="urn:microsoft.com/office/officeart/2005/8/layout/vList6"/>
    <dgm:cxn modelId="{30F5176A-0347-4952-A600-EE562DA0CB64}" srcId="{6B4A0BBE-A924-4CF7-8FC2-F1A26B018584}" destId="{AF8A7771-CFDB-4624-925C-34D2AD1BAFF6}" srcOrd="2" destOrd="0" parTransId="{B61FBE79-DC30-490A-83D1-8D48B004D3D4}" sibTransId="{980491F0-1632-4F20-9F99-53635684B8FC}"/>
    <dgm:cxn modelId="{6EBB79EF-08F1-4DC3-A3F2-2551FEAD6BB8}" srcId="{AE02475E-7759-4BEA-896B-771107D04591}" destId="{8187E36E-8695-40A0-8A7D-C7ABEE47B787}" srcOrd="1" destOrd="0" parTransId="{A260E71E-6DC4-4E63-B7E5-44511C5B29E2}" sibTransId="{DA687115-24FC-4A9F-8C29-37780286DCE6}"/>
    <dgm:cxn modelId="{BD285F2B-887F-4E23-91FD-F883629659B0}" srcId="{DAEF55DC-A062-4974-B8F2-E7F0ECD3F0C3}" destId="{D2748814-46E3-4055-9A91-4F72F2E48F30}" srcOrd="0" destOrd="0" parTransId="{8CAEE4B0-316E-45DB-A4CA-7453230386B6}" sibTransId="{268854E5-AB61-4675-9F26-861C728306B4}"/>
    <dgm:cxn modelId="{461F05DB-7549-4EF9-9FFD-34042848D9AA}" srcId="{6B4A0BBE-A924-4CF7-8FC2-F1A26B018584}" destId="{F01EAB89-5DF5-461A-9A65-A3D31DE66ABC}" srcOrd="0" destOrd="0" parTransId="{CF162A3D-5259-4DAD-8492-FEB5E54684BC}" sibTransId="{5BCD321A-228C-4D7E-AA4B-B5099EE4BAB4}"/>
    <dgm:cxn modelId="{138C6024-8186-4EF9-B14D-EB3834FF45FA}" type="presOf" srcId="{401BDD8C-24FF-4081-9D9B-3968BD87BF22}" destId="{0164A6A3-FCAB-4B5F-A0F4-F4139222E33B}" srcOrd="0" destOrd="0" presId="urn:microsoft.com/office/officeart/2005/8/layout/vList6"/>
    <dgm:cxn modelId="{2A2034AF-24F9-4D55-A192-EAD0CFA67E40}" type="presOf" srcId="{F1D8A703-B63B-48B5-954B-485E5EEF8AB1}" destId="{96354928-43B8-46F3-8911-10B3F55CB812}" srcOrd="0" destOrd="0" presId="urn:microsoft.com/office/officeart/2005/8/layout/vList6"/>
    <dgm:cxn modelId="{8665CC43-3914-41AC-9C0A-722EA490A19A}" srcId="{F1D8A703-B63B-48B5-954B-485E5EEF8AB1}" destId="{6FC07C02-74C3-4A1D-B97C-550299BA4B85}" srcOrd="0" destOrd="0" parTransId="{B89E00B2-ABE9-4E1E-BB63-ACFE20D8F20B}" sibTransId="{DB4C51EC-7284-4D33-8DD9-7ED67DC4DCB9}"/>
    <dgm:cxn modelId="{038850E7-AC9E-4125-A820-63C0C50ADF2F}" type="presOf" srcId="{8187E36E-8695-40A0-8A7D-C7ABEE47B787}" destId="{FBF74DA5-8F99-4E2B-8B8F-E23025A12F2B}" srcOrd="0" destOrd="1" presId="urn:microsoft.com/office/officeart/2005/8/layout/vList6"/>
    <dgm:cxn modelId="{367B97B0-C350-4AFA-8F6E-9BA97A4A0A4E}" type="presOf" srcId="{2A9BD934-F4D7-448C-BF73-A6A40FD7E6DB}" destId="{FBF74DA5-8F99-4E2B-8B8F-E23025A12F2B}" srcOrd="0" destOrd="0" presId="urn:microsoft.com/office/officeart/2005/8/layout/vList6"/>
    <dgm:cxn modelId="{720050AE-1FD1-4118-B740-D23024306663}" type="presOf" srcId="{BAFB1867-D7CD-46C5-96F7-6ACAF24A8212}" destId="{0164A6A3-FCAB-4B5F-A0F4-F4139222E33B}" srcOrd="0" destOrd="2" presId="urn:microsoft.com/office/officeart/2005/8/layout/vList6"/>
    <dgm:cxn modelId="{0FD07D43-8BDD-43A3-8F28-E7CDEF07FC79}" type="presOf" srcId="{A85976A5-45B2-4733-99AB-220E9E08C148}" destId="{CA05374D-2F21-4ACE-A3A8-1EA91D14878C}" srcOrd="0" destOrd="2" presId="urn:microsoft.com/office/officeart/2005/8/layout/vList6"/>
    <dgm:cxn modelId="{385BB75C-B880-4737-9282-F88A45B59F9B}" srcId="{AE02475E-7759-4BEA-896B-771107D04591}" destId="{811893F5-4A5D-4AAA-A18B-84007F75A872}" srcOrd="2" destOrd="0" parTransId="{E9929997-31B4-482A-8F75-45AFEE2BDE3B}" sibTransId="{E88F61E8-F740-4557-9318-C0900123B134}"/>
    <dgm:cxn modelId="{E538A243-53C0-491B-9AD2-A4CE4A82EA30}" type="presParOf" srcId="{CE401F0D-F5A4-4811-8D30-716B008E100E}" destId="{0F0A32AF-8000-4070-87F9-29D375DD9213}" srcOrd="0" destOrd="0" presId="urn:microsoft.com/office/officeart/2005/8/layout/vList6"/>
    <dgm:cxn modelId="{0BC9AA61-67E5-4B6F-8B4C-713031BFE831}" type="presParOf" srcId="{0F0A32AF-8000-4070-87F9-29D375DD9213}" destId="{6D73164B-D68D-414F-A5DE-AF26BCB863DD}" srcOrd="0" destOrd="0" presId="urn:microsoft.com/office/officeart/2005/8/layout/vList6"/>
    <dgm:cxn modelId="{C2FADC9D-7E23-49F1-AEE4-B4EBF2452AF6}" type="presParOf" srcId="{0F0A32AF-8000-4070-87F9-29D375DD9213}" destId="{25DCAC50-1B7E-4E89-8B35-28294C857C10}" srcOrd="1" destOrd="0" presId="urn:microsoft.com/office/officeart/2005/8/layout/vList6"/>
    <dgm:cxn modelId="{5DEB08F9-FC07-42D7-ADDF-39FD1015B68D}" type="presParOf" srcId="{CE401F0D-F5A4-4811-8D30-716B008E100E}" destId="{0C674E5B-300A-4C36-88A3-D0EB59B799BE}" srcOrd="1" destOrd="0" presId="urn:microsoft.com/office/officeart/2005/8/layout/vList6"/>
    <dgm:cxn modelId="{7100EB25-C889-4FEF-9B1E-152E63DF0C44}" type="presParOf" srcId="{CE401F0D-F5A4-4811-8D30-716B008E100E}" destId="{125CF38F-4F78-409C-B3F0-B60E9EB077E0}" srcOrd="2" destOrd="0" presId="urn:microsoft.com/office/officeart/2005/8/layout/vList6"/>
    <dgm:cxn modelId="{60147392-A1C0-4B41-84AF-DD4694389215}" type="presParOf" srcId="{125CF38F-4F78-409C-B3F0-B60E9EB077E0}" destId="{5286E94C-A004-475F-812C-08D5EE5DE64F}" srcOrd="0" destOrd="0" presId="urn:microsoft.com/office/officeart/2005/8/layout/vList6"/>
    <dgm:cxn modelId="{2BC6961E-0CF9-4B5B-94B7-BB384A91ABF6}" type="presParOf" srcId="{125CF38F-4F78-409C-B3F0-B60E9EB077E0}" destId="{9EC7EAE3-26C1-41A3-B6C5-0DFA8B9B3221}" srcOrd="1" destOrd="0" presId="urn:microsoft.com/office/officeart/2005/8/layout/vList6"/>
    <dgm:cxn modelId="{427FEC94-93C9-4DEC-88D0-1B73EF365BB0}" type="presParOf" srcId="{CE401F0D-F5A4-4811-8D30-716B008E100E}" destId="{FBF51D86-D76B-40EF-8973-E75A938DE932}" srcOrd="3" destOrd="0" presId="urn:microsoft.com/office/officeart/2005/8/layout/vList6"/>
    <dgm:cxn modelId="{373DA330-7853-4001-A8CA-EA4595D327EB}" type="presParOf" srcId="{CE401F0D-F5A4-4811-8D30-716B008E100E}" destId="{A4D70B9A-475E-4F42-BAC6-8085E5F455B6}" srcOrd="4" destOrd="0" presId="urn:microsoft.com/office/officeart/2005/8/layout/vList6"/>
    <dgm:cxn modelId="{AC6D3977-5338-4E48-8B1F-08521FD8F2CF}" type="presParOf" srcId="{A4D70B9A-475E-4F42-BAC6-8085E5F455B6}" destId="{DFDF84B7-1BC4-4E75-A2D1-F3B1693E4A42}" srcOrd="0" destOrd="0" presId="urn:microsoft.com/office/officeart/2005/8/layout/vList6"/>
    <dgm:cxn modelId="{9FD726C0-FE8D-4C47-9BF1-D69AB43FCEB2}" type="presParOf" srcId="{A4D70B9A-475E-4F42-BAC6-8085E5F455B6}" destId="{86F9D940-9186-4F1C-9165-7AA153C29474}" srcOrd="1" destOrd="0" presId="urn:microsoft.com/office/officeart/2005/8/layout/vList6"/>
    <dgm:cxn modelId="{5BAB9627-55DD-4BB0-AB4C-3AE5FD0DE296}" type="presParOf" srcId="{CE401F0D-F5A4-4811-8D30-716B008E100E}" destId="{559BD9C2-BC88-4C7D-ABBA-71D77FB96052}" srcOrd="5" destOrd="0" presId="urn:microsoft.com/office/officeart/2005/8/layout/vList6"/>
    <dgm:cxn modelId="{2CA3761F-A30C-4C4A-8386-64132A5682DF}" type="presParOf" srcId="{CE401F0D-F5A4-4811-8D30-716B008E100E}" destId="{29375293-9438-4E34-B33A-53C18017F326}" srcOrd="6" destOrd="0" presId="urn:microsoft.com/office/officeart/2005/8/layout/vList6"/>
    <dgm:cxn modelId="{5ED3B041-D7F6-4D92-8E86-0A1E854C268F}" type="presParOf" srcId="{29375293-9438-4E34-B33A-53C18017F326}" destId="{C2091161-B780-4A6D-AB96-F2A0E98EA3D6}" srcOrd="0" destOrd="0" presId="urn:microsoft.com/office/officeart/2005/8/layout/vList6"/>
    <dgm:cxn modelId="{56DACA6E-94EB-4CFB-9AB7-AA94CEE968F5}" type="presParOf" srcId="{29375293-9438-4E34-B33A-53C18017F326}" destId="{52CA56E3-05EA-46FF-9C31-B5DD9A7C8923}" srcOrd="1" destOrd="0" presId="urn:microsoft.com/office/officeart/2005/8/layout/vList6"/>
    <dgm:cxn modelId="{F3711A10-A554-4712-8AFC-C172511AE814}" type="presParOf" srcId="{CE401F0D-F5A4-4811-8D30-716B008E100E}" destId="{5249F8C1-DCBD-470A-B696-2E4509A97E01}" srcOrd="7" destOrd="0" presId="urn:microsoft.com/office/officeart/2005/8/layout/vList6"/>
    <dgm:cxn modelId="{7202D577-C64D-47A5-AE4D-5608ABC62092}" type="presParOf" srcId="{CE401F0D-F5A4-4811-8D30-716B008E100E}" destId="{2B0FDDE8-1809-443D-ADC0-ECF9252F3385}" srcOrd="8" destOrd="0" presId="urn:microsoft.com/office/officeart/2005/8/layout/vList6"/>
    <dgm:cxn modelId="{8703B113-F21F-4EE9-A0A1-46C9CF9113C6}" type="presParOf" srcId="{2B0FDDE8-1809-443D-ADC0-ECF9252F3385}" destId="{28BCADFA-CB5A-4052-A669-BC3BA3234F4B}" srcOrd="0" destOrd="0" presId="urn:microsoft.com/office/officeart/2005/8/layout/vList6"/>
    <dgm:cxn modelId="{55FA6F70-8102-44B4-8667-A39BD9D79AFF}" type="presParOf" srcId="{2B0FDDE8-1809-443D-ADC0-ECF9252F3385}" destId="{CA05374D-2F21-4ACE-A3A8-1EA91D14878C}" srcOrd="1" destOrd="0" presId="urn:microsoft.com/office/officeart/2005/8/layout/vList6"/>
    <dgm:cxn modelId="{58A34995-ADD5-4BC8-823F-30AB0C98188A}" type="presParOf" srcId="{CE401F0D-F5A4-4811-8D30-716B008E100E}" destId="{3B4F2406-FAE6-41CD-A149-986D7635F0A5}" srcOrd="9" destOrd="0" presId="urn:microsoft.com/office/officeart/2005/8/layout/vList6"/>
    <dgm:cxn modelId="{1DB7AC60-DBD9-4225-A62A-94FF0F30674B}" type="presParOf" srcId="{CE401F0D-F5A4-4811-8D30-716B008E100E}" destId="{E61F6234-EFBA-4810-A8EE-867FA7C9C356}" srcOrd="10" destOrd="0" presId="urn:microsoft.com/office/officeart/2005/8/layout/vList6"/>
    <dgm:cxn modelId="{232E51A4-CBB0-4DE7-9DEF-D51EC0091599}" type="presParOf" srcId="{E61F6234-EFBA-4810-A8EE-867FA7C9C356}" destId="{0592B522-260B-41F9-9FFC-B4B3712C72CE}" srcOrd="0" destOrd="0" presId="urn:microsoft.com/office/officeart/2005/8/layout/vList6"/>
    <dgm:cxn modelId="{33FD1860-684C-41C9-A9A3-85C7EE5275EE}" type="presParOf" srcId="{E61F6234-EFBA-4810-A8EE-867FA7C9C356}" destId="{0164A6A3-FCAB-4B5F-A0F4-F4139222E33B}" srcOrd="1" destOrd="0" presId="urn:microsoft.com/office/officeart/2005/8/layout/vList6"/>
    <dgm:cxn modelId="{406120BB-98A1-4E22-9A46-4EB5CD92917C}" type="presParOf" srcId="{CE401F0D-F5A4-4811-8D30-716B008E100E}" destId="{2BD0A4B4-E89F-4E81-83FE-E80A071D7F7C}" srcOrd="11" destOrd="0" presId="urn:microsoft.com/office/officeart/2005/8/layout/vList6"/>
    <dgm:cxn modelId="{5E82C2DB-E4A2-4246-97F1-D3D8C9F706A2}" type="presParOf" srcId="{CE401F0D-F5A4-4811-8D30-716B008E100E}" destId="{7E80A5D7-C8B3-4791-AF7B-991F33CB4742}" srcOrd="12" destOrd="0" presId="urn:microsoft.com/office/officeart/2005/8/layout/vList6"/>
    <dgm:cxn modelId="{315816CE-4F36-4264-9AC0-C974AFB68994}" type="presParOf" srcId="{7E80A5D7-C8B3-4791-AF7B-991F33CB4742}" destId="{96354928-43B8-46F3-8911-10B3F55CB812}" srcOrd="0" destOrd="0" presId="urn:microsoft.com/office/officeart/2005/8/layout/vList6"/>
    <dgm:cxn modelId="{BD6D82C2-8AD1-4FB3-82E5-45238D263A17}" type="presParOf" srcId="{7E80A5D7-C8B3-4791-AF7B-991F33CB4742}" destId="{0CD26F0C-CAB5-44A8-9F7F-31BE49A5CEB7}" srcOrd="1" destOrd="0" presId="urn:microsoft.com/office/officeart/2005/8/layout/vList6"/>
    <dgm:cxn modelId="{384594F4-24E3-43D9-88E3-B66D1CDF99B6}" type="presParOf" srcId="{CE401F0D-F5A4-4811-8D30-716B008E100E}" destId="{B0C31A61-B202-48E1-8F63-39E86925F628}" srcOrd="13" destOrd="0" presId="urn:microsoft.com/office/officeart/2005/8/layout/vList6"/>
    <dgm:cxn modelId="{7C3B3FE5-0916-4EF8-9EC8-CB598E661026}" type="presParOf" srcId="{CE401F0D-F5A4-4811-8D30-716B008E100E}" destId="{86B01E15-2238-4F88-9326-2ECEF58862B0}" srcOrd="14" destOrd="0" presId="urn:microsoft.com/office/officeart/2005/8/layout/vList6"/>
    <dgm:cxn modelId="{650AA094-430E-4E85-AB3C-06164F7F2189}" type="presParOf" srcId="{86B01E15-2238-4F88-9326-2ECEF58862B0}" destId="{E4B3276C-28D4-4366-B82C-952E42A08A13}" srcOrd="0" destOrd="0" presId="urn:microsoft.com/office/officeart/2005/8/layout/vList6"/>
    <dgm:cxn modelId="{EAA7913C-7BF2-4DA0-886C-90842371556B}" type="presParOf" srcId="{86B01E15-2238-4F88-9326-2ECEF58862B0}" destId="{FBF74DA5-8F99-4E2B-8B8F-E23025A12F2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19CE2-AD20-4284-B5F4-690CF41076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BA9C13-3C4A-4FA7-8FBD-9934542825B8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4400" b="1" dirty="0"/>
            <a:t>Curriculum</a:t>
          </a:r>
        </a:p>
      </dgm:t>
    </dgm:pt>
    <dgm:pt modelId="{2AD36724-05E6-4B2C-837C-36F7B96866CA}" type="parTrans" cxnId="{7C4E04B9-6A21-40FC-8C52-2C9B0BDA8A91}">
      <dgm:prSet/>
      <dgm:spPr/>
      <dgm:t>
        <a:bodyPr/>
        <a:lstStyle/>
        <a:p>
          <a:endParaRPr lang="en-US"/>
        </a:p>
      </dgm:t>
    </dgm:pt>
    <dgm:pt modelId="{8EF51F8E-4A8B-4B76-A561-73E124D6D425}" type="sibTrans" cxnId="{7C4E04B9-6A21-40FC-8C52-2C9B0BDA8A91}">
      <dgm:prSet/>
      <dgm:spPr/>
      <dgm:t>
        <a:bodyPr/>
        <a:lstStyle/>
        <a:p>
          <a:endParaRPr lang="en-US"/>
        </a:p>
      </dgm:t>
    </dgm:pt>
    <dgm:pt modelId="{BDB77330-2A34-4A83-80FF-0A9314177664}">
      <dgm:prSet phldrT="[Text]" custT="1"/>
      <dgm:spPr/>
      <dgm:t>
        <a:bodyPr/>
        <a:lstStyle/>
        <a:p>
          <a:r>
            <a:rPr lang="en-US" sz="1400" b="1" dirty="0"/>
            <a:t>Nursery</a:t>
          </a:r>
        </a:p>
      </dgm:t>
    </dgm:pt>
    <dgm:pt modelId="{A055CC6C-119C-4150-8E92-56F8D9785189}" type="parTrans" cxnId="{18EFA0D6-9DCF-41AF-9C19-7FD5F3603B74}">
      <dgm:prSet/>
      <dgm:spPr/>
      <dgm:t>
        <a:bodyPr/>
        <a:lstStyle/>
        <a:p>
          <a:endParaRPr lang="en-US" sz="1400"/>
        </a:p>
      </dgm:t>
    </dgm:pt>
    <dgm:pt modelId="{F3AD7D76-CD53-4255-BB11-B571A53F3C07}" type="sibTrans" cxnId="{18EFA0D6-9DCF-41AF-9C19-7FD5F3603B74}">
      <dgm:prSet/>
      <dgm:spPr/>
      <dgm:t>
        <a:bodyPr/>
        <a:lstStyle/>
        <a:p>
          <a:endParaRPr lang="en-US"/>
        </a:p>
      </dgm:t>
    </dgm:pt>
    <dgm:pt modelId="{645D04A2-EA2E-4C49-9593-458B4CCCA3E0}">
      <dgm:prSet phldrT="[Text]" custT="1"/>
      <dgm:spPr/>
      <dgm:t>
        <a:bodyPr/>
        <a:lstStyle/>
        <a:p>
          <a:r>
            <a:rPr lang="en-US" sz="1400" b="1" dirty="0"/>
            <a:t>Bible Story</a:t>
          </a:r>
        </a:p>
        <a:p>
          <a:r>
            <a:rPr lang="en-US" sz="1400" b="1" dirty="0"/>
            <a:t>_________</a:t>
          </a:r>
        </a:p>
        <a:p>
          <a:r>
            <a:rPr lang="en-US" sz="1400" b="1" dirty="0"/>
            <a:t>Songs</a:t>
          </a:r>
        </a:p>
        <a:p>
          <a:r>
            <a:rPr lang="en-US" sz="1400" b="1" dirty="0"/>
            <a:t>Snack</a:t>
          </a:r>
        </a:p>
        <a:p>
          <a:r>
            <a:rPr lang="en-US" sz="1400" b="1" dirty="0"/>
            <a:t>_________</a:t>
          </a:r>
        </a:p>
        <a:p>
          <a:r>
            <a:rPr lang="en-US" sz="1400" b="1" dirty="0"/>
            <a:t>Play</a:t>
          </a:r>
        </a:p>
      </dgm:t>
    </dgm:pt>
    <dgm:pt modelId="{24CD45CD-DDD5-4ADE-8B06-E295B446F3A9}" type="parTrans" cxnId="{ED138B09-EA0A-46B2-A8B6-574D182C6245}">
      <dgm:prSet/>
      <dgm:spPr/>
      <dgm:t>
        <a:bodyPr/>
        <a:lstStyle/>
        <a:p>
          <a:endParaRPr lang="en-US" sz="1400"/>
        </a:p>
      </dgm:t>
    </dgm:pt>
    <dgm:pt modelId="{32245088-99E4-4B98-A23F-046C0028B6CE}" type="sibTrans" cxnId="{ED138B09-EA0A-46B2-A8B6-574D182C6245}">
      <dgm:prSet/>
      <dgm:spPr/>
      <dgm:t>
        <a:bodyPr/>
        <a:lstStyle/>
        <a:p>
          <a:endParaRPr lang="en-US"/>
        </a:p>
      </dgm:t>
    </dgm:pt>
    <dgm:pt modelId="{82D5A3F1-5F1B-4031-97A7-690F7D131A7E}">
      <dgm:prSet phldrT="[Text]" custT="1"/>
      <dgm:spPr/>
      <dgm:t>
        <a:bodyPr/>
        <a:lstStyle/>
        <a:p>
          <a:r>
            <a:rPr lang="en-US" sz="1400" b="1" dirty="0"/>
            <a:t>6-8</a:t>
          </a:r>
        </a:p>
      </dgm:t>
    </dgm:pt>
    <dgm:pt modelId="{64A6ED2B-8AD2-43D1-BDF7-E4396FD40E03}" type="parTrans" cxnId="{48609ACD-950D-477F-BA3E-9512D8AC00FF}">
      <dgm:prSet/>
      <dgm:spPr/>
      <dgm:t>
        <a:bodyPr/>
        <a:lstStyle/>
        <a:p>
          <a:endParaRPr lang="en-US" sz="1400"/>
        </a:p>
      </dgm:t>
    </dgm:pt>
    <dgm:pt modelId="{AEC65183-99F9-481D-A599-BFDCEDE72134}" type="sibTrans" cxnId="{48609ACD-950D-477F-BA3E-9512D8AC00FF}">
      <dgm:prSet/>
      <dgm:spPr/>
      <dgm:t>
        <a:bodyPr/>
        <a:lstStyle/>
        <a:p>
          <a:endParaRPr lang="en-US"/>
        </a:p>
      </dgm:t>
    </dgm:pt>
    <dgm:pt modelId="{D43DE832-44E9-4B2A-8796-47C3B832FCAA}">
      <dgm:prSet phldrT="[Text]" custT="1"/>
      <dgm:spPr/>
      <dgm:t>
        <a:bodyPr/>
        <a:lstStyle/>
        <a:p>
          <a:r>
            <a:rPr lang="en-US" sz="1200" b="1" dirty="0"/>
            <a:t>Ice Breaker</a:t>
          </a:r>
        </a:p>
        <a:p>
          <a:r>
            <a:rPr lang="en-US" sz="1200" b="1" dirty="0"/>
            <a:t>Bible Study</a:t>
          </a:r>
        </a:p>
        <a:p>
          <a:r>
            <a:rPr lang="en-US" sz="1200" b="1" dirty="0"/>
            <a:t>Discussion </a:t>
          </a:r>
        </a:p>
        <a:p>
          <a:r>
            <a:rPr lang="en-US" sz="1200" b="1" u="none" dirty="0"/>
            <a:t>Questions</a:t>
          </a:r>
        </a:p>
        <a:p>
          <a:r>
            <a:rPr lang="en-US" sz="1200" b="1" u="none" dirty="0"/>
            <a:t>_____________</a:t>
          </a:r>
        </a:p>
        <a:p>
          <a:r>
            <a:rPr lang="en-US" sz="1200" b="1" u="none" dirty="0"/>
            <a:t>Application</a:t>
          </a:r>
        </a:p>
        <a:p>
          <a:r>
            <a:rPr lang="en-US" sz="1200" dirty="0"/>
            <a:t>Verse</a:t>
          </a:r>
        </a:p>
        <a:p>
          <a:r>
            <a:rPr lang="en-US" sz="1200" dirty="0"/>
            <a:t>Prayer</a:t>
          </a:r>
        </a:p>
        <a:p>
          <a:r>
            <a:rPr lang="en-US" sz="1200" dirty="0"/>
            <a:t>Journal</a:t>
          </a:r>
        </a:p>
        <a:p>
          <a:r>
            <a:rPr lang="en-US" sz="1200" dirty="0"/>
            <a:t>_____________</a:t>
          </a:r>
        </a:p>
        <a:p>
          <a:r>
            <a:rPr lang="en-US" sz="1200" b="1" dirty="0"/>
            <a:t>Activity</a:t>
          </a:r>
        </a:p>
        <a:p>
          <a:r>
            <a:rPr lang="en-US" sz="1200" u="none" dirty="0"/>
            <a:t>Game</a:t>
          </a:r>
        </a:p>
      </dgm:t>
    </dgm:pt>
    <dgm:pt modelId="{D9362481-0E6E-4C37-A00F-9159CF0E5EA7}" type="parTrans" cxnId="{5DC1753E-8CAE-4F5C-B29A-4C56E3513035}">
      <dgm:prSet/>
      <dgm:spPr/>
      <dgm:t>
        <a:bodyPr/>
        <a:lstStyle/>
        <a:p>
          <a:endParaRPr lang="en-US" sz="1400"/>
        </a:p>
      </dgm:t>
    </dgm:pt>
    <dgm:pt modelId="{6528045E-82EE-4681-9A12-410D4EB8059E}" type="sibTrans" cxnId="{5DC1753E-8CAE-4F5C-B29A-4C56E3513035}">
      <dgm:prSet/>
      <dgm:spPr/>
      <dgm:t>
        <a:bodyPr/>
        <a:lstStyle/>
        <a:p>
          <a:endParaRPr lang="en-US"/>
        </a:p>
      </dgm:t>
    </dgm:pt>
    <dgm:pt modelId="{926F760C-9235-45ED-9555-E548227ED41A}">
      <dgm:prSet custT="1"/>
      <dgm:spPr/>
      <dgm:t>
        <a:bodyPr/>
        <a:lstStyle/>
        <a:p>
          <a:r>
            <a:rPr lang="en-US" sz="1400" b="1" dirty="0"/>
            <a:t>2-5</a:t>
          </a:r>
        </a:p>
      </dgm:t>
    </dgm:pt>
    <dgm:pt modelId="{D7A96ECB-06F1-46A1-9925-6427F9DB8894}" type="parTrans" cxnId="{45D48312-FA2A-48E8-8306-750D95D33DCD}">
      <dgm:prSet/>
      <dgm:spPr/>
      <dgm:t>
        <a:bodyPr/>
        <a:lstStyle/>
        <a:p>
          <a:endParaRPr lang="en-US" sz="1400"/>
        </a:p>
      </dgm:t>
    </dgm:pt>
    <dgm:pt modelId="{BF2A733D-9067-4773-B0F4-3AE42E66B8D7}" type="sibTrans" cxnId="{45D48312-FA2A-48E8-8306-750D95D33DCD}">
      <dgm:prSet/>
      <dgm:spPr/>
      <dgm:t>
        <a:bodyPr/>
        <a:lstStyle/>
        <a:p>
          <a:endParaRPr lang="en-US"/>
        </a:p>
      </dgm:t>
    </dgm:pt>
    <dgm:pt modelId="{6B61EB9E-7642-45BA-92F0-2A2696F88030}">
      <dgm:prSet custT="1"/>
      <dgm:spPr/>
      <dgm:t>
        <a:bodyPr/>
        <a:lstStyle/>
        <a:p>
          <a:r>
            <a:rPr lang="en-US" sz="1400" b="1" dirty="0"/>
            <a:t>K-1</a:t>
          </a:r>
        </a:p>
      </dgm:t>
    </dgm:pt>
    <dgm:pt modelId="{B8CCE73D-F622-4182-9B33-36EADDDA8F89}" type="parTrans" cxnId="{9079E25F-20DC-4A41-A64D-CEC35C3F9398}">
      <dgm:prSet/>
      <dgm:spPr/>
      <dgm:t>
        <a:bodyPr/>
        <a:lstStyle/>
        <a:p>
          <a:endParaRPr lang="en-US" sz="1400"/>
        </a:p>
      </dgm:t>
    </dgm:pt>
    <dgm:pt modelId="{D46B2112-07F1-4F2D-938D-2CB488C81976}" type="sibTrans" cxnId="{9079E25F-20DC-4A41-A64D-CEC35C3F9398}">
      <dgm:prSet/>
      <dgm:spPr/>
      <dgm:t>
        <a:bodyPr/>
        <a:lstStyle/>
        <a:p>
          <a:endParaRPr lang="en-US"/>
        </a:p>
      </dgm:t>
    </dgm:pt>
    <dgm:pt modelId="{E686780F-31EC-45FB-ABC6-03F3280C1AB0}">
      <dgm:prSet custT="1"/>
      <dgm:spPr/>
      <dgm:t>
        <a:bodyPr/>
        <a:lstStyle/>
        <a:p>
          <a:r>
            <a:rPr lang="en-US" sz="1400" b="1" dirty="0"/>
            <a:t>Pre-K</a:t>
          </a:r>
        </a:p>
      </dgm:t>
    </dgm:pt>
    <dgm:pt modelId="{9FEF616B-A7B6-4FED-8DAD-5D2F5CBA5E7C}" type="parTrans" cxnId="{3A9AACD1-8167-4D0E-A070-52B3E36EABB8}">
      <dgm:prSet/>
      <dgm:spPr/>
      <dgm:t>
        <a:bodyPr/>
        <a:lstStyle/>
        <a:p>
          <a:endParaRPr lang="en-US" sz="1400"/>
        </a:p>
      </dgm:t>
    </dgm:pt>
    <dgm:pt modelId="{2BD58AC0-E106-4BFD-BEF3-463CC81B4D54}" type="sibTrans" cxnId="{3A9AACD1-8167-4D0E-A070-52B3E36EABB8}">
      <dgm:prSet/>
      <dgm:spPr/>
      <dgm:t>
        <a:bodyPr/>
        <a:lstStyle/>
        <a:p>
          <a:endParaRPr lang="en-US"/>
        </a:p>
      </dgm:t>
    </dgm:pt>
    <dgm:pt modelId="{1FEBEE5B-2732-40B7-A863-5798BCB77078}">
      <dgm:prSet custT="1"/>
      <dgm:spPr/>
      <dgm:t>
        <a:bodyPr/>
        <a:lstStyle/>
        <a:p>
          <a:r>
            <a:rPr lang="en-US" sz="1100" b="1" dirty="0"/>
            <a:t>Ice Breakers</a:t>
          </a:r>
        </a:p>
        <a:p>
          <a:r>
            <a:rPr lang="en-US" sz="1100" b="1" dirty="0"/>
            <a:t>Bible Story</a:t>
          </a:r>
        </a:p>
        <a:p>
          <a:r>
            <a:rPr lang="en-US" sz="1100" b="1" dirty="0"/>
            <a:t>Discussion</a:t>
          </a:r>
        </a:p>
        <a:p>
          <a:r>
            <a:rPr lang="en-US" sz="1100" b="1" u="none" dirty="0"/>
            <a:t>Questions</a:t>
          </a:r>
        </a:p>
        <a:p>
          <a:r>
            <a:rPr lang="en-US" sz="1100" b="1" u="sng" dirty="0"/>
            <a:t>____________</a:t>
          </a:r>
        </a:p>
        <a:p>
          <a:r>
            <a:rPr lang="en-US" sz="1100" b="1" u="none" dirty="0"/>
            <a:t>Application</a:t>
          </a:r>
        </a:p>
        <a:p>
          <a:r>
            <a:rPr lang="en-US" sz="1100" dirty="0"/>
            <a:t>Song</a:t>
          </a:r>
        </a:p>
        <a:p>
          <a:r>
            <a:rPr lang="en-US" sz="1100" dirty="0"/>
            <a:t>Verse</a:t>
          </a:r>
          <a:endParaRPr lang="en-US" sz="1100" b="1" u="none" dirty="0"/>
        </a:p>
        <a:p>
          <a:r>
            <a:rPr lang="en-US" sz="1100" b="1" u="none" dirty="0"/>
            <a:t>____________</a:t>
          </a:r>
        </a:p>
        <a:p>
          <a:r>
            <a:rPr lang="en-US" sz="1100" b="1" dirty="0"/>
            <a:t>Color/Craft</a:t>
          </a:r>
        </a:p>
        <a:p>
          <a:r>
            <a:rPr lang="en-US" sz="1100" b="1" u="none" dirty="0"/>
            <a:t>Snack</a:t>
          </a:r>
        </a:p>
        <a:p>
          <a:r>
            <a:rPr lang="en-US" sz="1100" dirty="0"/>
            <a:t>Game</a:t>
          </a:r>
          <a:endParaRPr lang="en-US" sz="1100" b="1" u="none" dirty="0"/>
        </a:p>
      </dgm:t>
    </dgm:pt>
    <dgm:pt modelId="{AB639183-161B-4CF5-9434-69CA67D86BC9}" type="parTrans" cxnId="{4F63233B-5241-42A8-BD52-8BABEB2766DA}">
      <dgm:prSet/>
      <dgm:spPr/>
      <dgm:t>
        <a:bodyPr/>
        <a:lstStyle/>
        <a:p>
          <a:endParaRPr lang="en-US" sz="1400"/>
        </a:p>
      </dgm:t>
    </dgm:pt>
    <dgm:pt modelId="{A94C6854-DC4A-4193-9C51-1B4C7B1A9E33}" type="sibTrans" cxnId="{4F63233B-5241-42A8-BD52-8BABEB2766DA}">
      <dgm:prSet/>
      <dgm:spPr/>
      <dgm:t>
        <a:bodyPr/>
        <a:lstStyle/>
        <a:p>
          <a:endParaRPr lang="en-US"/>
        </a:p>
      </dgm:t>
    </dgm:pt>
    <dgm:pt modelId="{7106BCEC-463A-42DB-B5F9-5AADBEA20905}">
      <dgm:prSet custT="1"/>
      <dgm:spPr/>
      <dgm:t>
        <a:bodyPr/>
        <a:lstStyle/>
        <a:p>
          <a:r>
            <a:rPr lang="en-US" sz="1100" b="1" dirty="0"/>
            <a:t>Ice Breaker</a:t>
          </a:r>
        </a:p>
        <a:p>
          <a:r>
            <a:rPr lang="en-US" sz="1100" b="1" dirty="0"/>
            <a:t>Bible Story</a:t>
          </a:r>
        </a:p>
        <a:p>
          <a:r>
            <a:rPr lang="en-US" sz="1100" b="1" dirty="0"/>
            <a:t>Discussion</a:t>
          </a:r>
        </a:p>
        <a:p>
          <a:r>
            <a:rPr lang="en-US" sz="1100" b="1" u="none" dirty="0"/>
            <a:t>Questions</a:t>
          </a:r>
        </a:p>
        <a:p>
          <a:r>
            <a:rPr lang="en-US" sz="1100" b="1" u="none" dirty="0"/>
            <a:t>_____________</a:t>
          </a:r>
        </a:p>
        <a:p>
          <a:r>
            <a:rPr lang="en-US" sz="1100" b="1" u="none" dirty="0"/>
            <a:t>Application</a:t>
          </a:r>
        </a:p>
        <a:p>
          <a:r>
            <a:rPr lang="en-US" sz="1100" dirty="0"/>
            <a:t>Song</a:t>
          </a:r>
        </a:p>
        <a:p>
          <a:r>
            <a:rPr lang="en-US" sz="1100" dirty="0"/>
            <a:t>Verse</a:t>
          </a:r>
        </a:p>
        <a:p>
          <a:r>
            <a:rPr lang="en-US" sz="1100" b="1" u="none" dirty="0"/>
            <a:t>_____________</a:t>
          </a:r>
        </a:p>
        <a:p>
          <a:r>
            <a:rPr lang="en-US" sz="1100" b="1" dirty="0"/>
            <a:t>Activity</a:t>
          </a:r>
          <a:r>
            <a:rPr lang="en-US" sz="1100" dirty="0"/>
            <a:t> Sheet</a:t>
          </a:r>
        </a:p>
        <a:p>
          <a:r>
            <a:rPr lang="en-US" sz="1100" dirty="0"/>
            <a:t>Game</a:t>
          </a:r>
        </a:p>
        <a:p>
          <a:r>
            <a:rPr lang="en-US" sz="1100" b="0" dirty="0"/>
            <a:t>Color/</a:t>
          </a:r>
          <a:r>
            <a:rPr lang="en-US" sz="1100" b="0" u="none" dirty="0"/>
            <a:t>Craft</a:t>
          </a:r>
        </a:p>
      </dgm:t>
    </dgm:pt>
    <dgm:pt modelId="{1B0D628D-89B8-4E28-8C2B-CB852F720675}" type="parTrans" cxnId="{FD65CD65-EB1F-4513-8ECB-B04AF5A90B96}">
      <dgm:prSet/>
      <dgm:spPr/>
      <dgm:t>
        <a:bodyPr/>
        <a:lstStyle/>
        <a:p>
          <a:endParaRPr lang="en-US" sz="1400"/>
        </a:p>
      </dgm:t>
    </dgm:pt>
    <dgm:pt modelId="{3E53BC54-DF9E-4DCE-B4B5-8FCDCD8CCF72}" type="sibTrans" cxnId="{FD65CD65-EB1F-4513-8ECB-B04AF5A90B96}">
      <dgm:prSet/>
      <dgm:spPr/>
      <dgm:t>
        <a:bodyPr/>
        <a:lstStyle/>
        <a:p>
          <a:endParaRPr lang="en-US"/>
        </a:p>
      </dgm:t>
    </dgm:pt>
    <dgm:pt modelId="{510923FE-ABDE-45E6-A4CA-FDE6CF6A331C}">
      <dgm:prSet custT="1"/>
      <dgm:spPr/>
      <dgm:t>
        <a:bodyPr/>
        <a:lstStyle/>
        <a:p>
          <a:r>
            <a:rPr lang="en-US" sz="1000" b="1" dirty="0"/>
            <a:t>Ice Breaker</a:t>
          </a:r>
        </a:p>
        <a:p>
          <a:r>
            <a:rPr lang="en-US" sz="1000" b="1" dirty="0"/>
            <a:t>Bible Story</a:t>
          </a:r>
        </a:p>
        <a:p>
          <a:r>
            <a:rPr lang="en-US" sz="1000" b="1" dirty="0"/>
            <a:t>Discussion</a:t>
          </a:r>
        </a:p>
        <a:p>
          <a:r>
            <a:rPr lang="en-US" sz="1000" b="1" u="none" dirty="0"/>
            <a:t>Questions</a:t>
          </a:r>
        </a:p>
        <a:p>
          <a:r>
            <a:rPr lang="en-US" sz="1000" b="1" u="none" dirty="0"/>
            <a:t>________________</a:t>
          </a:r>
        </a:p>
        <a:p>
          <a:r>
            <a:rPr lang="en-US" sz="1000" b="1" u="none" dirty="0"/>
            <a:t>Application</a:t>
          </a:r>
        </a:p>
        <a:p>
          <a:r>
            <a:rPr lang="en-US" sz="1000" dirty="0"/>
            <a:t>Song</a:t>
          </a:r>
        </a:p>
        <a:p>
          <a:r>
            <a:rPr lang="en-US" sz="1000" dirty="0"/>
            <a:t>Verse</a:t>
          </a:r>
        </a:p>
        <a:p>
          <a:r>
            <a:rPr lang="en-US" sz="1000" dirty="0"/>
            <a:t>Prayer</a:t>
          </a:r>
        </a:p>
        <a:p>
          <a:r>
            <a:rPr lang="en-US" sz="1000" dirty="0"/>
            <a:t>Journal</a:t>
          </a:r>
        </a:p>
        <a:p>
          <a:r>
            <a:rPr lang="en-US" sz="1000" dirty="0"/>
            <a:t>________________</a:t>
          </a:r>
        </a:p>
        <a:p>
          <a:r>
            <a:rPr lang="en-US" sz="1000" b="1" dirty="0"/>
            <a:t>Activity</a:t>
          </a:r>
        </a:p>
        <a:p>
          <a:r>
            <a:rPr lang="en-US" sz="1000" dirty="0"/>
            <a:t>Game</a:t>
          </a:r>
        </a:p>
        <a:p>
          <a:r>
            <a:rPr lang="en-US" sz="1000" dirty="0"/>
            <a:t>Color/</a:t>
          </a:r>
          <a:r>
            <a:rPr lang="en-US" sz="1000" u="none" dirty="0"/>
            <a:t>Craft</a:t>
          </a:r>
        </a:p>
      </dgm:t>
    </dgm:pt>
    <dgm:pt modelId="{F0DF6DA8-2F9A-43FD-9288-F1DF4C8F252F}" type="parTrans" cxnId="{DF292996-91A3-4462-84E0-5A72B644CA89}">
      <dgm:prSet/>
      <dgm:spPr/>
      <dgm:t>
        <a:bodyPr/>
        <a:lstStyle/>
        <a:p>
          <a:endParaRPr lang="en-US" sz="1400"/>
        </a:p>
      </dgm:t>
    </dgm:pt>
    <dgm:pt modelId="{C20ECA1A-5FC9-4D44-BB54-649559272594}" type="sibTrans" cxnId="{DF292996-91A3-4462-84E0-5A72B644CA89}">
      <dgm:prSet/>
      <dgm:spPr/>
      <dgm:t>
        <a:bodyPr/>
        <a:lstStyle/>
        <a:p>
          <a:endParaRPr lang="en-US"/>
        </a:p>
      </dgm:t>
    </dgm:pt>
    <dgm:pt modelId="{E0018378-AB24-43B6-9F3B-01AE5761828A}" type="pres">
      <dgm:prSet presAssocID="{77119CE2-AD20-4284-B5F4-690CF41076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B62C78-E317-4878-9B04-838AAE41397C}" type="pres">
      <dgm:prSet presAssocID="{15BA9C13-3C4A-4FA7-8FBD-9934542825B8}" presName="hierRoot1" presStyleCnt="0"/>
      <dgm:spPr/>
    </dgm:pt>
    <dgm:pt modelId="{174CC739-79F9-4C7D-AA30-5C2E77F2123E}" type="pres">
      <dgm:prSet presAssocID="{15BA9C13-3C4A-4FA7-8FBD-9934542825B8}" presName="composite" presStyleCnt="0"/>
      <dgm:spPr/>
    </dgm:pt>
    <dgm:pt modelId="{AEE746D2-9CEE-41F2-A6F8-62E738606247}" type="pres">
      <dgm:prSet presAssocID="{15BA9C13-3C4A-4FA7-8FBD-9934542825B8}" presName="background" presStyleLbl="node0" presStyleIdx="0" presStyleCnt="1"/>
      <dgm:spPr>
        <a:solidFill>
          <a:srgbClr val="FF9900"/>
        </a:solidFill>
      </dgm:spPr>
    </dgm:pt>
    <dgm:pt modelId="{24CD3DE0-F718-44BE-BC28-A51A8F1E7029}" type="pres">
      <dgm:prSet presAssocID="{15BA9C13-3C4A-4FA7-8FBD-9934542825B8}" presName="text" presStyleLbl="fgAcc0" presStyleIdx="0" presStyleCnt="1" custScaleX="336495">
        <dgm:presLayoutVars>
          <dgm:chPref val="3"/>
        </dgm:presLayoutVars>
      </dgm:prSet>
      <dgm:spPr/>
    </dgm:pt>
    <dgm:pt modelId="{931328B7-91CB-4695-8623-9812739A4AE3}" type="pres">
      <dgm:prSet presAssocID="{15BA9C13-3C4A-4FA7-8FBD-9934542825B8}" presName="hierChild2" presStyleCnt="0"/>
      <dgm:spPr/>
    </dgm:pt>
    <dgm:pt modelId="{0CB4A96F-5490-48C0-BE44-A121EF08DEFC}" type="pres">
      <dgm:prSet presAssocID="{A055CC6C-119C-4150-8E92-56F8D9785189}" presName="Name10" presStyleLbl="parChTrans1D2" presStyleIdx="0" presStyleCnt="5"/>
      <dgm:spPr/>
    </dgm:pt>
    <dgm:pt modelId="{855D75E9-8EBE-468B-821B-1886C316B1C0}" type="pres">
      <dgm:prSet presAssocID="{BDB77330-2A34-4A83-80FF-0A9314177664}" presName="hierRoot2" presStyleCnt="0"/>
      <dgm:spPr/>
    </dgm:pt>
    <dgm:pt modelId="{BBAB1096-1F50-4D30-B002-44B7B26F5D92}" type="pres">
      <dgm:prSet presAssocID="{BDB77330-2A34-4A83-80FF-0A9314177664}" presName="composite2" presStyleCnt="0"/>
      <dgm:spPr/>
    </dgm:pt>
    <dgm:pt modelId="{6B0153F2-AD9B-4880-B201-C4E0BEDB1C9C}" type="pres">
      <dgm:prSet presAssocID="{BDB77330-2A34-4A83-80FF-0A9314177664}" presName="background2" presStyleLbl="node2" presStyleIdx="0" presStyleCnt="5"/>
      <dgm:spPr>
        <a:solidFill>
          <a:srgbClr val="7030A0"/>
        </a:solidFill>
      </dgm:spPr>
    </dgm:pt>
    <dgm:pt modelId="{058B4D9D-7804-495F-87D7-8F9C9311B9FA}" type="pres">
      <dgm:prSet presAssocID="{BDB77330-2A34-4A83-80FF-0A9314177664}" presName="text2" presStyleLbl="fgAcc2" presStyleIdx="0" presStyleCnt="5">
        <dgm:presLayoutVars>
          <dgm:chPref val="3"/>
        </dgm:presLayoutVars>
      </dgm:prSet>
      <dgm:spPr/>
    </dgm:pt>
    <dgm:pt modelId="{DEC29D30-D18F-4ADD-AB98-6692C6A26E07}" type="pres">
      <dgm:prSet presAssocID="{BDB77330-2A34-4A83-80FF-0A9314177664}" presName="hierChild3" presStyleCnt="0"/>
      <dgm:spPr/>
    </dgm:pt>
    <dgm:pt modelId="{17ADCEE4-3C41-453A-B0F8-BC2A56390163}" type="pres">
      <dgm:prSet presAssocID="{24CD45CD-DDD5-4ADE-8B06-E295B446F3A9}" presName="Name17" presStyleLbl="parChTrans1D3" presStyleIdx="0" presStyleCnt="5"/>
      <dgm:spPr/>
    </dgm:pt>
    <dgm:pt modelId="{4EDF44CF-065D-4DB3-BE0C-276FE21A7FBD}" type="pres">
      <dgm:prSet presAssocID="{645D04A2-EA2E-4C49-9593-458B4CCCA3E0}" presName="hierRoot3" presStyleCnt="0"/>
      <dgm:spPr/>
    </dgm:pt>
    <dgm:pt modelId="{013C1B9A-B6CD-4C01-9E45-9402618DA8AC}" type="pres">
      <dgm:prSet presAssocID="{645D04A2-EA2E-4C49-9593-458B4CCCA3E0}" presName="composite3" presStyleCnt="0"/>
      <dgm:spPr/>
    </dgm:pt>
    <dgm:pt modelId="{69A89ED6-239D-435E-A76A-A0EAE9C2B37A}" type="pres">
      <dgm:prSet presAssocID="{645D04A2-EA2E-4C49-9593-458B4CCCA3E0}" presName="background3" presStyleLbl="node3" presStyleIdx="0" presStyleCnt="5"/>
      <dgm:spPr>
        <a:solidFill>
          <a:srgbClr val="FF9900"/>
        </a:solidFill>
      </dgm:spPr>
    </dgm:pt>
    <dgm:pt modelId="{BD556E1F-83C7-4D2E-8106-32495F1F524C}" type="pres">
      <dgm:prSet presAssocID="{645D04A2-EA2E-4C49-9593-458B4CCCA3E0}" presName="text3" presStyleLbl="fgAcc3" presStyleIdx="0" presStyleCnt="5" custScaleY="313834">
        <dgm:presLayoutVars>
          <dgm:chPref val="3"/>
        </dgm:presLayoutVars>
      </dgm:prSet>
      <dgm:spPr/>
    </dgm:pt>
    <dgm:pt modelId="{259AD6C5-F279-446B-A1D5-F11AFFCA7DC1}" type="pres">
      <dgm:prSet presAssocID="{645D04A2-EA2E-4C49-9593-458B4CCCA3E0}" presName="hierChild4" presStyleCnt="0"/>
      <dgm:spPr/>
    </dgm:pt>
    <dgm:pt modelId="{B370C7DF-BBDC-482F-A76F-C8951DFF0A38}" type="pres">
      <dgm:prSet presAssocID="{9FEF616B-A7B6-4FED-8DAD-5D2F5CBA5E7C}" presName="Name10" presStyleLbl="parChTrans1D2" presStyleIdx="1" presStyleCnt="5"/>
      <dgm:spPr/>
    </dgm:pt>
    <dgm:pt modelId="{4B4F6925-36BF-4725-998B-58B3A6AF5E1A}" type="pres">
      <dgm:prSet presAssocID="{E686780F-31EC-45FB-ABC6-03F3280C1AB0}" presName="hierRoot2" presStyleCnt="0"/>
      <dgm:spPr/>
    </dgm:pt>
    <dgm:pt modelId="{42C31DB7-2AC4-4D94-9280-E9846FD9A127}" type="pres">
      <dgm:prSet presAssocID="{E686780F-31EC-45FB-ABC6-03F3280C1AB0}" presName="composite2" presStyleCnt="0"/>
      <dgm:spPr/>
    </dgm:pt>
    <dgm:pt modelId="{785A8671-ACA5-4165-810A-F72E6A7D75B1}" type="pres">
      <dgm:prSet presAssocID="{E686780F-31EC-45FB-ABC6-03F3280C1AB0}" presName="background2" presStyleLbl="node2" presStyleIdx="1" presStyleCnt="5"/>
      <dgm:spPr>
        <a:solidFill>
          <a:srgbClr val="7030A0"/>
        </a:solidFill>
      </dgm:spPr>
    </dgm:pt>
    <dgm:pt modelId="{72716B02-C7A5-4027-8227-A71E99978BC1}" type="pres">
      <dgm:prSet presAssocID="{E686780F-31EC-45FB-ABC6-03F3280C1AB0}" presName="text2" presStyleLbl="fgAcc2" presStyleIdx="1" presStyleCnt="5">
        <dgm:presLayoutVars>
          <dgm:chPref val="3"/>
        </dgm:presLayoutVars>
      </dgm:prSet>
      <dgm:spPr/>
    </dgm:pt>
    <dgm:pt modelId="{519EDC43-9C85-4A02-A7AD-689CF777F048}" type="pres">
      <dgm:prSet presAssocID="{E686780F-31EC-45FB-ABC6-03F3280C1AB0}" presName="hierChild3" presStyleCnt="0"/>
      <dgm:spPr/>
    </dgm:pt>
    <dgm:pt modelId="{961D57E9-0C9F-4E99-A1DE-EC6E9C1B2162}" type="pres">
      <dgm:prSet presAssocID="{AB639183-161B-4CF5-9434-69CA67D86BC9}" presName="Name17" presStyleLbl="parChTrans1D3" presStyleIdx="1" presStyleCnt="5"/>
      <dgm:spPr/>
    </dgm:pt>
    <dgm:pt modelId="{5FD8EDDD-D00F-4108-94D0-290422AF7856}" type="pres">
      <dgm:prSet presAssocID="{1FEBEE5B-2732-40B7-A863-5798BCB77078}" presName="hierRoot3" presStyleCnt="0"/>
      <dgm:spPr/>
    </dgm:pt>
    <dgm:pt modelId="{F892BEC4-6879-484C-A609-DD0D23017756}" type="pres">
      <dgm:prSet presAssocID="{1FEBEE5B-2732-40B7-A863-5798BCB77078}" presName="composite3" presStyleCnt="0"/>
      <dgm:spPr/>
    </dgm:pt>
    <dgm:pt modelId="{7082ED80-E40B-4711-8EF5-7116560FD6EF}" type="pres">
      <dgm:prSet presAssocID="{1FEBEE5B-2732-40B7-A863-5798BCB77078}" presName="background3" presStyleLbl="node3" presStyleIdx="1" presStyleCnt="5"/>
      <dgm:spPr>
        <a:solidFill>
          <a:srgbClr val="FF9900"/>
        </a:solidFill>
      </dgm:spPr>
    </dgm:pt>
    <dgm:pt modelId="{63354F52-0F48-4CB7-AAE6-628844C4C05C}" type="pres">
      <dgm:prSet presAssocID="{1FEBEE5B-2732-40B7-A863-5798BCB77078}" presName="text3" presStyleLbl="fgAcc3" presStyleIdx="1" presStyleCnt="5" custScaleY="314895">
        <dgm:presLayoutVars>
          <dgm:chPref val="3"/>
        </dgm:presLayoutVars>
      </dgm:prSet>
      <dgm:spPr/>
    </dgm:pt>
    <dgm:pt modelId="{807F1E75-674B-4685-B116-07A2E92477F1}" type="pres">
      <dgm:prSet presAssocID="{1FEBEE5B-2732-40B7-A863-5798BCB77078}" presName="hierChild4" presStyleCnt="0"/>
      <dgm:spPr/>
    </dgm:pt>
    <dgm:pt modelId="{5F678EED-4A1C-45DC-B9A1-EE13095AA66A}" type="pres">
      <dgm:prSet presAssocID="{B8CCE73D-F622-4182-9B33-36EADDDA8F89}" presName="Name10" presStyleLbl="parChTrans1D2" presStyleIdx="2" presStyleCnt="5"/>
      <dgm:spPr/>
    </dgm:pt>
    <dgm:pt modelId="{46D5B9F9-876A-4CFE-BA0C-0F76757816FE}" type="pres">
      <dgm:prSet presAssocID="{6B61EB9E-7642-45BA-92F0-2A2696F88030}" presName="hierRoot2" presStyleCnt="0"/>
      <dgm:spPr/>
    </dgm:pt>
    <dgm:pt modelId="{291927EC-028E-4887-B8C0-A44CD4DC74E4}" type="pres">
      <dgm:prSet presAssocID="{6B61EB9E-7642-45BA-92F0-2A2696F88030}" presName="composite2" presStyleCnt="0"/>
      <dgm:spPr/>
    </dgm:pt>
    <dgm:pt modelId="{55336711-7B3E-4741-BAF4-34F8AF5F79E4}" type="pres">
      <dgm:prSet presAssocID="{6B61EB9E-7642-45BA-92F0-2A2696F88030}" presName="background2" presStyleLbl="node2" presStyleIdx="2" presStyleCnt="5"/>
      <dgm:spPr>
        <a:solidFill>
          <a:srgbClr val="7030A0"/>
        </a:solidFill>
      </dgm:spPr>
    </dgm:pt>
    <dgm:pt modelId="{D7130071-4808-438E-A60A-C496E467AEA4}" type="pres">
      <dgm:prSet presAssocID="{6B61EB9E-7642-45BA-92F0-2A2696F88030}" presName="text2" presStyleLbl="fgAcc2" presStyleIdx="2" presStyleCnt="5">
        <dgm:presLayoutVars>
          <dgm:chPref val="3"/>
        </dgm:presLayoutVars>
      </dgm:prSet>
      <dgm:spPr/>
    </dgm:pt>
    <dgm:pt modelId="{29D213D4-25B9-4285-9CE2-84E21132C88D}" type="pres">
      <dgm:prSet presAssocID="{6B61EB9E-7642-45BA-92F0-2A2696F88030}" presName="hierChild3" presStyleCnt="0"/>
      <dgm:spPr/>
    </dgm:pt>
    <dgm:pt modelId="{9FFDBA26-B766-4958-B51D-D38297667D34}" type="pres">
      <dgm:prSet presAssocID="{1B0D628D-89B8-4E28-8C2B-CB852F720675}" presName="Name17" presStyleLbl="parChTrans1D3" presStyleIdx="2" presStyleCnt="5"/>
      <dgm:spPr/>
    </dgm:pt>
    <dgm:pt modelId="{E9ADAF03-6BB9-41B2-AE6F-E61A7907AB77}" type="pres">
      <dgm:prSet presAssocID="{7106BCEC-463A-42DB-B5F9-5AADBEA20905}" presName="hierRoot3" presStyleCnt="0"/>
      <dgm:spPr/>
    </dgm:pt>
    <dgm:pt modelId="{3F2B0C50-D203-47EE-8290-B1E8F5EB10D3}" type="pres">
      <dgm:prSet presAssocID="{7106BCEC-463A-42DB-B5F9-5AADBEA20905}" presName="composite3" presStyleCnt="0"/>
      <dgm:spPr/>
    </dgm:pt>
    <dgm:pt modelId="{2D4E740F-6F06-4ECB-A889-64F86353E97C}" type="pres">
      <dgm:prSet presAssocID="{7106BCEC-463A-42DB-B5F9-5AADBEA20905}" presName="background3" presStyleLbl="node3" presStyleIdx="2" presStyleCnt="5"/>
      <dgm:spPr>
        <a:solidFill>
          <a:srgbClr val="FF9900"/>
        </a:solidFill>
      </dgm:spPr>
    </dgm:pt>
    <dgm:pt modelId="{D0EE7845-77B1-4F79-A575-B6AADDA41E6F}" type="pres">
      <dgm:prSet presAssocID="{7106BCEC-463A-42DB-B5F9-5AADBEA20905}" presName="text3" presStyleLbl="fgAcc3" presStyleIdx="2" presStyleCnt="5" custScaleY="312212">
        <dgm:presLayoutVars>
          <dgm:chPref val="3"/>
        </dgm:presLayoutVars>
      </dgm:prSet>
      <dgm:spPr/>
    </dgm:pt>
    <dgm:pt modelId="{D47E4ED3-834E-4A41-A82C-3C51995B187F}" type="pres">
      <dgm:prSet presAssocID="{7106BCEC-463A-42DB-B5F9-5AADBEA20905}" presName="hierChild4" presStyleCnt="0"/>
      <dgm:spPr/>
    </dgm:pt>
    <dgm:pt modelId="{04729242-9814-414C-AFD4-72F3115F48BE}" type="pres">
      <dgm:prSet presAssocID="{D7A96ECB-06F1-46A1-9925-6427F9DB8894}" presName="Name10" presStyleLbl="parChTrans1D2" presStyleIdx="3" presStyleCnt="5"/>
      <dgm:spPr/>
    </dgm:pt>
    <dgm:pt modelId="{A40EA369-8E81-4548-9830-4A039CF1D827}" type="pres">
      <dgm:prSet presAssocID="{926F760C-9235-45ED-9555-E548227ED41A}" presName="hierRoot2" presStyleCnt="0"/>
      <dgm:spPr/>
    </dgm:pt>
    <dgm:pt modelId="{E3035A92-DFCC-410D-A7A7-3864D32E0E84}" type="pres">
      <dgm:prSet presAssocID="{926F760C-9235-45ED-9555-E548227ED41A}" presName="composite2" presStyleCnt="0"/>
      <dgm:spPr/>
    </dgm:pt>
    <dgm:pt modelId="{732F8336-F1D1-4D19-B826-A5A2613FF33C}" type="pres">
      <dgm:prSet presAssocID="{926F760C-9235-45ED-9555-E548227ED41A}" presName="background2" presStyleLbl="node2" presStyleIdx="3" presStyleCnt="5"/>
      <dgm:spPr>
        <a:solidFill>
          <a:srgbClr val="7030A0"/>
        </a:solidFill>
      </dgm:spPr>
    </dgm:pt>
    <dgm:pt modelId="{16D2D88B-1455-4144-A0C8-CA4C290A80BE}" type="pres">
      <dgm:prSet presAssocID="{926F760C-9235-45ED-9555-E548227ED41A}" presName="text2" presStyleLbl="fgAcc2" presStyleIdx="3" presStyleCnt="5">
        <dgm:presLayoutVars>
          <dgm:chPref val="3"/>
        </dgm:presLayoutVars>
      </dgm:prSet>
      <dgm:spPr/>
    </dgm:pt>
    <dgm:pt modelId="{E6182FAE-2BF7-4478-AFFE-FEE86614971D}" type="pres">
      <dgm:prSet presAssocID="{926F760C-9235-45ED-9555-E548227ED41A}" presName="hierChild3" presStyleCnt="0"/>
      <dgm:spPr/>
    </dgm:pt>
    <dgm:pt modelId="{8363CE9E-6102-4361-A0A6-7C5378D68EB2}" type="pres">
      <dgm:prSet presAssocID="{F0DF6DA8-2F9A-43FD-9288-F1DF4C8F252F}" presName="Name17" presStyleLbl="parChTrans1D3" presStyleIdx="3" presStyleCnt="5"/>
      <dgm:spPr/>
    </dgm:pt>
    <dgm:pt modelId="{6CD16707-8A96-4007-8F41-DE036D87098A}" type="pres">
      <dgm:prSet presAssocID="{510923FE-ABDE-45E6-A4CA-FDE6CF6A331C}" presName="hierRoot3" presStyleCnt="0"/>
      <dgm:spPr/>
    </dgm:pt>
    <dgm:pt modelId="{F436B260-D0D3-486B-8DD7-196BD3D3A447}" type="pres">
      <dgm:prSet presAssocID="{510923FE-ABDE-45E6-A4CA-FDE6CF6A331C}" presName="composite3" presStyleCnt="0"/>
      <dgm:spPr/>
    </dgm:pt>
    <dgm:pt modelId="{0F71E0AB-F7AC-4C70-8FAE-31E9F0ACCC12}" type="pres">
      <dgm:prSet presAssocID="{510923FE-ABDE-45E6-A4CA-FDE6CF6A331C}" presName="background3" presStyleLbl="node3" presStyleIdx="3" presStyleCnt="5"/>
      <dgm:spPr>
        <a:solidFill>
          <a:srgbClr val="FF9900"/>
        </a:solidFill>
      </dgm:spPr>
    </dgm:pt>
    <dgm:pt modelId="{1B38C9B4-2BF9-4624-8B5A-35D384367FED}" type="pres">
      <dgm:prSet presAssocID="{510923FE-ABDE-45E6-A4CA-FDE6CF6A331C}" presName="text3" presStyleLbl="fgAcc3" presStyleIdx="3" presStyleCnt="5" custScaleY="314895">
        <dgm:presLayoutVars>
          <dgm:chPref val="3"/>
        </dgm:presLayoutVars>
      </dgm:prSet>
      <dgm:spPr/>
    </dgm:pt>
    <dgm:pt modelId="{19C9D2E1-6BFD-456E-B0E6-BF16F4D4E620}" type="pres">
      <dgm:prSet presAssocID="{510923FE-ABDE-45E6-A4CA-FDE6CF6A331C}" presName="hierChild4" presStyleCnt="0"/>
      <dgm:spPr/>
    </dgm:pt>
    <dgm:pt modelId="{4E82DF25-B885-4E9D-ADBE-64419462BD23}" type="pres">
      <dgm:prSet presAssocID="{64A6ED2B-8AD2-43D1-BDF7-E4396FD40E03}" presName="Name10" presStyleLbl="parChTrans1D2" presStyleIdx="4" presStyleCnt="5"/>
      <dgm:spPr/>
    </dgm:pt>
    <dgm:pt modelId="{42DD0E17-E8BC-4858-B192-89422A027B24}" type="pres">
      <dgm:prSet presAssocID="{82D5A3F1-5F1B-4031-97A7-690F7D131A7E}" presName="hierRoot2" presStyleCnt="0"/>
      <dgm:spPr/>
    </dgm:pt>
    <dgm:pt modelId="{902BD053-1853-4E8C-BA12-3A813B55C505}" type="pres">
      <dgm:prSet presAssocID="{82D5A3F1-5F1B-4031-97A7-690F7D131A7E}" presName="composite2" presStyleCnt="0"/>
      <dgm:spPr/>
    </dgm:pt>
    <dgm:pt modelId="{68966454-45C0-4151-BD41-68ADD59CD169}" type="pres">
      <dgm:prSet presAssocID="{82D5A3F1-5F1B-4031-97A7-690F7D131A7E}" presName="background2" presStyleLbl="node2" presStyleIdx="4" presStyleCnt="5"/>
      <dgm:spPr>
        <a:solidFill>
          <a:srgbClr val="7030A0"/>
        </a:solidFill>
      </dgm:spPr>
    </dgm:pt>
    <dgm:pt modelId="{BF740712-8468-4E2B-B14E-32C14A6839D5}" type="pres">
      <dgm:prSet presAssocID="{82D5A3F1-5F1B-4031-97A7-690F7D131A7E}" presName="text2" presStyleLbl="fgAcc2" presStyleIdx="4" presStyleCnt="5">
        <dgm:presLayoutVars>
          <dgm:chPref val="3"/>
        </dgm:presLayoutVars>
      </dgm:prSet>
      <dgm:spPr/>
    </dgm:pt>
    <dgm:pt modelId="{AA8296D7-38A4-42F9-ABEB-BEFD36DA5061}" type="pres">
      <dgm:prSet presAssocID="{82D5A3F1-5F1B-4031-97A7-690F7D131A7E}" presName="hierChild3" presStyleCnt="0"/>
      <dgm:spPr/>
    </dgm:pt>
    <dgm:pt modelId="{1A48C1D2-9662-4E73-8BD4-114598A28853}" type="pres">
      <dgm:prSet presAssocID="{D9362481-0E6E-4C37-A00F-9159CF0E5EA7}" presName="Name17" presStyleLbl="parChTrans1D3" presStyleIdx="4" presStyleCnt="5"/>
      <dgm:spPr/>
    </dgm:pt>
    <dgm:pt modelId="{39AFE589-1DC5-4A54-91FF-D09DCDDBF946}" type="pres">
      <dgm:prSet presAssocID="{D43DE832-44E9-4B2A-8796-47C3B832FCAA}" presName="hierRoot3" presStyleCnt="0"/>
      <dgm:spPr/>
    </dgm:pt>
    <dgm:pt modelId="{8DBC4386-B3C3-4DD6-9D1F-36A02857D6FF}" type="pres">
      <dgm:prSet presAssocID="{D43DE832-44E9-4B2A-8796-47C3B832FCAA}" presName="composite3" presStyleCnt="0"/>
      <dgm:spPr/>
    </dgm:pt>
    <dgm:pt modelId="{5D3A8045-EBCC-4E93-9343-B6B8412ACDE9}" type="pres">
      <dgm:prSet presAssocID="{D43DE832-44E9-4B2A-8796-47C3B832FCAA}" presName="background3" presStyleLbl="node3" presStyleIdx="4" presStyleCnt="5"/>
      <dgm:spPr>
        <a:solidFill>
          <a:srgbClr val="FF9900"/>
        </a:solidFill>
      </dgm:spPr>
    </dgm:pt>
    <dgm:pt modelId="{66573DF4-BFCB-4AEA-A009-D158FD96FF2D}" type="pres">
      <dgm:prSet presAssocID="{D43DE832-44E9-4B2A-8796-47C3B832FCAA}" presName="text3" presStyleLbl="fgAcc3" presStyleIdx="4" presStyleCnt="5" custScaleY="308224">
        <dgm:presLayoutVars>
          <dgm:chPref val="3"/>
        </dgm:presLayoutVars>
      </dgm:prSet>
      <dgm:spPr/>
    </dgm:pt>
    <dgm:pt modelId="{9FF9C0E7-3653-4A94-99A0-149C69175C80}" type="pres">
      <dgm:prSet presAssocID="{D43DE832-44E9-4B2A-8796-47C3B832FCAA}" presName="hierChild4" presStyleCnt="0"/>
      <dgm:spPr/>
    </dgm:pt>
  </dgm:ptLst>
  <dgm:cxnLst>
    <dgm:cxn modelId="{5DC1753E-8CAE-4F5C-B29A-4C56E3513035}" srcId="{82D5A3F1-5F1B-4031-97A7-690F7D131A7E}" destId="{D43DE832-44E9-4B2A-8796-47C3B832FCAA}" srcOrd="0" destOrd="0" parTransId="{D9362481-0E6E-4C37-A00F-9159CF0E5EA7}" sibTransId="{6528045E-82EE-4681-9A12-410D4EB8059E}"/>
    <dgm:cxn modelId="{C6D10CA9-E403-4AE4-9FFD-A4DF76EF7A2F}" type="presOf" srcId="{AB639183-161B-4CF5-9434-69CA67D86BC9}" destId="{961D57E9-0C9F-4E99-A1DE-EC6E9C1B2162}" srcOrd="0" destOrd="0" presId="urn:microsoft.com/office/officeart/2005/8/layout/hierarchy1"/>
    <dgm:cxn modelId="{433291A5-CB79-42F3-A866-C2E46C72A824}" type="presOf" srcId="{D43DE832-44E9-4B2A-8796-47C3B832FCAA}" destId="{66573DF4-BFCB-4AEA-A009-D158FD96FF2D}" srcOrd="0" destOrd="0" presId="urn:microsoft.com/office/officeart/2005/8/layout/hierarchy1"/>
    <dgm:cxn modelId="{FD65CD65-EB1F-4513-8ECB-B04AF5A90B96}" srcId="{6B61EB9E-7642-45BA-92F0-2A2696F88030}" destId="{7106BCEC-463A-42DB-B5F9-5AADBEA20905}" srcOrd="0" destOrd="0" parTransId="{1B0D628D-89B8-4E28-8C2B-CB852F720675}" sibTransId="{3E53BC54-DF9E-4DCE-B4B5-8FCDCD8CCF72}"/>
    <dgm:cxn modelId="{113E735B-7EFD-4F0E-A02D-48339E10B9DB}" type="presOf" srcId="{E686780F-31EC-45FB-ABC6-03F3280C1AB0}" destId="{72716B02-C7A5-4027-8227-A71E99978BC1}" srcOrd="0" destOrd="0" presId="urn:microsoft.com/office/officeart/2005/8/layout/hierarchy1"/>
    <dgm:cxn modelId="{F16E41BF-8A0B-462B-8749-3F123AF8886F}" type="presOf" srcId="{77119CE2-AD20-4284-B5F4-690CF4107623}" destId="{E0018378-AB24-43B6-9F3B-01AE5761828A}" srcOrd="0" destOrd="0" presId="urn:microsoft.com/office/officeart/2005/8/layout/hierarchy1"/>
    <dgm:cxn modelId="{45D48312-FA2A-48E8-8306-750D95D33DCD}" srcId="{15BA9C13-3C4A-4FA7-8FBD-9934542825B8}" destId="{926F760C-9235-45ED-9555-E548227ED41A}" srcOrd="3" destOrd="0" parTransId="{D7A96ECB-06F1-46A1-9925-6427F9DB8894}" sibTransId="{BF2A733D-9067-4773-B0F4-3AE42E66B8D7}"/>
    <dgm:cxn modelId="{F2DAD27F-A671-47CE-B41B-AC48E256AF87}" type="presOf" srcId="{510923FE-ABDE-45E6-A4CA-FDE6CF6A331C}" destId="{1B38C9B4-2BF9-4624-8B5A-35D384367FED}" srcOrd="0" destOrd="0" presId="urn:microsoft.com/office/officeart/2005/8/layout/hierarchy1"/>
    <dgm:cxn modelId="{7C4E04B9-6A21-40FC-8C52-2C9B0BDA8A91}" srcId="{77119CE2-AD20-4284-B5F4-690CF4107623}" destId="{15BA9C13-3C4A-4FA7-8FBD-9934542825B8}" srcOrd="0" destOrd="0" parTransId="{2AD36724-05E6-4B2C-837C-36F7B96866CA}" sibTransId="{8EF51F8E-4A8B-4B76-A561-73E124D6D425}"/>
    <dgm:cxn modelId="{E3C66701-3C91-4B65-9CD1-16451B671C03}" type="presOf" srcId="{BDB77330-2A34-4A83-80FF-0A9314177664}" destId="{058B4D9D-7804-495F-87D7-8F9C9311B9FA}" srcOrd="0" destOrd="0" presId="urn:microsoft.com/office/officeart/2005/8/layout/hierarchy1"/>
    <dgm:cxn modelId="{76CA4D9C-13DF-4015-9991-F4F0BD1BAE0C}" type="presOf" srcId="{64A6ED2B-8AD2-43D1-BDF7-E4396FD40E03}" destId="{4E82DF25-B885-4E9D-ADBE-64419462BD23}" srcOrd="0" destOrd="0" presId="urn:microsoft.com/office/officeart/2005/8/layout/hierarchy1"/>
    <dgm:cxn modelId="{E1B76A4B-CCF8-45A2-96F1-B942583D4C5B}" type="presOf" srcId="{D7A96ECB-06F1-46A1-9925-6427F9DB8894}" destId="{04729242-9814-414C-AFD4-72F3115F48BE}" srcOrd="0" destOrd="0" presId="urn:microsoft.com/office/officeart/2005/8/layout/hierarchy1"/>
    <dgm:cxn modelId="{4CCA5A9C-841D-44AE-AD2B-074E3BD50EF8}" type="presOf" srcId="{D9362481-0E6E-4C37-A00F-9159CF0E5EA7}" destId="{1A48C1D2-9662-4E73-8BD4-114598A28853}" srcOrd="0" destOrd="0" presId="urn:microsoft.com/office/officeart/2005/8/layout/hierarchy1"/>
    <dgm:cxn modelId="{4F63233B-5241-42A8-BD52-8BABEB2766DA}" srcId="{E686780F-31EC-45FB-ABC6-03F3280C1AB0}" destId="{1FEBEE5B-2732-40B7-A863-5798BCB77078}" srcOrd="0" destOrd="0" parTransId="{AB639183-161B-4CF5-9434-69CA67D86BC9}" sibTransId="{A94C6854-DC4A-4193-9C51-1B4C7B1A9E33}"/>
    <dgm:cxn modelId="{18EFA0D6-9DCF-41AF-9C19-7FD5F3603B74}" srcId="{15BA9C13-3C4A-4FA7-8FBD-9934542825B8}" destId="{BDB77330-2A34-4A83-80FF-0A9314177664}" srcOrd="0" destOrd="0" parTransId="{A055CC6C-119C-4150-8E92-56F8D9785189}" sibTransId="{F3AD7D76-CD53-4255-BB11-B571A53F3C07}"/>
    <dgm:cxn modelId="{3A9AACD1-8167-4D0E-A070-52B3E36EABB8}" srcId="{15BA9C13-3C4A-4FA7-8FBD-9934542825B8}" destId="{E686780F-31EC-45FB-ABC6-03F3280C1AB0}" srcOrd="1" destOrd="0" parTransId="{9FEF616B-A7B6-4FED-8DAD-5D2F5CBA5E7C}" sibTransId="{2BD58AC0-E106-4BFD-BEF3-463CC81B4D54}"/>
    <dgm:cxn modelId="{18C7E437-35A3-476F-B4E1-8ABA058E3EF2}" type="presOf" srcId="{1B0D628D-89B8-4E28-8C2B-CB852F720675}" destId="{9FFDBA26-B766-4958-B51D-D38297667D34}" srcOrd="0" destOrd="0" presId="urn:microsoft.com/office/officeart/2005/8/layout/hierarchy1"/>
    <dgm:cxn modelId="{C57884D9-2304-43B2-A104-A731B9429853}" type="presOf" srcId="{9FEF616B-A7B6-4FED-8DAD-5D2F5CBA5E7C}" destId="{B370C7DF-BBDC-482F-A76F-C8951DFF0A38}" srcOrd="0" destOrd="0" presId="urn:microsoft.com/office/officeart/2005/8/layout/hierarchy1"/>
    <dgm:cxn modelId="{415EE509-3EE2-43DB-9F96-189FCBE60C93}" type="presOf" srcId="{645D04A2-EA2E-4C49-9593-458B4CCCA3E0}" destId="{BD556E1F-83C7-4D2E-8106-32495F1F524C}" srcOrd="0" destOrd="0" presId="urn:microsoft.com/office/officeart/2005/8/layout/hierarchy1"/>
    <dgm:cxn modelId="{31F11C4E-603F-4FF8-855B-D397DCF0B849}" type="presOf" srcId="{926F760C-9235-45ED-9555-E548227ED41A}" destId="{16D2D88B-1455-4144-A0C8-CA4C290A80BE}" srcOrd="0" destOrd="0" presId="urn:microsoft.com/office/officeart/2005/8/layout/hierarchy1"/>
    <dgm:cxn modelId="{DF009E31-805A-40EC-A3DE-8EB186FC0FA4}" type="presOf" srcId="{A055CC6C-119C-4150-8E92-56F8D9785189}" destId="{0CB4A96F-5490-48C0-BE44-A121EF08DEFC}" srcOrd="0" destOrd="0" presId="urn:microsoft.com/office/officeart/2005/8/layout/hierarchy1"/>
    <dgm:cxn modelId="{ED138B09-EA0A-46B2-A8B6-574D182C6245}" srcId="{BDB77330-2A34-4A83-80FF-0A9314177664}" destId="{645D04A2-EA2E-4C49-9593-458B4CCCA3E0}" srcOrd="0" destOrd="0" parTransId="{24CD45CD-DDD5-4ADE-8B06-E295B446F3A9}" sibTransId="{32245088-99E4-4B98-A23F-046C0028B6CE}"/>
    <dgm:cxn modelId="{FE9A7CD7-C18A-46E0-A16F-B937D88236CC}" type="presOf" srcId="{82D5A3F1-5F1B-4031-97A7-690F7D131A7E}" destId="{BF740712-8468-4E2B-B14E-32C14A6839D5}" srcOrd="0" destOrd="0" presId="urn:microsoft.com/office/officeart/2005/8/layout/hierarchy1"/>
    <dgm:cxn modelId="{9079E25F-20DC-4A41-A64D-CEC35C3F9398}" srcId="{15BA9C13-3C4A-4FA7-8FBD-9934542825B8}" destId="{6B61EB9E-7642-45BA-92F0-2A2696F88030}" srcOrd="2" destOrd="0" parTransId="{B8CCE73D-F622-4182-9B33-36EADDDA8F89}" sibTransId="{D46B2112-07F1-4F2D-938D-2CB488C81976}"/>
    <dgm:cxn modelId="{8E621930-EE10-49DD-A421-C4AD0E974039}" type="presOf" srcId="{15BA9C13-3C4A-4FA7-8FBD-9934542825B8}" destId="{24CD3DE0-F718-44BE-BC28-A51A8F1E7029}" srcOrd="0" destOrd="0" presId="urn:microsoft.com/office/officeart/2005/8/layout/hierarchy1"/>
    <dgm:cxn modelId="{48609ACD-950D-477F-BA3E-9512D8AC00FF}" srcId="{15BA9C13-3C4A-4FA7-8FBD-9934542825B8}" destId="{82D5A3F1-5F1B-4031-97A7-690F7D131A7E}" srcOrd="4" destOrd="0" parTransId="{64A6ED2B-8AD2-43D1-BDF7-E4396FD40E03}" sibTransId="{AEC65183-99F9-481D-A599-BFDCEDE72134}"/>
    <dgm:cxn modelId="{AE05786B-4EF8-4E80-B986-5E8699AAF429}" type="presOf" srcId="{B8CCE73D-F622-4182-9B33-36EADDDA8F89}" destId="{5F678EED-4A1C-45DC-B9A1-EE13095AA66A}" srcOrd="0" destOrd="0" presId="urn:microsoft.com/office/officeart/2005/8/layout/hierarchy1"/>
    <dgm:cxn modelId="{EAE99901-E1DD-4263-B578-CB5BDFF25847}" type="presOf" srcId="{F0DF6DA8-2F9A-43FD-9288-F1DF4C8F252F}" destId="{8363CE9E-6102-4361-A0A6-7C5378D68EB2}" srcOrd="0" destOrd="0" presId="urn:microsoft.com/office/officeart/2005/8/layout/hierarchy1"/>
    <dgm:cxn modelId="{B52C6A3D-CC86-461E-A436-AC3722BEAB69}" type="presOf" srcId="{24CD45CD-DDD5-4ADE-8B06-E295B446F3A9}" destId="{17ADCEE4-3C41-453A-B0F8-BC2A56390163}" srcOrd="0" destOrd="0" presId="urn:microsoft.com/office/officeart/2005/8/layout/hierarchy1"/>
    <dgm:cxn modelId="{797808B1-0F5C-4EBC-A26F-D9BC019E5E22}" type="presOf" srcId="{7106BCEC-463A-42DB-B5F9-5AADBEA20905}" destId="{D0EE7845-77B1-4F79-A575-B6AADDA41E6F}" srcOrd="0" destOrd="0" presId="urn:microsoft.com/office/officeart/2005/8/layout/hierarchy1"/>
    <dgm:cxn modelId="{DF292996-91A3-4462-84E0-5A72B644CA89}" srcId="{926F760C-9235-45ED-9555-E548227ED41A}" destId="{510923FE-ABDE-45E6-A4CA-FDE6CF6A331C}" srcOrd="0" destOrd="0" parTransId="{F0DF6DA8-2F9A-43FD-9288-F1DF4C8F252F}" sibTransId="{C20ECA1A-5FC9-4D44-BB54-649559272594}"/>
    <dgm:cxn modelId="{DD27C077-E3BB-48E6-BC66-79DA5E338E78}" type="presOf" srcId="{6B61EB9E-7642-45BA-92F0-2A2696F88030}" destId="{D7130071-4808-438E-A60A-C496E467AEA4}" srcOrd="0" destOrd="0" presId="urn:microsoft.com/office/officeart/2005/8/layout/hierarchy1"/>
    <dgm:cxn modelId="{3793CC31-6864-41AD-9917-EDCC1EA8B8A0}" type="presOf" srcId="{1FEBEE5B-2732-40B7-A863-5798BCB77078}" destId="{63354F52-0F48-4CB7-AAE6-628844C4C05C}" srcOrd="0" destOrd="0" presId="urn:microsoft.com/office/officeart/2005/8/layout/hierarchy1"/>
    <dgm:cxn modelId="{A8594C77-ED9C-4D9E-9630-B646DC4A81C0}" type="presParOf" srcId="{E0018378-AB24-43B6-9F3B-01AE5761828A}" destId="{8BB62C78-E317-4878-9B04-838AAE41397C}" srcOrd="0" destOrd="0" presId="urn:microsoft.com/office/officeart/2005/8/layout/hierarchy1"/>
    <dgm:cxn modelId="{A5148820-04B7-4959-A2EA-F3D53C2870D6}" type="presParOf" srcId="{8BB62C78-E317-4878-9B04-838AAE41397C}" destId="{174CC739-79F9-4C7D-AA30-5C2E77F2123E}" srcOrd="0" destOrd="0" presId="urn:microsoft.com/office/officeart/2005/8/layout/hierarchy1"/>
    <dgm:cxn modelId="{5B32B83E-A861-4D1D-9356-D113D4411EF4}" type="presParOf" srcId="{174CC739-79F9-4C7D-AA30-5C2E77F2123E}" destId="{AEE746D2-9CEE-41F2-A6F8-62E738606247}" srcOrd="0" destOrd="0" presId="urn:microsoft.com/office/officeart/2005/8/layout/hierarchy1"/>
    <dgm:cxn modelId="{F95521A1-FC20-4C62-B71B-C6431E923707}" type="presParOf" srcId="{174CC739-79F9-4C7D-AA30-5C2E77F2123E}" destId="{24CD3DE0-F718-44BE-BC28-A51A8F1E7029}" srcOrd="1" destOrd="0" presId="urn:microsoft.com/office/officeart/2005/8/layout/hierarchy1"/>
    <dgm:cxn modelId="{1502CDE6-AEE9-4671-B0ED-E7C3B496DED0}" type="presParOf" srcId="{8BB62C78-E317-4878-9B04-838AAE41397C}" destId="{931328B7-91CB-4695-8623-9812739A4AE3}" srcOrd="1" destOrd="0" presId="urn:microsoft.com/office/officeart/2005/8/layout/hierarchy1"/>
    <dgm:cxn modelId="{AEBDDDC3-BED1-445C-B72C-B2499DD32BF3}" type="presParOf" srcId="{931328B7-91CB-4695-8623-9812739A4AE3}" destId="{0CB4A96F-5490-48C0-BE44-A121EF08DEFC}" srcOrd="0" destOrd="0" presId="urn:microsoft.com/office/officeart/2005/8/layout/hierarchy1"/>
    <dgm:cxn modelId="{EB8674E3-303E-4FE3-B006-D79F2A329857}" type="presParOf" srcId="{931328B7-91CB-4695-8623-9812739A4AE3}" destId="{855D75E9-8EBE-468B-821B-1886C316B1C0}" srcOrd="1" destOrd="0" presId="urn:microsoft.com/office/officeart/2005/8/layout/hierarchy1"/>
    <dgm:cxn modelId="{CFF42392-A30F-431A-ABD2-A64968F5D893}" type="presParOf" srcId="{855D75E9-8EBE-468B-821B-1886C316B1C0}" destId="{BBAB1096-1F50-4D30-B002-44B7B26F5D92}" srcOrd="0" destOrd="0" presId="urn:microsoft.com/office/officeart/2005/8/layout/hierarchy1"/>
    <dgm:cxn modelId="{B0D3B735-9286-41BB-800E-A9A773070492}" type="presParOf" srcId="{BBAB1096-1F50-4D30-B002-44B7B26F5D92}" destId="{6B0153F2-AD9B-4880-B201-C4E0BEDB1C9C}" srcOrd="0" destOrd="0" presId="urn:microsoft.com/office/officeart/2005/8/layout/hierarchy1"/>
    <dgm:cxn modelId="{2ADCD91C-D465-4ED0-84E4-1ED60469D1F5}" type="presParOf" srcId="{BBAB1096-1F50-4D30-B002-44B7B26F5D92}" destId="{058B4D9D-7804-495F-87D7-8F9C9311B9FA}" srcOrd="1" destOrd="0" presId="urn:microsoft.com/office/officeart/2005/8/layout/hierarchy1"/>
    <dgm:cxn modelId="{68A977C3-BD4C-4BB5-9C71-E735518453C7}" type="presParOf" srcId="{855D75E9-8EBE-468B-821B-1886C316B1C0}" destId="{DEC29D30-D18F-4ADD-AB98-6692C6A26E07}" srcOrd="1" destOrd="0" presId="urn:microsoft.com/office/officeart/2005/8/layout/hierarchy1"/>
    <dgm:cxn modelId="{C2293D66-764B-439E-A330-1405D08B1AF1}" type="presParOf" srcId="{DEC29D30-D18F-4ADD-AB98-6692C6A26E07}" destId="{17ADCEE4-3C41-453A-B0F8-BC2A56390163}" srcOrd="0" destOrd="0" presId="urn:microsoft.com/office/officeart/2005/8/layout/hierarchy1"/>
    <dgm:cxn modelId="{83DCB450-7EDC-4411-8812-B2E14A596931}" type="presParOf" srcId="{DEC29D30-D18F-4ADD-AB98-6692C6A26E07}" destId="{4EDF44CF-065D-4DB3-BE0C-276FE21A7FBD}" srcOrd="1" destOrd="0" presId="urn:microsoft.com/office/officeart/2005/8/layout/hierarchy1"/>
    <dgm:cxn modelId="{45BFE182-0EC0-48AA-9D43-05EB4947043F}" type="presParOf" srcId="{4EDF44CF-065D-4DB3-BE0C-276FE21A7FBD}" destId="{013C1B9A-B6CD-4C01-9E45-9402618DA8AC}" srcOrd="0" destOrd="0" presId="urn:microsoft.com/office/officeart/2005/8/layout/hierarchy1"/>
    <dgm:cxn modelId="{2AC086CC-F470-44BF-B562-655D58AD0A39}" type="presParOf" srcId="{013C1B9A-B6CD-4C01-9E45-9402618DA8AC}" destId="{69A89ED6-239D-435E-A76A-A0EAE9C2B37A}" srcOrd="0" destOrd="0" presId="urn:microsoft.com/office/officeart/2005/8/layout/hierarchy1"/>
    <dgm:cxn modelId="{15A580FC-EA3B-4B2D-BE33-B0940043650F}" type="presParOf" srcId="{013C1B9A-B6CD-4C01-9E45-9402618DA8AC}" destId="{BD556E1F-83C7-4D2E-8106-32495F1F524C}" srcOrd="1" destOrd="0" presId="urn:microsoft.com/office/officeart/2005/8/layout/hierarchy1"/>
    <dgm:cxn modelId="{FA40BFF9-C3B6-4CE2-8E45-D4681CB21FCA}" type="presParOf" srcId="{4EDF44CF-065D-4DB3-BE0C-276FE21A7FBD}" destId="{259AD6C5-F279-446B-A1D5-F11AFFCA7DC1}" srcOrd="1" destOrd="0" presId="urn:microsoft.com/office/officeart/2005/8/layout/hierarchy1"/>
    <dgm:cxn modelId="{3978810F-C0AD-4850-8C4D-96CF98034401}" type="presParOf" srcId="{931328B7-91CB-4695-8623-9812739A4AE3}" destId="{B370C7DF-BBDC-482F-A76F-C8951DFF0A38}" srcOrd="2" destOrd="0" presId="urn:microsoft.com/office/officeart/2005/8/layout/hierarchy1"/>
    <dgm:cxn modelId="{1C39AE1F-F897-498F-83C1-596D91426261}" type="presParOf" srcId="{931328B7-91CB-4695-8623-9812739A4AE3}" destId="{4B4F6925-36BF-4725-998B-58B3A6AF5E1A}" srcOrd="3" destOrd="0" presId="urn:microsoft.com/office/officeart/2005/8/layout/hierarchy1"/>
    <dgm:cxn modelId="{0D62C038-DC3A-47A5-93C9-10CD7FE1AE2C}" type="presParOf" srcId="{4B4F6925-36BF-4725-998B-58B3A6AF5E1A}" destId="{42C31DB7-2AC4-4D94-9280-E9846FD9A127}" srcOrd="0" destOrd="0" presId="urn:microsoft.com/office/officeart/2005/8/layout/hierarchy1"/>
    <dgm:cxn modelId="{B087148D-FF82-43C2-96F8-D7472327C68A}" type="presParOf" srcId="{42C31DB7-2AC4-4D94-9280-E9846FD9A127}" destId="{785A8671-ACA5-4165-810A-F72E6A7D75B1}" srcOrd="0" destOrd="0" presId="urn:microsoft.com/office/officeart/2005/8/layout/hierarchy1"/>
    <dgm:cxn modelId="{61FAF230-92F0-4F1B-8090-393776101744}" type="presParOf" srcId="{42C31DB7-2AC4-4D94-9280-E9846FD9A127}" destId="{72716B02-C7A5-4027-8227-A71E99978BC1}" srcOrd="1" destOrd="0" presId="urn:microsoft.com/office/officeart/2005/8/layout/hierarchy1"/>
    <dgm:cxn modelId="{6BB14A8C-445D-4E3A-804B-A21F44C9C65B}" type="presParOf" srcId="{4B4F6925-36BF-4725-998B-58B3A6AF5E1A}" destId="{519EDC43-9C85-4A02-A7AD-689CF777F048}" srcOrd="1" destOrd="0" presId="urn:microsoft.com/office/officeart/2005/8/layout/hierarchy1"/>
    <dgm:cxn modelId="{B9FD7B48-B5BE-4162-B585-D2B5D5FE93C4}" type="presParOf" srcId="{519EDC43-9C85-4A02-A7AD-689CF777F048}" destId="{961D57E9-0C9F-4E99-A1DE-EC6E9C1B2162}" srcOrd="0" destOrd="0" presId="urn:microsoft.com/office/officeart/2005/8/layout/hierarchy1"/>
    <dgm:cxn modelId="{10EBF547-7365-4FB7-9181-AF80443A2104}" type="presParOf" srcId="{519EDC43-9C85-4A02-A7AD-689CF777F048}" destId="{5FD8EDDD-D00F-4108-94D0-290422AF7856}" srcOrd="1" destOrd="0" presId="urn:microsoft.com/office/officeart/2005/8/layout/hierarchy1"/>
    <dgm:cxn modelId="{E616913C-68A9-477E-912C-11446FA00451}" type="presParOf" srcId="{5FD8EDDD-D00F-4108-94D0-290422AF7856}" destId="{F892BEC4-6879-484C-A609-DD0D23017756}" srcOrd="0" destOrd="0" presId="urn:microsoft.com/office/officeart/2005/8/layout/hierarchy1"/>
    <dgm:cxn modelId="{303A6854-0224-45E8-93F7-CD312B0A6FF8}" type="presParOf" srcId="{F892BEC4-6879-484C-A609-DD0D23017756}" destId="{7082ED80-E40B-4711-8EF5-7116560FD6EF}" srcOrd="0" destOrd="0" presId="urn:microsoft.com/office/officeart/2005/8/layout/hierarchy1"/>
    <dgm:cxn modelId="{6CF8C50A-ACC8-4E4A-A233-FE073E9C3019}" type="presParOf" srcId="{F892BEC4-6879-484C-A609-DD0D23017756}" destId="{63354F52-0F48-4CB7-AAE6-628844C4C05C}" srcOrd="1" destOrd="0" presId="urn:microsoft.com/office/officeart/2005/8/layout/hierarchy1"/>
    <dgm:cxn modelId="{A9D5CB3E-C82C-47F1-8FBD-4B43EC52E039}" type="presParOf" srcId="{5FD8EDDD-D00F-4108-94D0-290422AF7856}" destId="{807F1E75-674B-4685-B116-07A2E92477F1}" srcOrd="1" destOrd="0" presId="urn:microsoft.com/office/officeart/2005/8/layout/hierarchy1"/>
    <dgm:cxn modelId="{112A26A2-C924-4364-9BCE-9DAFDFF00080}" type="presParOf" srcId="{931328B7-91CB-4695-8623-9812739A4AE3}" destId="{5F678EED-4A1C-45DC-B9A1-EE13095AA66A}" srcOrd="4" destOrd="0" presId="urn:microsoft.com/office/officeart/2005/8/layout/hierarchy1"/>
    <dgm:cxn modelId="{C0D1D2C1-09DF-4FE3-88F0-500860B2FD1D}" type="presParOf" srcId="{931328B7-91CB-4695-8623-9812739A4AE3}" destId="{46D5B9F9-876A-4CFE-BA0C-0F76757816FE}" srcOrd="5" destOrd="0" presId="urn:microsoft.com/office/officeart/2005/8/layout/hierarchy1"/>
    <dgm:cxn modelId="{52AF30B4-2CB6-4EC6-9EB1-E9448A25003C}" type="presParOf" srcId="{46D5B9F9-876A-4CFE-BA0C-0F76757816FE}" destId="{291927EC-028E-4887-B8C0-A44CD4DC74E4}" srcOrd="0" destOrd="0" presId="urn:microsoft.com/office/officeart/2005/8/layout/hierarchy1"/>
    <dgm:cxn modelId="{D0843B34-6653-414B-9F1C-9D3C7AE2D531}" type="presParOf" srcId="{291927EC-028E-4887-B8C0-A44CD4DC74E4}" destId="{55336711-7B3E-4741-BAF4-34F8AF5F79E4}" srcOrd="0" destOrd="0" presId="urn:microsoft.com/office/officeart/2005/8/layout/hierarchy1"/>
    <dgm:cxn modelId="{E92BCD4C-DEFF-4EAD-A462-2F056665DA81}" type="presParOf" srcId="{291927EC-028E-4887-B8C0-A44CD4DC74E4}" destId="{D7130071-4808-438E-A60A-C496E467AEA4}" srcOrd="1" destOrd="0" presId="urn:microsoft.com/office/officeart/2005/8/layout/hierarchy1"/>
    <dgm:cxn modelId="{9AD999ED-202C-49B4-864E-D1C4DF24FDDB}" type="presParOf" srcId="{46D5B9F9-876A-4CFE-BA0C-0F76757816FE}" destId="{29D213D4-25B9-4285-9CE2-84E21132C88D}" srcOrd="1" destOrd="0" presId="urn:microsoft.com/office/officeart/2005/8/layout/hierarchy1"/>
    <dgm:cxn modelId="{AAAC8A1B-8591-4664-8AEC-8F966E6AF659}" type="presParOf" srcId="{29D213D4-25B9-4285-9CE2-84E21132C88D}" destId="{9FFDBA26-B766-4958-B51D-D38297667D34}" srcOrd="0" destOrd="0" presId="urn:microsoft.com/office/officeart/2005/8/layout/hierarchy1"/>
    <dgm:cxn modelId="{36215A8F-757D-498E-B45A-DFC67522DBB2}" type="presParOf" srcId="{29D213D4-25B9-4285-9CE2-84E21132C88D}" destId="{E9ADAF03-6BB9-41B2-AE6F-E61A7907AB77}" srcOrd="1" destOrd="0" presId="urn:microsoft.com/office/officeart/2005/8/layout/hierarchy1"/>
    <dgm:cxn modelId="{DD536C2E-1137-40B5-B61B-D09425A23185}" type="presParOf" srcId="{E9ADAF03-6BB9-41B2-AE6F-E61A7907AB77}" destId="{3F2B0C50-D203-47EE-8290-B1E8F5EB10D3}" srcOrd="0" destOrd="0" presId="urn:microsoft.com/office/officeart/2005/8/layout/hierarchy1"/>
    <dgm:cxn modelId="{3D2A1CBA-F029-4750-AAF2-43D8B8AEB9F9}" type="presParOf" srcId="{3F2B0C50-D203-47EE-8290-B1E8F5EB10D3}" destId="{2D4E740F-6F06-4ECB-A889-64F86353E97C}" srcOrd="0" destOrd="0" presId="urn:microsoft.com/office/officeart/2005/8/layout/hierarchy1"/>
    <dgm:cxn modelId="{FE807683-C28A-4AE3-A19E-3C261504FD3B}" type="presParOf" srcId="{3F2B0C50-D203-47EE-8290-B1E8F5EB10D3}" destId="{D0EE7845-77B1-4F79-A575-B6AADDA41E6F}" srcOrd="1" destOrd="0" presId="urn:microsoft.com/office/officeart/2005/8/layout/hierarchy1"/>
    <dgm:cxn modelId="{07463564-B582-46DD-89BF-BBDDC28D5184}" type="presParOf" srcId="{E9ADAF03-6BB9-41B2-AE6F-E61A7907AB77}" destId="{D47E4ED3-834E-4A41-A82C-3C51995B187F}" srcOrd="1" destOrd="0" presId="urn:microsoft.com/office/officeart/2005/8/layout/hierarchy1"/>
    <dgm:cxn modelId="{6EE3D606-B66D-4193-AA76-D3518EAB05BC}" type="presParOf" srcId="{931328B7-91CB-4695-8623-9812739A4AE3}" destId="{04729242-9814-414C-AFD4-72F3115F48BE}" srcOrd="6" destOrd="0" presId="urn:microsoft.com/office/officeart/2005/8/layout/hierarchy1"/>
    <dgm:cxn modelId="{673058A9-08A5-4953-9EA4-9C4D1CF55272}" type="presParOf" srcId="{931328B7-91CB-4695-8623-9812739A4AE3}" destId="{A40EA369-8E81-4548-9830-4A039CF1D827}" srcOrd="7" destOrd="0" presId="urn:microsoft.com/office/officeart/2005/8/layout/hierarchy1"/>
    <dgm:cxn modelId="{B66DF4B2-C30B-4055-A037-F8A5A89B5D1F}" type="presParOf" srcId="{A40EA369-8E81-4548-9830-4A039CF1D827}" destId="{E3035A92-DFCC-410D-A7A7-3864D32E0E84}" srcOrd="0" destOrd="0" presId="urn:microsoft.com/office/officeart/2005/8/layout/hierarchy1"/>
    <dgm:cxn modelId="{E11870C1-D8CC-417A-A670-93C5FDC6BA54}" type="presParOf" srcId="{E3035A92-DFCC-410D-A7A7-3864D32E0E84}" destId="{732F8336-F1D1-4D19-B826-A5A2613FF33C}" srcOrd="0" destOrd="0" presId="urn:microsoft.com/office/officeart/2005/8/layout/hierarchy1"/>
    <dgm:cxn modelId="{5A62CE86-929F-4DE8-B258-9AC931074CF1}" type="presParOf" srcId="{E3035A92-DFCC-410D-A7A7-3864D32E0E84}" destId="{16D2D88B-1455-4144-A0C8-CA4C290A80BE}" srcOrd="1" destOrd="0" presId="urn:microsoft.com/office/officeart/2005/8/layout/hierarchy1"/>
    <dgm:cxn modelId="{FA7F8AA1-5C61-4956-8491-373156DC6853}" type="presParOf" srcId="{A40EA369-8E81-4548-9830-4A039CF1D827}" destId="{E6182FAE-2BF7-4478-AFFE-FEE86614971D}" srcOrd="1" destOrd="0" presId="urn:microsoft.com/office/officeart/2005/8/layout/hierarchy1"/>
    <dgm:cxn modelId="{78BCFCC8-32F4-43ED-8B45-1933E662D885}" type="presParOf" srcId="{E6182FAE-2BF7-4478-AFFE-FEE86614971D}" destId="{8363CE9E-6102-4361-A0A6-7C5378D68EB2}" srcOrd="0" destOrd="0" presId="urn:microsoft.com/office/officeart/2005/8/layout/hierarchy1"/>
    <dgm:cxn modelId="{52C32366-12C8-4A4B-A3DD-4FE43310D5C6}" type="presParOf" srcId="{E6182FAE-2BF7-4478-AFFE-FEE86614971D}" destId="{6CD16707-8A96-4007-8F41-DE036D87098A}" srcOrd="1" destOrd="0" presId="urn:microsoft.com/office/officeart/2005/8/layout/hierarchy1"/>
    <dgm:cxn modelId="{7FC406F8-757F-411D-A5D1-5E59C984F66E}" type="presParOf" srcId="{6CD16707-8A96-4007-8F41-DE036D87098A}" destId="{F436B260-D0D3-486B-8DD7-196BD3D3A447}" srcOrd="0" destOrd="0" presId="urn:microsoft.com/office/officeart/2005/8/layout/hierarchy1"/>
    <dgm:cxn modelId="{689AC4BD-00DB-469C-862C-378D0F4F5B90}" type="presParOf" srcId="{F436B260-D0D3-486B-8DD7-196BD3D3A447}" destId="{0F71E0AB-F7AC-4C70-8FAE-31E9F0ACCC12}" srcOrd="0" destOrd="0" presId="urn:microsoft.com/office/officeart/2005/8/layout/hierarchy1"/>
    <dgm:cxn modelId="{77248960-D760-4D26-B0AB-0D1FB370C1B9}" type="presParOf" srcId="{F436B260-D0D3-486B-8DD7-196BD3D3A447}" destId="{1B38C9B4-2BF9-4624-8B5A-35D384367FED}" srcOrd="1" destOrd="0" presId="urn:microsoft.com/office/officeart/2005/8/layout/hierarchy1"/>
    <dgm:cxn modelId="{5CF66485-9998-4335-AAF4-B6D2C2792D0A}" type="presParOf" srcId="{6CD16707-8A96-4007-8F41-DE036D87098A}" destId="{19C9D2E1-6BFD-456E-B0E6-BF16F4D4E620}" srcOrd="1" destOrd="0" presId="urn:microsoft.com/office/officeart/2005/8/layout/hierarchy1"/>
    <dgm:cxn modelId="{1C901498-C6DF-4336-A2EA-EA58C3CCEA21}" type="presParOf" srcId="{931328B7-91CB-4695-8623-9812739A4AE3}" destId="{4E82DF25-B885-4E9D-ADBE-64419462BD23}" srcOrd="8" destOrd="0" presId="urn:microsoft.com/office/officeart/2005/8/layout/hierarchy1"/>
    <dgm:cxn modelId="{A91398C1-BB24-4F8A-ABA0-40B61087514C}" type="presParOf" srcId="{931328B7-91CB-4695-8623-9812739A4AE3}" destId="{42DD0E17-E8BC-4858-B192-89422A027B24}" srcOrd="9" destOrd="0" presId="urn:microsoft.com/office/officeart/2005/8/layout/hierarchy1"/>
    <dgm:cxn modelId="{BA79F0D6-1BD5-4F1D-B677-42043A21969B}" type="presParOf" srcId="{42DD0E17-E8BC-4858-B192-89422A027B24}" destId="{902BD053-1853-4E8C-BA12-3A813B55C505}" srcOrd="0" destOrd="0" presId="urn:microsoft.com/office/officeart/2005/8/layout/hierarchy1"/>
    <dgm:cxn modelId="{94570485-4EC1-48E4-A2A5-3798E0BA39BC}" type="presParOf" srcId="{902BD053-1853-4E8C-BA12-3A813B55C505}" destId="{68966454-45C0-4151-BD41-68ADD59CD169}" srcOrd="0" destOrd="0" presId="urn:microsoft.com/office/officeart/2005/8/layout/hierarchy1"/>
    <dgm:cxn modelId="{FB339F1E-2EFE-475D-B119-0BE7C1A67CD5}" type="presParOf" srcId="{902BD053-1853-4E8C-BA12-3A813B55C505}" destId="{BF740712-8468-4E2B-B14E-32C14A6839D5}" srcOrd="1" destOrd="0" presId="urn:microsoft.com/office/officeart/2005/8/layout/hierarchy1"/>
    <dgm:cxn modelId="{9A4B2ABF-0F6D-4D7A-80F6-98AD3CFC2E33}" type="presParOf" srcId="{42DD0E17-E8BC-4858-B192-89422A027B24}" destId="{AA8296D7-38A4-42F9-ABEB-BEFD36DA5061}" srcOrd="1" destOrd="0" presId="urn:microsoft.com/office/officeart/2005/8/layout/hierarchy1"/>
    <dgm:cxn modelId="{E4148425-D659-424F-A0FB-5AFA43D1787D}" type="presParOf" srcId="{AA8296D7-38A4-42F9-ABEB-BEFD36DA5061}" destId="{1A48C1D2-9662-4E73-8BD4-114598A28853}" srcOrd="0" destOrd="0" presId="urn:microsoft.com/office/officeart/2005/8/layout/hierarchy1"/>
    <dgm:cxn modelId="{F680DD05-1FA6-4708-AD51-88EF4C09A4F7}" type="presParOf" srcId="{AA8296D7-38A4-42F9-ABEB-BEFD36DA5061}" destId="{39AFE589-1DC5-4A54-91FF-D09DCDDBF946}" srcOrd="1" destOrd="0" presId="urn:microsoft.com/office/officeart/2005/8/layout/hierarchy1"/>
    <dgm:cxn modelId="{250E2CED-A57A-4553-9B7B-31CE0CDB6AA0}" type="presParOf" srcId="{39AFE589-1DC5-4A54-91FF-D09DCDDBF946}" destId="{8DBC4386-B3C3-4DD6-9D1F-36A02857D6FF}" srcOrd="0" destOrd="0" presId="urn:microsoft.com/office/officeart/2005/8/layout/hierarchy1"/>
    <dgm:cxn modelId="{7D1F212B-5FE5-41B1-A1AA-C6CD59E71D91}" type="presParOf" srcId="{8DBC4386-B3C3-4DD6-9D1F-36A02857D6FF}" destId="{5D3A8045-EBCC-4E93-9343-B6B8412ACDE9}" srcOrd="0" destOrd="0" presId="urn:microsoft.com/office/officeart/2005/8/layout/hierarchy1"/>
    <dgm:cxn modelId="{18B9C8E7-103F-4717-A644-8813BC397EC7}" type="presParOf" srcId="{8DBC4386-B3C3-4DD6-9D1F-36A02857D6FF}" destId="{66573DF4-BFCB-4AEA-A009-D158FD96FF2D}" srcOrd="1" destOrd="0" presId="urn:microsoft.com/office/officeart/2005/8/layout/hierarchy1"/>
    <dgm:cxn modelId="{B0D700C5-10C8-4519-8852-3BA151AF5223}" type="presParOf" srcId="{39AFE589-1DC5-4A54-91FF-D09DCDDBF946}" destId="{9FF9C0E7-3653-4A94-99A0-149C69175C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119CE2-AD20-4284-B5F4-690CF410762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BA9C13-3C4A-4FA7-8FBD-9934542825B8}">
      <dgm:prSet phldrT="[Text]" custT="1"/>
      <dgm:spPr>
        <a:solidFill>
          <a:srgbClr val="660066">
            <a:alpha val="90000"/>
          </a:srgbClr>
        </a:solidFill>
      </dgm:spPr>
      <dgm:t>
        <a:bodyPr/>
        <a:lstStyle/>
        <a:p>
          <a:r>
            <a:rPr lang="en-US" sz="4400" b="1" dirty="0">
              <a:solidFill>
                <a:schemeClr val="bg1"/>
              </a:solidFill>
            </a:rPr>
            <a:t>Supplies</a:t>
          </a:r>
        </a:p>
      </dgm:t>
    </dgm:pt>
    <dgm:pt modelId="{2AD36724-05E6-4B2C-837C-36F7B96866CA}" type="parTrans" cxnId="{7C4E04B9-6A21-40FC-8C52-2C9B0BDA8A91}">
      <dgm:prSet/>
      <dgm:spPr/>
      <dgm:t>
        <a:bodyPr/>
        <a:lstStyle/>
        <a:p>
          <a:endParaRPr lang="en-US"/>
        </a:p>
      </dgm:t>
    </dgm:pt>
    <dgm:pt modelId="{8EF51F8E-4A8B-4B76-A561-73E124D6D425}" type="sibTrans" cxnId="{7C4E04B9-6A21-40FC-8C52-2C9B0BDA8A91}">
      <dgm:prSet/>
      <dgm:spPr/>
      <dgm:t>
        <a:bodyPr/>
        <a:lstStyle/>
        <a:p>
          <a:endParaRPr lang="en-US"/>
        </a:p>
      </dgm:t>
    </dgm:pt>
    <dgm:pt modelId="{BDB77330-2A34-4A83-80FF-0A9314177664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Nursery</a:t>
          </a:r>
        </a:p>
      </dgm:t>
    </dgm:pt>
    <dgm:pt modelId="{A055CC6C-119C-4150-8E92-56F8D9785189}" type="parTrans" cxnId="{18EFA0D6-9DCF-41AF-9C19-7FD5F3603B74}">
      <dgm:prSet/>
      <dgm:spPr/>
      <dgm:t>
        <a:bodyPr/>
        <a:lstStyle/>
        <a:p>
          <a:endParaRPr lang="en-US"/>
        </a:p>
      </dgm:t>
    </dgm:pt>
    <dgm:pt modelId="{F3AD7D76-CD53-4255-BB11-B571A53F3C07}" type="sibTrans" cxnId="{18EFA0D6-9DCF-41AF-9C19-7FD5F3603B74}">
      <dgm:prSet/>
      <dgm:spPr/>
      <dgm:t>
        <a:bodyPr/>
        <a:lstStyle/>
        <a:p>
          <a:endParaRPr lang="en-US"/>
        </a:p>
      </dgm:t>
    </dgm:pt>
    <dgm:pt modelId="{645D04A2-EA2E-4C49-9593-458B4CCCA3E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Disinfecting Wipes &amp; Spray</a:t>
          </a:r>
        </a:p>
        <a:p>
          <a:r>
            <a:rPr lang="en-US" sz="1400" dirty="0"/>
            <a:t>Disposable-Gloves</a:t>
          </a:r>
        </a:p>
        <a:p>
          <a:r>
            <a:rPr lang="en-US" sz="1400" dirty="0"/>
            <a:t>Diapers</a:t>
          </a:r>
        </a:p>
        <a:p>
          <a:r>
            <a:rPr lang="en-US" sz="1400" dirty="0"/>
            <a:t>Wipes</a:t>
          </a:r>
        </a:p>
        <a:p>
          <a:r>
            <a:rPr lang="en-US" sz="1400" dirty="0"/>
            <a:t>Kleenex</a:t>
          </a:r>
        </a:p>
        <a:p>
          <a:r>
            <a:rPr lang="en-US" sz="1400" dirty="0"/>
            <a:t>Snacks</a:t>
          </a:r>
        </a:p>
        <a:p>
          <a:r>
            <a:rPr lang="en-US" sz="1400" dirty="0"/>
            <a:t>Snack-Cups</a:t>
          </a:r>
        </a:p>
        <a:p>
          <a:r>
            <a:rPr lang="en-US" sz="1400" dirty="0"/>
            <a:t>Napkins</a:t>
          </a:r>
        </a:p>
        <a:p>
          <a:r>
            <a:rPr lang="en-US" sz="1400" dirty="0"/>
            <a:t>Music Player</a:t>
          </a:r>
        </a:p>
        <a:p>
          <a:r>
            <a:rPr lang="en-US" sz="1400" dirty="0"/>
            <a:t>Bibles</a:t>
          </a:r>
        </a:p>
        <a:p>
          <a:r>
            <a:rPr lang="en-US" sz="1400" dirty="0"/>
            <a:t>Child Checklist</a:t>
          </a:r>
        </a:p>
        <a:p>
          <a:r>
            <a:rPr lang="en-US" sz="1400" dirty="0"/>
            <a:t>Supply Tub</a:t>
          </a:r>
        </a:p>
        <a:p>
          <a:r>
            <a:rPr lang="en-US" sz="1400" dirty="0"/>
            <a:t>Checklist</a:t>
          </a:r>
        </a:p>
      </dgm:t>
    </dgm:pt>
    <dgm:pt modelId="{24CD45CD-DDD5-4ADE-8B06-E295B446F3A9}" type="parTrans" cxnId="{ED138B09-EA0A-46B2-A8B6-574D182C6245}">
      <dgm:prSet/>
      <dgm:spPr/>
      <dgm:t>
        <a:bodyPr/>
        <a:lstStyle/>
        <a:p>
          <a:endParaRPr lang="en-US"/>
        </a:p>
      </dgm:t>
    </dgm:pt>
    <dgm:pt modelId="{32245088-99E4-4B98-A23F-046C0028B6CE}" type="sibTrans" cxnId="{ED138B09-EA0A-46B2-A8B6-574D182C6245}">
      <dgm:prSet/>
      <dgm:spPr/>
      <dgm:t>
        <a:bodyPr/>
        <a:lstStyle/>
        <a:p>
          <a:endParaRPr lang="en-US"/>
        </a:p>
      </dgm:t>
    </dgm:pt>
    <dgm:pt modelId="{82D5A3F1-5F1B-4031-97A7-690F7D131A7E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6-8</a:t>
          </a:r>
        </a:p>
      </dgm:t>
    </dgm:pt>
    <dgm:pt modelId="{64A6ED2B-8AD2-43D1-BDF7-E4396FD40E03}" type="parTrans" cxnId="{48609ACD-950D-477F-BA3E-9512D8AC00FF}">
      <dgm:prSet/>
      <dgm:spPr/>
      <dgm:t>
        <a:bodyPr/>
        <a:lstStyle/>
        <a:p>
          <a:endParaRPr lang="en-US"/>
        </a:p>
      </dgm:t>
    </dgm:pt>
    <dgm:pt modelId="{AEC65183-99F9-481D-A599-BFDCEDE72134}" type="sibTrans" cxnId="{48609ACD-950D-477F-BA3E-9512D8AC00FF}">
      <dgm:prSet/>
      <dgm:spPr/>
      <dgm:t>
        <a:bodyPr/>
        <a:lstStyle/>
        <a:p>
          <a:endParaRPr lang="en-US"/>
        </a:p>
      </dgm:t>
    </dgm:pt>
    <dgm:pt modelId="{D43DE832-44E9-4B2A-8796-47C3B832FCA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Disinfecting Wipes</a:t>
          </a:r>
        </a:p>
        <a:p>
          <a:r>
            <a:rPr lang="en-US" sz="1400" dirty="0"/>
            <a:t>Kleenex</a:t>
          </a:r>
        </a:p>
        <a:p>
          <a:r>
            <a:rPr lang="en-US" sz="1400" dirty="0"/>
            <a:t>Bibles</a:t>
          </a:r>
        </a:p>
        <a:p>
          <a:r>
            <a:rPr lang="en-US" sz="1400" dirty="0"/>
            <a:t>Journals</a:t>
          </a:r>
        </a:p>
        <a:p>
          <a:r>
            <a:rPr lang="en-US" sz="1400" dirty="0"/>
            <a:t>Pens</a:t>
          </a:r>
        </a:p>
        <a:p>
          <a:r>
            <a:rPr lang="en-US" sz="1400" dirty="0"/>
            <a:t>Pencils</a:t>
          </a:r>
        </a:p>
        <a:p>
          <a:r>
            <a:rPr lang="en-US" sz="1400" dirty="0"/>
            <a:t>Games</a:t>
          </a:r>
        </a:p>
        <a:p>
          <a:r>
            <a:rPr lang="en-US" sz="1400" dirty="0"/>
            <a:t>Ice breakers</a:t>
          </a:r>
        </a:p>
        <a:p>
          <a:r>
            <a:rPr lang="en-US" sz="1400" dirty="0"/>
            <a:t>Green/Yellow/Red</a:t>
          </a:r>
        </a:p>
        <a:p>
          <a:r>
            <a:rPr lang="en-US" sz="1400" dirty="0"/>
            <a:t>Child Checklist</a:t>
          </a:r>
        </a:p>
        <a:p>
          <a:r>
            <a:rPr lang="en-US" sz="1400" dirty="0"/>
            <a:t>Supply Tub</a:t>
          </a:r>
        </a:p>
        <a:p>
          <a:r>
            <a:rPr lang="en-US" sz="1400" dirty="0"/>
            <a:t>Checklist</a:t>
          </a:r>
        </a:p>
      </dgm:t>
    </dgm:pt>
    <dgm:pt modelId="{D9362481-0E6E-4C37-A00F-9159CF0E5EA7}" type="parTrans" cxnId="{5DC1753E-8CAE-4F5C-B29A-4C56E3513035}">
      <dgm:prSet/>
      <dgm:spPr/>
      <dgm:t>
        <a:bodyPr/>
        <a:lstStyle/>
        <a:p>
          <a:endParaRPr lang="en-US"/>
        </a:p>
      </dgm:t>
    </dgm:pt>
    <dgm:pt modelId="{6528045E-82EE-4681-9A12-410D4EB8059E}" type="sibTrans" cxnId="{5DC1753E-8CAE-4F5C-B29A-4C56E3513035}">
      <dgm:prSet/>
      <dgm:spPr/>
      <dgm:t>
        <a:bodyPr/>
        <a:lstStyle/>
        <a:p>
          <a:endParaRPr lang="en-US"/>
        </a:p>
      </dgm:t>
    </dgm:pt>
    <dgm:pt modelId="{926F760C-9235-45ED-9555-E548227ED41A}">
      <dgm:prSet/>
      <dgm:spPr>
        <a:solidFill>
          <a:srgbClr val="7030A0"/>
        </a:solidFill>
      </dgm:spPr>
      <dgm:t>
        <a:bodyPr/>
        <a:lstStyle/>
        <a:p>
          <a:r>
            <a:rPr lang="en-US" b="1" dirty="0"/>
            <a:t>2-5</a:t>
          </a:r>
        </a:p>
      </dgm:t>
    </dgm:pt>
    <dgm:pt modelId="{D7A96ECB-06F1-46A1-9925-6427F9DB8894}" type="parTrans" cxnId="{45D48312-FA2A-48E8-8306-750D95D33DCD}">
      <dgm:prSet/>
      <dgm:spPr/>
      <dgm:t>
        <a:bodyPr/>
        <a:lstStyle/>
        <a:p>
          <a:endParaRPr lang="en-US"/>
        </a:p>
      </dgm:t>
    </dgm:pt>
    <dgm:pt modelId="{BF2A733D-9067-4773-B0F4-3AE42E66B8D7}" type="sibTrans" cxnId="{45D48312-FA2A-48E8-8306-750D95D33DCD}">
      <dgm:prSet/>
      <dgm:spPr/>
      <dgm:t>
        <a:bodyPr/>
        <a:lstStyle/>
        <a:p>
          <a:endParaRPr lang="en-US"/>
        </a:p>
      </dgm:t>
    </dgm:pt>
    <dgm:pt modelId="{6B61EB9E-7642-45BA-92F0-2A2696F88030}">
      <dgm:prSet/>
      <dgm:spPr>
        <a:solidFill>
          <a:srgbClr val="7030A0"/>
        </a:solidFill>
      </dgm:spPr>
      <dgm:t>
        <a:bodyPr/>
        <a:lstStyle/>
        <a:p>
          <a:r>
            <a:rPr lang="en-US" b="1" dirty="0"/>
            <a:t>K-1</a:t>
          </a:r>
        </a:p>
      </dgm:t>
    </dgm:pt>
    <dgm:pt modelId="{B8CCE73D-F622-4182-9B33-36EADDDA8F89}" type="parTrans" cxnId="{9079E25F-20DC-4A41-A64D-CEC35C3F9398}">
      <dgm:prSet/>
      <dgm:spPr/>
      <dgm:t>
        <a:bodyPr/>
        <a:lstStyle/>
        <a:p>
          <a:endParaRPr lang="en-US"/>
        </a:p>
      </dgm:t>
    </dgm:pt>
    <dgm:pt modelId="{D46B2112-07F1-4F2D-938D-2CB488C81976}" type="sibTrans" cxnId="{9079E25F-20DC-4A41-A64D-CEC35C3F9398}">
      <dgm:prSet/>
      <dgm:spPr/>
      <dgm:t>
        <a:bodyPr/>
        <a:lstStyle/>
        <a:p>
          <a:endParaRPr lang="en-US"/>
        </a:p>
      </dgm:t>
    </dgm:pt>
    <dgm:pt modelId="{E686780F-31EC-45FB-ABC6-03F3280C1AB0}">
      <dgm:prSet/>
      <dgm:spPr>
        <a:solidFill>
          <a:srgbClr val="7030A0"/>
        </a:solidFill>
      </dgm:spPr>
      <dgm:t>
        <a:bodyPr/>
        <a:lstStyle/>
        <a:p>
          <a:r>
            <a:rPr lang="en-US" b="1" dirty="0"/>
            <a:t>Pre-K</a:t>
          </a:r>
        </a:p>
      </dgm:t>
    </dgm:pt>
    <dgm:pt modelId="{9FEF616B-A7B6-4FED-8DAD-5D2F5CBA5E7C}" type="parTrans" cxnId="{3A9AACD1-8167-4D0E-A070-52B3E36EABB8}">
      <dgm:prSet/>
      <dgm:spPr/>
      <dgm:t>
        <a:bodyPr/>
        <a:lstStyle/>
        <a:p>
          <a:endParaRPr lang="en-US"/>
        </a:p>
      </dgm:t>
    </dgm:pt>
    <dgm:pt modelId="{2BD58AC0-E106-4BFD-BEF3-463CC81B4D54}" type="sibTrans" cxnId="{3A9AACD1-8167-4D0E-A070-52B3E36EABB8}">
      <dgm:prSet/>
      <dgm:spPr/>
      <dgm:t>
        <a:bodyPr/>
        <a:lstStyle/>
        <a:p>
          <a:endParaRPr lang="en-US"/>
        </a:p>
      </dgm:t>
    </dgm:pt>
    <dgm:pt modelId="{1FEBEE5B-2732-40B7-A863-5798BCB77078}">
      <dgm:prSet custT="1"/>
      <dgm:spPr>
        <a:solidFill>
          <a:srgbClr val="00B050"/>
        </a:solidFill>
      </dgm:spPr>
      <dgm:t>
        <a:bodyPr/>
        <a:lstStyle/>
        <a:p>
          <a:endParaRPr lang="en-US" sz="1300" dirty="0"/>
        </a:p>
        <a:p>
          <a:r>
            <a:rPr lang="en-US" sz="1300" dirty="0"/>
            <a:t>Disinfecting Wipes &amp; Spray</a:t>
          </a:r>
        </a:p>
        <a:p>
          <a:r>
            <a:rPr lang="en-US" sz="1300" dirty="0"/>
            <a:t>Kleenex</a:t>
          </a:r>
        </a:p>
        <a:p>
          <a:r>
            <a:rPr lang="en-US" sz="1300" dirty="0"/>
            <a:t>Snacks</a:t>
          </a:r>
        </a:p>
        <a:p>
          <a:r>
            <a:rPr lang="en-US" sz="1300" dirty="0"/>
            <a:t>Snack-Cups</a:t>
          </a:r>
        </a:p>
        <a:p>
          <a:r>
            <a:rPr lang="en-US" sz="1300" dirty="0"/>
            <a:t>Napkins</a:t>
          </a:r>
        </a:p>
        <a:p>
          <a:r>
            <a:rPr lang="en-US" sz="1300" dirty="0"/>
            <a:t>Pencils </a:t>
          </a:r>
        </a:p>
        <a:p>
          <a:r>
            <a:rPr lang="en-US" sz="1300" dirty="0"/>
            <a:t>Crayons</a:t>
          </a:r>
        </a:p>
        <a:p>
          <a:r>
            <a:rPr lang="en-US" sz="1300" dirty="0"/>
            <a:t>Scissors</a:t>
          </a:r>
        </a:p>
        <a:p>
          <a:r>
            <a:rPr lang="en-US" sz="1300" dirty="0"/>
            <a:t>Glue</a:t>
          </a:r>
        </a:p>
        <a:p>
          <a:r>
            <a:rPr lang="en-US" sz="1300" dirty="0"/>
            <a:t>Bibles</a:t>
          </a:r>
        </a:p>
        <a:p>
          <a:r>
            <a:rPr lang="en-US" sz="1300" dirty="0"/>
            <a:t>Games</a:t>
          </a:r>
        </a:p>
        <a:p>
          <a:r>
            <a:rPr lang="en-US" sz="1300" dirty="0"/>
            <a:t>Green/Yellow/Red</a:t>
          </a:r>
        </a:p>
        <a:p>
          <a:r>
            <a:rPr lang="en-US" sz="1300" dirty="0"/>
            <a:t>Child Checklist</a:t>
          </a:r>
        </a:p>
        <a:p>
          <a:r>
            <a:rPr lang="en-US" sz="1300" dirty="0"/>
            <a:t>Supply Tub</a:t>
          </a:r>
        </a:p>
        <a:p>
          <a:r>
            <a:rPr lang="en-US" sz="1300" dirty="0"/>
            <a:t>Checklist</a:t>
          </a:r>
        </a:p>
        <a:p>
          <a:endParaRPr lang="en-US" sz="1400" dirty="0"/>
        </a:p>
      </dgm:t>
    </dgm:pt>
    <dgm:pt modelId="{AB639183-161B-4CF5-9434-69CA67D86BC9}" type="parTrans" cxnId="{4F63233B-5241-42A8-BD52-8BABEB2766DA}">
      <dgm:prSet/>
      <dgm:spPr/>
      <dgm:t>
        <a:bodyPr/>
        <a:lstStyle/>
        <a:p>
          <a:endParaRPr lang="en-US"/>
        </a:p>
      </dgm:t>
    </dgm:pt>
    <dgm:pt modelId="{A94C6854-DC4A-4193-9C51-1B4C7B1A9E33}" type="sibTrans" cxnId="{4F63233B-5241-42A8-BD52-8BABEB2766DA}">
      <dgm:prSet/>
      <dgm:spPr/>
      <dgm:t>
        <a:bodyPr/>
        <a:lstStyle/>
        <a:p>
          <a:endParaRPr lang="en-US"/>
        </a:p>
      </dgm:t>
    </dgm:pt>
    <dgm:pt modelId="{7106BCEC-463A-42DB-B5F9-5AADBEA20905}">
      <dgm:prSet custT="1"/>
      <dgm:spPr>
        <a:solidFill>
          <a:srgbClr val="00B050"/>
        </a:solidFill>
      </dgm:spPr>
      <dgm:t>
        <a:bodyPr/>
        <a:lstStyle/>
        <a:p>
          <a:r>
            <a:rPr lang="en-US" sz="1300" dirty="0"/>
            <a:t>Disinfecting Wipes</a:t>
          </a:r>
        </a:p>
        <a:p>
          <a:r>
            <a:rPr lang="en-US" sz="1300" dirty="0"/>
            <a:t>Kleenex</a:t>
          </a:r>
        </a:p>
        <a:p>
          <a:r>
            <a:rPr lang="en-US" sz="1300" dirty="0"/>
            <a:t>Snacks</a:t>
          </a:r>
        </a:p>
        <a:p>
          <a:r>
            <a:rPr lang="en-US" sz="1300" dirty="0"/>
            <a:t>Snack-Cups</a:t>
          </a:r>
        </a:p>
        <a:p>
          <a:r>
            <a:rPr lang="en-US" sz="1300" dirty="0"/>
            <a:t>Napkins</a:t>
          </a:r>
        </a:p>
        <a:p>
          <a:r>
            <a:rPr lang="en-US" sz="1300" dirty="0"/>
            <a:t>Pencils</a:t>
          </a:r>
        </a:p>
        <a:p>
          <a:r>
            <a:rPr lang="en-US" sz="1300" dirty="0"/>
            <a:t>Crayons</a:t>
          </a:r>
        </a:p>
        <a:p>
          <a:r>
            <a:rPr lang="en-US" sz="1300" dirty="0"/>
            <a:t>Scissors</a:t>
          </a:r>
        </a:p>
        <a:p>
          <a:r>
            <a:rPr lang="en-US" sz="1300" dirty="0"/>
            <a:t>Glue</a:t>
          </a:r>
        </a:p>
        <a:p>
          <a:r>
            <a:rPr lang="en-US" sz="1300" dirty="0"/>
            <a:t>Bibles</a:t>
          </a:r>
        </a:p>
        <a:p>
          <a:r>
            <a:rPr lang="en-US" sz="1300" dirty="0"/>
            <a:t>Games</a:t>
          </a:r>
        </a:p>
        <a:p>
          <a:r>
            <a:rPr lang="en-US" sz="1300" dirty="0"/>
            <a:t>Ice Breakers</a:t>
          </a:r>
        </a:p>
        <a:p>
          <a:r>
            <a:rPr lang="en-US" sz="1300" dirty="0"/>
            <a:t>Green/Yellow/Red</a:t>
          </a:r>
        </a:p>
        <a:p>
          <a:r>
            <a:rPr lang="en-US" sz="1300" dirty="0"/>
            <a:t>Child Checklist</a:t>
          </a:r>
        </a:p>
        <a:p>
          <a:r>
            <a:rPr lang="en-US" sz="1300" dirty="0"/>
            <a:t>Supply Tub</a:t>
          </a:r>
        </a:p>
        <a:p>
          <a:r>
            <a:rPr lang="en-US" sz="1300" dirty="0"/>
            <a:t>Checklist</a:t>
          </a:r>
        </a:p>
      </dgm:t>
    </dgm:pt>
    <dgm:pt modelId="{1B0D628D-89B8-4E28-8C2B-CB852F720675}" type="parTrans" cxnId="{FD65CD65-EB1F-4513-8ECB-B04AF5A90B96}">
      <dgm:prSet/>
      <dgm:spPr/>
      <dgm:t>
        <a:bodyPr/>
        <a:lstStyle/>
        <a:p>
          <a:endParaRPr lang="en-US"/>
        </a:p>
      </dgm:t>
    </dgm:pt>
    <dgm:pt modelId="{3E53BC54-DF9E-4DCE-B4B5-8FCDCD8CCF72}" type="sibTrans" cxnId="{FD65CD65-EB1F-4513-8ECB-B04AF5A90B96}">
      <dgm:prSet/>
      <dgm:spPr/>
      <dgm:t>
        <a:bodyPr/>
        <a:lstStyle/>
        <a:p>
          <a:endParaRPr lang="en-US"/>
        </a:p>
      </dgm:t>
    </dgm:pt>
    <dgm:pt modelId="{510923FE-ABDE-45E6-A4CA-FDE6CF6A331C}">
      <dgm:prSet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Disinfecting Wipes</a:t>
          </a:r>
        </a:p>
        <a:p>
          <a:r>
            <a:rPr lang="en-US" sz="1400" dirty="0"/>
            <a:t>Kleenex</a:t>
          </a:r>
        </a:p>
        <a:p>
          <a:r>
            <a:rPr lang="en-US" sz="1400" dirty="0"/>
            <a:t>Pencils</a:t>
          </a:r>
        </a:p>
        <a:p>
          <a:r>
            <a:rPr lang="en-US" sz="1400" dirty="0"/>
            <a:t>Scissors</a:t>
          </a:r>
        </a:p>
        <a:p>
          <a:r>
            <a:rPr lang="en-US" sz="1400" dirty="0"/>
            <a:t>Glue</a:t>
          </a:r>
        </a:p>
        <a:p>
          <a:r>
            <a:rPr lang="en-US" sz="1400" dirty="0"/>
            <a:t>Bibles</a:t>
          </a:r>
        </a:p>
        <a:p>
          <a:r>
            <a:rPr lang="en-US" sz="1400" dirty="0"/>
            <a:t>Journals</a:t>
          </a:r>
        </a:p>
        <a:p>
          <a:r>
            <a:rPr lang="en-US" sz="1400" dirty="0"/>
            <a:t>Games</a:t>
          </a:r>
        </a:p>
        <a:p>
          <a:r>
            <a:rPr lang="en-US" sz="1400" dirty="0"/>
            <a:t>Ice Breakers</a:t>
          </a:r>
        </a:p>
        <a:p>
          <a:r>
            <a:rPr lang="en-US" sz="1400" dirty="0"/>
            <a:t>Green/Yellow/Red</a:t>
          </a:r>
        </a:p>
        <a:p>
          <a:r>
            <a:rPr lang="en-US" sz="1400" dirty="0"/>
            <a:t>Child Checklist</a:t>
          </a:r>
        </a:p>
        <a:p>
          <a:r>
            <a:rPr lang="en-US" sz="1400" dirty="0"/>
            <a:t>Supply Tub</a:t>
          </a:r>
        </a:p>
        <a:p>
          <a:r>
            <a:rPr lang="en-US" sz="1400" dirty="0"/>
            <a:t>Checklist</a:t>
          </a:r>
        </a:p>
      </dgm:t>
    </dgm:pt>
    <dgm:pt modelId="{F0DF6DA8-2F9A-43FD-9288-F1DF4C8F252F}" type="parTrans" cxnId="{DF292996-91A3-4462-84E0-5A72B644CA89}">
      <dgm:prSet/>
      <dgm:spPr/>
      <dgm:t>
        <a:bodyPr/>
        <a:lstStyle/>
        <a:p>
          <a:endParaRPr lang="en-US"/>
        </a:p>
      </dgm:t>
    </dgm:pt>
    <dgm:pt modelId="{C20ECA1A-5FC9-4D44-BB54-649559272594}" type="sibTrans" cxnId="{DF292996-91A3-4462-84E0-5A72B644CA89}">
      <dgm:prSet/>
      <dgm:spPr/>
      <dgm:t>
        <a:bodyPr/>
        <a:lstStyle/>
        <a:p>
          <a:endParaRPr lang="en-US"/>
        </a:p>
      </dgm:t>
    </dgm:pt>
    <dgm:pt modelId="{D15CB331-C957-460D-8881-7600960FBD09}" type="pres">
      <dgm:prSet presAssocID="{77119CE2-AD20-4284-B5F4-690CF41076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FE7DEF-EB84-4FAF-9E2C-1572FA5FF8BD}" type="pres">
      <dgm:prSet presAssocID="{15BA9C13-3C4A-4FA7-8FBD-9934542825B8}" presName="vertOne" presStyleCnt="0"/>
      <dgm:spPr/>
    </dgm:pt>
    <dgm:pt modelId="{7072D5A1-0B56-423D-B509-22C538882B57}" type="pres">
      <dgm:prSet presAssocID="{15BA9C13-3C4A-4FA7-8FBD-9934542825B8}" presName="txOne" presStyleLbl="node0" presStyleIdx="0" presStyleCnt="1">
        <dgm:presLayoutVars>
          <dgm:chPref val="3"/>
        </dgm:presLayoutVars>
      </dgm:prSet>
      <dgm:spPr/>
    </dgm:pt>
    <dgm:pt modelId="{844D6991-B2C5-40F3-B4E4-25F895298609}" type="pres">
      <dgm:prSet presAssocID="{15BA9C13-3C4A-4FA7-8FBD-9934542825B8}" presName="parTransOne" presStyleCnt="0"/>
      <dgm:spPr/>
    </dgm:pt>
    <dgm:pt modelId="{9726F228-2AEE-4F0D-B775-20556F7F0240}" type="pres">
      <dgm:prSet presAssocID="{15BA9C13-3C4A-4FA7-8FBD-9934542825B8}" presName="horzOne" presStyleCnt="0"/>
      <dgm:spPr/>
    </dgm:pt>
    <dgm:pt modelId="{4B33911E-21A9-4441-B3D5-B85D0D431FCA}" type="pres">
      <dgm:prSet presAssocID="{BDB77330-2A34-4A83-80FF-0A9314177664}" presName="vertTwo" presStyleCnt="0"/>
      <dgm:spPr/>
    </dgm:pt>
    <dgm:pt modelId="{F2441115-AC89-4FD8-A58F-3CF2A156A29B}" type="pres">
      <dgm:prSet presAssocID="{BDB77330-2A34-4A83-80FF-0A9314177664}" presName="txTwo" presStyleLbl="node2" presStyleIdx="0" presStyleCnt="5">
        <dgm:presLayoutVars>
          <dgm:chPref val="3"/>
        </dgm:presLayoutVars>
      </dgm:prSet>
      <dgm:spPr/>
    </dgm:pt>
    <dgm:pt modelId="{AABC7E6B-55D3-4BCB-A86C-7C18EEA06F2F}" type="pres">
      <dgm:prSet presAssocID="{BDB77330-2A34-4A83-80FF-0A9314177664}" presName="parTransTwo" presStyleCnt="0"/>
      <dgm:spPr/>
    </dgm:pt>
    <dgm:pt modelId="{E04EE86D-BA19-41F5-B7FC-8D6E62D8290A}" type="pres">
      <dgm:prSet presAssocID="{BDB77330-2A34-4A83-80FF-0A9314177664}" presName="horzTwo" presStyleCnt="0"/>
      <dgm:spPr/>
    </dgm:pt>
    <dgm:pt modelId="{D9A52C6C-D188-4959-BC61-3EAB633210B2}" type="pres">
      <dgm:prSet presAssocID="{645D04A2-EA2E-4C49-9593-458B4CCCA3E0}" presName="vertThree" presStyleCnt="0"/>
      <dgm:spPr/>
    </dgm:pt>
    <dgm:pt modelId="{EC90772B-5C43-4D8C-9497-D8C900210719}" type="pres">
      <dgm:prSet presAssocID="{645D04A2-EA2E-4C49-9593-458B4CCCA3E0}" presName="txThree" presStyleLbl="node3" presStyleIdx="0" presStyleCnt="5" custScaleY="533511">
        <dgm:presLayoutVars>
          <dgm:chPref val="3"/>
        </dgm:presLayoutVars>
      </dgm:prSet>
      <dgm:spPr/>
    </dgm:pt>
    <dgm:pt modelId="{6868910D-47F6-4E1E-903D-4EDC75CB3682}" type="pres">
      <dgm:prSet presAssocID="{645D04A2-EA2E-4C49-9593-458B4CCCA3E0}" presName="horzThree" presStyleCnt="0"/>
      <dgm:spPr/>
    </dgm:pt>
    <dgm:pt modelId="{028D2B92-D800-49F9-BDF8-C5AB1EB124E3}" type="pres">
      <dgm:prSet presAssocID="{F3AD7D76-CD53-4255-BB11-B571A53F3C07}" presName="sibSpaceTwo" presStyleCnt="0"/>
      <dgm:spPr/>
    </dgm:pt>
    <dgm:pt modelId="{3A8EE3B5-7121-4E73-997D-3FAE41DA8C30}" type="pres">
      <dgm:prSet presAssocID="{E686780F-31EC-45FB-ABC6-03F3280C1AB0}" presName="vertTwo" presStyleCnt="0"/>
      <dgm:spPr/>
    </dgm:pt>
    <dgm:pt modelId="{335474AF-A284-43D1-BBAD-F63B463AEBA8}" type="pres">
      <dgm:prSet presAssocID="{E686780F-31EC-45FB-ABC6-03F3280C1AB0}" presName="txTwo" presStyleLbl="node2" presStyleIdx="1" presStyleCnt="5">
        <dgm:presLayoutVars>
          <dgm:chPref val="3"/>
        </dgm:presLayoutVars>
      </dgm:prSet>
      <dgm:spPr/>
    </dgm:pt>
    <dgm:pt modelId="{DD4B56C0-6D83-49EB-B0AC-8CD087C18D5A}" type="pres">
      <dgm:prSet presAssocID="{E686780F-31EC-45FB-ABC6-03F3280C1AB0}" presName="parTransTwo" presStyleCnt="0"/>
      <dgm:spPr/>
    </dgm:pt>
    <dgm:pt modelId="{C7455225-87CD-4601-ABCC-4DBF564DA0F6}" type="pres">
      <dgm:prSet presAssocID="{E686780F-31EC-45FB-ABC6-03F3280C1AB0}" presName="horzTwo" presStyleCnt="0"/>
      <dgm:spPr/>
    </dgm:pt>
    <dgm:pt modelId="{9935B243-2630-4CB0-B3C7-8D4D46807EAE}" type="pres">
      <dgm:prSet presAssocID="{1FEBEE5B-2732-40B7-A863-5798BCB77078}" presName="vertThree" presStyleCnt="0"/>
      <dgm:spPr/>
    </dgm:pt>
    <dgm:pt modelId="{C82DD338-048A-4CAF-8623-FFE9F55C260B}" type="pres">
      <dgm:prSet presAssocID="{1FEBEE5B-2732-40B7-A863-5798BCB77078}" presName="txThree" presStyleLbl="node3" presStyleIdx="1" presStyleCnt="5" custScaleY="540513" custLinFactNeighborX="-1384" custLinFactNeighborY="15700">
        <dgm:presLayoutVars>
          <dgm:chPref val="3"/>
        </dgm:presLayoutVars>
      </dgm:prSet>
      <dgm:spPr/>
    </dgm:pt>
    <dgm:pt modelId="{0D935EAC-042E-477A-AFB4-1E94A547213E}" type="pres">
      <dgm:prSet presAssocID="{1FEBEE5B-2732-40B7-A863-5798BCB77078}" presName="horzThree" presStyleCnt="0"/>
      <dgm:spPr/>
    </dgm:pt>
    <dgm:pt modelId="{9CB968E6-20F7-436D-B0B0-8D2E93FEFF6B}" type="pres">
      <dgm:prSet presAssocID="{2BD58AC0-E106-4BFD-BEF3-463CC81B4D54}" presName="sibSpaceTwo" presStyleCnt="0"/>
      <dgm:spPr/>
    </dgm:pt>
    <dgm:pt modelId="{45BE4022-21E2-476A-93C2-10FF8BC6ED8F}" type="pres">
      <dgm:prSet presAssocID="{6B61EB9E-7642-45BA-92F0-2A2696F88030}" presName="vertTwo" presStyleCnt="0"/>
      <dgm:spPr/>
    </dgm:pt>
    <dgm:pt modelId="{35DE02DD-1044-49F8-9064-C5E7205F0EFC}" type="pres">
      <dgm:prSet presAssocID="{6B61EB9E-7642-45BA-92F0-2A2696F88030}" presName="txTwo" presStyleLbl="node2" presStyleIdx="2" presStyleCnt="5">
        <dgm:presLayoutVars>
          <dgm:chPref val="3"/>
        </dgm:presLayoutVars>
      </dgm:prSet>
      <dgm:spPr/>
    </dgm:pt>
    <dgm:pt modelId="{1A794DFA-D384-494C-B8BE-863486888E67}" type="pres">
      <dgm:prSet presAssocID="{6B61EB9E-7642-45BA-92F0-2A2696F88030}" presName="parTransTwo" presStyleCnt="0"/>
      <dgm:spPr/>
    </dgm:pt>
    <dgm:pt modelId="{E4FEAB01-FCE2-4694-ADE4-B7C64CE7CF17}" type="pres">
      <dgm:prSet presAssocID="{6B61EB9E-7642-45BA-92F0-2A2696F88030}" presName="horzTwo" presStyleCnt="0"/>
      <dgm:spPr/>
    </dgm:pt>
    <dgm:pt modelId="{70EB95B5-DD3B-466E-BDF1-15EDD11D0B0D}" type="pres">
      <dgm:prSet presAssocID="{7106BCEC-463A-42DB-B5F9-5AADBEA20905}" presName="vertThree" presStyleCnt="0"/>
      <dgm:spPr/>
    </dgm:pt>
    <dgm:pt modelId="{393EFA60-1776-477D-BE71-97535BF9EB7E}" type="pres">
      <dgm:prSet presAssocID="{7106BCEC-463A-42DB-B5F9-5AADBEA20905}" presName="txThree" presStyleLbl="node3" presStyleIdx="2" presStyleCnt="5" custScaleY="538431">
        <dgm:presLayoutVars>
          <dgm:chPref val="3"/>
        </dgm:presLayoutVars>
      </dgm:prSet>
      <dgm:spPr/>
    </dgm:pt>
    <dgm:pt modelId="{6E18D869-1413-4B13-A5D6-7FD216B5E501}" type="pres">
      <dgm:prSet presAssocID="{7106BCEC-463A-42DB-B5F9-5AADBEA20905}" presName="horzThree" presStyleCnt="0"/>
      <dgm:spPr/>
    </dgm:pt>
    <dgm:pt modelId="{0191DDDA-522B-47EA-85A9-CC5003771D49}" type="pres">
      <dgm:prSet presAssocID="{D46B2112-07F1-4F2D-938D-2CB488C81976}" presName="sibSpaceTwo" presStyleCnt="0"/>
      <dgm:spPr/>
    </dgm:pt>
    <dgm:pt modelId="{523A6F10-FD6A-4BB2-8FCA-524179A7FA7E}" type="pres">
      <dgm:prSet presAssocID="{926F760C-9235-45ED-9555-E548227ED41A}" presName="vertTwo" presStyleCnt="0"/>
      <dgm:spPr/>
    </dgm:pt>
    <dgm:pt modelId="{56D62227-8419-4E90-A06F-449E023155F2}" type="pres">
      <dgm:prSet presAssocID="{926F760C-9235-45ED-9555-E548227ED41A}" presName="txTwo" presStyleLbl="node2" presStyleIdx="3" presStyleCnt="5">
        <dgm:presLayoutVars>
          <dgm:chPref val="3"/>
        </dgm:presLayoutVars>
      </dgm:prSet>
      <dgm:spPr/>
    </dgm:pt>
    <dgm:pt modelId="{73644ED7-64CC-4922-89CD-1B272E84CE1C}" type="pres">
      <dgm:prSet presAssocID="{926F760C-9235-45ED-9555-E548227ED41A}" presName="parTransTwo" presStyleCnt="0"/>
      <dgm:spPr/>
    </dgm:pt>
    <dgm:pt modelId="{BBC6CEF4-C5C1-4CEC-AA11-BE7821BB7F74}" type="pres">
      <dgm:prSet presAssocID="{926F760C-9235-45ED-9555-E548227ED41A}" presName="horzTwo" presStyleCnt="0"/>
      <dgm:spPr/>
    </dgm:pt>
    <dgm:pt modelId="{70B45B68-7C55-4198-9CAF-7EE3E5565BF3}" type="pres">
      <dgm:prSet presAssocID="{510923FE-ABDE-45E6-A4CA-FDE6CF6A331C}" presName="vertThree" presStyleCnt="0"/>
      <dgm:spPr/>
    </dgm:pt>
    <dgm:pt modelId="{428E26CA-3780-4D62-BF67-9BAEC7FDE7E1}" type="pres">
      <dgm:prSet presAssocID="{510923FE-ABDE-45E6-A4CA-FDE6CF6A331C}" presName="txThree" presStyleLbl="node3" presStyleIdx="3" presStyleCnt="5" custScaleY="533042">
        <dgm:presLayoutVars>
          <dgm:chPref val="3"/>
        </dgm:presLayoutVars>
      </dgm:prSet>
      <dgm:spPr/>
    </dgm:pt>
    <dgm:pt modelId="{ED00A916-CA2A-419B-B950-C090EF93935D}" type="pres">
      <dgm:prSet presAssocID="{510923FE-ABDE-45E6-A4CA-FDE6CF6A331C}" presName="horzThree" presStyleCnt="0"/>
      <dgm:spPr/>
    </dgm:pt>
    <dgm:pt modelId="{2FFBFEB1-16A6-48BA-BD25-1D0C91E8E975}" type="pres">
      <dgm:prSet presAssocID="{BF2A733D-9067-4773-B0F4-3AE42E66B8D7}" presName="sibSpaceTwo" presStyleCnt="0"/>
      <dgm:spPr/>
    </dgm:pt>
    <dgm:pt modelId="{4708BC5D-C953-4483-8939-158E67312E09}" type="pres">
      <dgm:prSet presAssocID="{82D5A3F1-5F1B-4031-97A7-690F7D131A7E}" presName="vertTwo" presStyleCnt="0"/>
      <dgm:spPr/>
    </dgm:pt>
    <dgm:pt modelId="{22F29F8F-C82D-42E8-8EA8-035ED88A62EB}" type="pres">
      <dgm:prSet presAssocID="{82D5A3F1-5F1B-4031-97A7-690F7D131A7E}" presName="txTwo" presStyleLbl="node2" presStyleIdx="4" presStyleCnt="5">
        <dgm:presLayoutVars>
          <dgm:chPref val="3"/>
        </dgm:presLayoutVars>
      </dgm:prSet>
      <dgm:spPr/>
    </dgm:pt>
    <dgm:pt modelId="{8D056C59-2437-4125-A8CD-DE9DA49BA7C7}" type="pres">
      <dgm:prSet presAssocID="{82D5A3F1-5F1B-4031-97A7-690F7D131A7E}" presName="parTransTwo" presStyleCnt="0"/>
      <dgm:spPr/>
    </dgm:pt>
    <dgm:pt modelId="{D0A5AF8B-76FB-48F4-9F42-5668BE495C88}" type="pres">
      <dgm:prSet presAssocID="{82D5A3F1-5F1B-4031-97A7-690F7D131A7E}" presName="horzTwo" presStyleCnt="0"/>
      <dgm:spPr/>
    </dgm:pt>
    <dgm:pt modelId="{0C8DA33F-1AB0-4794-A776-5A2E394C6E36}" type="pres">
      <dgm:prSet presAssocID="{D43DE832-44E9-4B2A-8796-47C3B832FCAA}" presName="vertThree" presStyleCnt="0"/>
      <dgm:spPr/>
    </dgm:pt>
    <dgm:pt modelId="{E1DC5A62-657C-46B2-8683-B58740E6C5F7}" type="pres">
      <dgm:prSet presAssocID="{D43DE832-44E9-4B2A-8796-47C3B832FCAA}" presName="txThree" presStyleLbl="node3" presStyleIdx="4" presStyleCnt="5" custScaleY="533042">
        <dgm:presLayoutVars>
          <dgm:chPref val="3"/>
        </dgm:presLayoutVars>
      </dgm:prSet>
      <dgm:spPr/>
    </dgm:pt>
    <dgm:pt modelId="{810FAA7E-CAE2-4F6E-8AC8-D483D6F4B5C2}" type="pres">
      <dgm:prSet presAssocID="{D43DE832-44E9-4B2A-8796-47C3B832FCAA}" presName="horzThree" presStyleCnt="0"/>
      <dgm:spPr/>
    </dgm:pt>
  </dgm:ptLst>
  <dgm:cxnLst>
    <dgm:cxn modelId="{75FE37CA-E29B-4D67-A5EE-DABB3DB20F5A}" type="presOf" srcId="{82D5A3F1-5F1B-4031-97A7-690F7D131A7E}" destId="{22F29F8F-C82D-42E8-8EA8-035ED88A62EB}" srcOrd="0" destOrd="0" presId="urn:microsoft.com/office/officeart/2005/8/layout/hierarchy4"/>
    <dgm:cxn modelId="{F8AD0432-C158-461D-92E0-AF8E4F5A79A0}" type="presOf" srcId="{510923FE-ABDE-45E6-A4CA-FDE6CF6A331C}" destId="{428E26CA-3780-4D62-BF67-9BAEC7FDE7E1}" srcOrd="0" destOrd="0" presId="urn:microsoft.com/office/officeart/2005/8/layout/hierarchy4"/>
    <dgm:cxn modelId="{DF292996-91A3-4462-84E0-5A72B644CA89}" srcId="{926F760C-9235-45ED-9555-E548227ED41A}" destId="{510923FE-ABDE-45E6-A4CA-FDE6CF6A331C}" srcOrd="0" destOrd="0" parTransId="{F0DF6DA8-2F9A-43FD-9288-F1DF4C8F252F}" sibTransId="{C20ECA1A-5FC9-4D44-BB54-649559272594}"/>
    <dgm:cxn modelId="{CF708F9D-B990-4D91-9AA8-2FE7BC61DB01}" type="presOf" srcId="{E686780F-31EC-45FB-ABC6-03F3280C1AB0}" destId="{335474AF-A284-43D1-BBAD-F63B463AEBA8}" srcOrd="0" destOrd="0" presId="urn:microsoft.com/office/officeart/2005/8/layout/hierarchy4"/>
    <dgm:cxn modelId="{3A9AACD1-8167-4D0E-A070-52B3E36EABB8}" srcId="{15BA9C13-3C4A-4FA7-8FBD-9934542825B8}" destId="{E686780F-31EC-45FB-ABC6-03F3280C1AB0}" srcOrd="1" destOrd="0" parTransId="{9FEF616B-A7B6-4FED-8DAD-5D2F5CBA5E7C}" sibTransId="{2BD58AC0-E106-4BFD-BEF3-463CC81B4D54}"/>
    <dgm:cxn modelId="{7C4E04B9-6A21-40FC-8C52-2C9B0BDA8A91}" srcId="{77119CE2-AD20-4284-B5F4-690CF4107623}" destId="{15BA9C13-3C4A-4FA7-8FBD-9934542825B8}" srcOrd="0" destOrd="0" parTransId="{2AD36724-05E6-4B2C-837C-36F7B96866CA}" sibTransId="{8EF51F8E-4A8B-4B76-A561-73E124D6D425}"/>
    <dgm:cxn modelId="{936A0662-BD6D-46CE-934B-4A94957BA33C}" type="presOf" srcId="{77119CE2-AD20-4284-B5F4-690CF4107623}" destId="{D15CB331-C957-460D-8881-7600960FBD09}" srcOrd="0" destOrd="0" presId="urn:microsoft.com/office/officeart/2005/8/layout/hierarchy4"/>
    <dgm:cxn modelId="{88B407E3-CE24-41A1-90EA-6075C8C496A4}" type="presOf" srcId="{BDB77330-2A34-4A83-80FF-0A9314177664}" destId="{F2441115-AC89-4FD8-A58F-3CF2A156A29B}" srcOrd="0" destOrd="0" presId="urn:microsoft.com/office/officeart/2005/8/layout/hierarchy4"/>
    <dgm:cxn modelId="{ED138B09-EA0A-46B2-A8B6-574D182C6245}" srcId="{BDB77330-2A34-4A83-80FF-0A9314177664}" destId="{645D04A2-EA2E-4C49-9593-458B4CCCA3E0}" srcOrd="0" destOrd="0" parTransId="{24CD45CD-DDD5-4ADE-8B06-E295B446F3A9}" sibTransId="{32245088-99E4-4B98-A23F-046C0028B6CE}"/>
    <dgm:cxn modelId="{C1946CB2-2AB3-436C-84BD-BE31FCE9549A}" type="presOf" srcId="{15BA9C13-3C4A-4FA7-8FBD-9934542825B8}" destId="{7072D5A1-0B56-423D-B509-22C538882B57}" srcOrd="0" destOrd="0" presId="urn:microsoft.com/office/officeart/2005/8/layout/hierarchy4"/>
    <dgm:cxn modelId="{E90F8C92-7998-48EB-8320-FE08A0102AB2}" type="presOf" srcId="{926F760C-9235-45ED-9555-E548227ED41A}" destId="{56D62227-8419-4E90-A06F-449E023155F2}" srcOrd="0" destOrd="0" presId="urn:microsoft.com/office/officeart/2005/8/layout/hierarchy4"/>
    <dgm:cxn modelId="{FD65CD65-EB1F-4513-8ECB-B04AF5A90B96}" srcId="{6B61EB9E-7642-45BA-92F0-2A2696F88030}" destId="{7106BCEC-463A-42DB-B5F9-5AADBEA20905}" srcOrd="0" destOrd="0" parTransId="{1B0D628D-89B8-4E28-8C2B-CB852F720675}" sibTransId="{3E53BC54-DF9E-4DCE-B4B5-8FCDCD8CCF72}"/>
    <dgm:cxn modelId="{5DC1753E-8CAE-4F5C-B29A-4C56E3513035}" srcId="{82D5A3F1-5F1B-4031-97A7-690F7D131A7E}" destId="{D43DE832-44E9-4B2A-8796-47C3B832FCAA}" srcOrd="0" destOrd="0" parTransId="{D9362481-0E6E-4C37-A00F-9159CF0E5EA7}" sibTransId="{6528045E-82EE-4681-9A12-410D4EB8059E}"/>
    <dgm:cxn modelId="{9E42AC00-C85E-4618-9F7C-B0FD0C25B669}" type="presOf" srcId="{D43DE832-44E9-4B2A-8796-47C3B832FCAA}" destId="{E1DC5A62-657C-46B2-8683-B58740E6C5F7}" srcOrd="0" destOrd="0" presId="urn:microsoft.com/office/officeart/2005/8/layout/hierarchy4"/>
    <dgm:cxn modelId="{253E2E13-C08C-4E4D-A1A4-9E5622DD5B65}" type="presOf" srcId="{7106BCEC-463A-42DB-B5F9-5AADBEA20905}" destId="{393EFA60-1776-477D-BE71-97535BF9EB7E}" srcOrd="0" destOrd="0" presId="urn:microsoft.com/office/officeart/2005/8/layout/hierarchy4"/>
    <dgm:cxn modelId="{9079E25F-20DC-4A41-A64D-CEC35C3F9398}" srcId="{15BA9C13-3C4A-4FA7-8FBD-9934542825B8}" destId="{6B61EB9E-7642-45BA-92F0-2A2696F88030}" srcOrd="2" destOrd="0" parTransId="{B8CCE73D-F622-4182-9B33-36EADDDA8F89}" sibTransId="{D46B2112-07F1-4F2D-938D-2CB488C81976}"/>
    <dgm:cxn modelId="{48609ACD-950D-477F-BA3E-9512D8AC00FF}" srcId="{15BA9C13-3C4A-4FA7-8FBD-9934542825B8}" destId="{82D5A3F1-5F1B-4031-97A7-690F7D131A7E}" srcOrd="4" destOrd="0" parTransId="{64A6ED2B-8AD2-43D1-BDF7-E4396FD40E03}" sibTransId="{AEC65183-99F9-481D-A599-BFDCEDE72134}"/>
    <dgm:cxn modelId="{07C2A8AC-980B-4507-BF85-629E99777A61}" type="presOf" srcId="{645D04A2-EA2E-4C49-9593-458B4CCCA3E0}" destId="{EC90772B-5C43-4D8C-9497-D8C900210719}" srcOrd="0" destOrd="0" presId="urn:microsoft.com/office/officeart/2005/8/layout/hierarchy4"/>
    <dgm:cxn modelId="{121A12B6-DD04-4968-B17C-17CA7C29A6D0}" type="presOf" srcId="{1FEBEE5B-2732-40B7-A863-5798BCB77078}" destId="{C82DD338-048A-4CAF-8623-FFE9F55C260B}" srcOrd="0" destOrd="0" presId="urn:microsoft.com/office/officeart/2005/8/layout/hierarchy4"/>
    <dgm:cxn modelId="{D3D75580-A345-4A9E-B2B1-35ED0BE2FF2F}" type="presOf" srcId="{6B61EB9E-7642-45BA-92F0-2A2696F88030}" destId="{35DE02DD-1044-49F8-9064-C5E7205F0EFC}" srcOrd="0" destOrd="0" presId="urn:microsoft.com/office/officeart/2005/8/layout/hierarchy4"/>
    <dgm:cxn modelId="{18EFA0D6-9DCF-41AF-9C19-7FD5F3603B74}" srcId="{15BA9C13-3C4A-4FA7-8FBD-9934542825B8}" destId="{BDB77330-2A34-4A83-80FF-0A9314177664}" srcOrd="0" destOrd="0" parTransId="{A055CC6C-119C-4150-8E92-56F8D9785189}" sibTransId="{F3AD7D76-CD53-4255-BB11-B571A53F3C07}"/>
    <dgm:cxn modelId="{4F63233B-5241-42A8-BD52-8BABEB2766DA}" srcId="{E686780F-31EC-45FB-ABC6-03F3280C1AB0}" destId="{1FEBEE5B-2732-40B7-A863-5798BCB77078}" srcOrd="0" destOrd="0" parTransId="{AB639183-161B-4CF5-9434-69CA67D86BC9}" sibTransId="{A94C6854-DC4A-4193-9C51-1B4C7B1A9E33}"/>
    <dgm:cxn modelId="{45D48312-FA2A-48E8-8306-750D95D33DCD}" srcId="{15BA9C13-3C4A-4FA7-8FBD-9934542825B8}" destId="{926F760C-9235-45ED-9555-E548227ED41A}" srcOrd="3" destOrd="0" parTransId="{D7A96ECB-06F1-46A1-9925-6427F9DB8894}" sibTransId="{BF2A733D-9067-4773-B0F4-3AE42E66B8D7}"/>
    <dgm:cxn modelId="{B6B2EB12-CD8A-4E56-8D10-0B7F23BFA5E5}" type="presParOf" srcId="{D15CB331-C957-460D-8881-7600960FBD09}" destId="{CEFE7DEF-EB84-4FAF-9E2C-1572FA5FF8BD}" srcOrd="0" destOrd="0" presId="urn:microsoft.com/office/officeart/2005/8/layout/hierarchy4"/>
    <dgm:cxn modelId="{DAE38E3C-A2A4-4F50-833E-8E351E82B34C}" type="presParOf" srcId="{CEFE7DEF-EB84-4FAF-9E2C-1572FA5FF8BD}" destId="{7072D5A1-0B56-423D-B509-22C538882B57}" srcOrd="0" destOrd="0" presId="urn:microsoft.com/office/officeart/2005/8/layout/hierarchy4"/>
    <dgm:cxn modelId="{CA7767F8-2F42-4CD0-9172-CC0BF62349FC}" type="presParOf" srcId="{CEFE7DEF-EB84-4FAF-9E2C-1572FA5FF8BD}" destId="{844D6991-B2C5-40F3-B4E4-25F895298609}" srcOrd="1" destOrd="0" presId="urn:microsoft.com/office/officeart/2005/8/layout/hierarchy4"/>
    <dgm:cxn modelId="{D5DB3664-75BE-491A-9AC1-8EDB80B51696}" type="presParOf" srcId="{CEFE7DEF-EB84-4FAF-9E2C-1572FA5FF8BD}" destId="{9726F228-2AEE-4F0D-B775-20556F7F0240}" srcOrd="2" destOrd="0" presId="urn:microsoft.com/office/officeart/2005/8/layout/hierarchy4"/>
    <dgm:cxn modelId="{4230281D-E2FC-4602-8FA7-35016EAF3680}" type="presParOf" srcId="{9726F228-2AEE-4F0D-B775-20556F7F0240}" destId="{4B33911E-21A9-4441-B3D5-B85D0D431FCA}" srcOrd="0" destOrd="0" presId="urn:microsoft.com/office/officeart/2005/8/layout/hierarchy4"/>
    <dgm:cxn modelId="{7C8AADC0-CE5E-4D34-94B8-7C5CBB2BDA98}" type="presParOf" srcId="{4B33911E-21A9-4441-B3D5-B85D0D431FCA}" destId="{F2441115-AC89-4FD8-A58F-3CF2A156A29B}" srcOrd="0" destOrd="0" presId="urn:microsoft.com/office/officeart/2005/8/layout/hierarchy4"/>
    <dgm:cxn modelId="{0D3C437E-58A7-464A-9512-05F2F3BBF6F7}" type="presParOf" srcId="{4B33911E-21A9-4441-B3D5-B85D0D431FCA}" destId="{AABC7E6B-55D3-4BCB-A86C-7C18EEA06F2F}" srcOrd="1" destOrd="0" presId="urn:microsoft.com/office/officeart/2005/8/layout/hierarchy4"/>
    <dgm:cxn modelId="{C1084EDD-D3FE-490C-9F02-D6D96BB81487}" type="presParOf" srcId="{4B33911E-21A9-4441-B3D5-B85D0D431FCA}" destId="{E04EE86D-BA19-41F5-B7FC-8D6E62D8290A}" srcOrd="2" destOrd="0" presId="urn:microsoft.com/office/officeart/2005/8/layout/hierarchy4"/>
    <dgm:cxn modelId="{0429592E-0279-441E-BE48-92B7D3DD42E5}" type="presParOf" srcId="{E04EE86D-BA19-41F5-B7FC-8D6E62D8290A}" destId="{D9A52C6C-D188-4959-BC61-3EAB633210B2}" srcOrd="0" destOrd="0" presId="urn:microsoft.com/office/officeart/2005/8/layout/hierarchy4"/>
    <dgm:cxn modelId="{57BC0CBB-5DFE-49BF-A80B-FA79A3AD672A}" type="presParOf" srcId="{D9A52C6C-D188-4959-BC61-3EAB633210B2}" destId="{EC90772B-5C43-4D8C-9497-D8C900210719}" srcOrd="0" destOrd="0" presId="urn:microsoft.com/office/officeart/2005/8/layout/hierarchy4"/>
    <dgm:cxn modelId="{88453E1E-AA47-4B71-AB00-F25C11560840}" type="presParOf" srcId="{D9A52C6C-D188-4959-BC61-3EAB633210B2}" destId="{6868910D-47F6-4E1E-903D-4EDC75CB3682}" srcOrd="1" destOrd="0" presId="urn:microsoft.com/office/officeart/2005/8/layout/hierarchy4"/>
    <dgm:cxn modelId="{B08ED59C-DE9C-403F-8FDA-102583FD7BD2}" type="presParOf" srcId="{9726F228-2AEE-4F0D-B775-20556F7F0240}" destId="{028D2B92-D800-49F9-BDF8-C5AB1EB124E3}" srcOrd="1" destOrd="0" presId="urn:microsoft.com/office/officeart/2005/8/layout/hierarchy4"/>
    <dgm:cxn modelId="{C2EEABA4-1E70-4D7C-99BA-C925C04CAE3B}" type="presParOf" srcId="{9726F228-2AEE-4F0D-B775-20556F7F0240}" destId="{3A8EE3B5-7121-4E73-997D-3FAE41DA8C30}" srcOrd="2" destOrd="0" presId="urn:microsoft.com/office/officeart/2005/8/layout/hierarchy4"/>
    <dgm:cxn modelId="{0AF66AFD-E4C2-497B-B826-C47C3E82CBD6}" type="presParOf" srcId="{3A8EE3B5-7121-4E73-997D-3FAE41DA8C30}" destId="{335474AF-A284-43D1-BBAD-F63B463AEBA8}" srcOrd="0" destOrd="0" presId="urn:microsoft.com/office/officeart/2005/8/layout/hierarchy4"/>
    <dgm:cxn modelId="{2714D1E1-9F27-4684-8FDF-29C2E3947299}" type="presParOf" srcId="{3A8EE3B5-7121-4E73-997D-3FAE41DA8C30}" destId="{DD4B56C0-6D83-49EB-B0AC-8CD087C18D5A}" srcOrd="1" destOrd="0" presId="urn:microsoft.com/office/officeart/2005/8/layout/hierarchy4"/>
    <dgm:cxn modelId="{6C88A264-4696-4FF9-93F6-FBBC46EAF4AF}" type="presParOf" srcId="{3A8EE3B5-7121-4E73-997D-3FAE41DA8C30}" destId="{C7455225-87CD-4601-ABCC-4DBF564DA0F6}" srcOrd="2" destOrd="0" presId="urn:microsoft.com/office/officeart/2005/8/layout/hierarchy4"/>
    <dgm:cxn modelId="{B2537556-5BB6-48FC-B50A-D66B99C7041F}" type="presParOf" srcId="{C7455225-87CD-4601-ABCC-4DBF564DA0F6}" destId="{9935B243-2630-4CB0-B3C7-8D4D46807EAE}" srcOrd="0" destOrd="0" presId="urn:microsoft.com/office/officeart/2005/8/layout/hierarchy4"/>
    <dgm:cxn modelId="{344AC1A1-719B-46B4-9889-FEEB32C2C9DC}" type="presParOf" srcId="{9935B243-2630-4CB0-B3C7-8D4D46807EAE}" destId="{C82DD338-048A-4CAF-8623-FFE9F55C260B}" srcOrd="0" destOrd="0" presId="urn:microsoft.com/office/officeart/2005/8/layout/hierarchy4"/>
    <dgm:cxn modelId="{6969844E-F5C8-447B-9C1E-2BB33E23E325}" type="presParOf" srcId="{9935B243-2630-4CB0-B3C7-8D4D46807EAE}" destId="{0D935EAC-042E-477A-AFB4-1E94A547213E}" srcOrd="1" destOrd="0" presId="urn:microsoft.com/office/officeart/2005/8/layout/hierarchy4"/>
    <dgm:cxn modelId="{D171C11B-F09E-4EF2-8C0B-B9D83A5AD759}" type="presParOf" srcId="{9726F228-2AEE-4F0D-B775-20556F7F0240}" destId="{9CB968E6-20F7-436D-B0B0-8D2E93FEFF6B}" srcOrd="3" destOrd="0" presId="urn:microsoft.com/office/officeart/2005/8/layout/hierarchy4"/>
    <dgm:cxn modelId="{7E7B2F82-0E65-410E-BDC9-D14BA15FE038}" type="presParOf" srcId="{9726F228-2AEE-4F0D-B775-20556F7F0240}" destId="{45BE4022-21E2-476A-93C2-10FF8BC6ED8F}" srcOrd="4" destOrd="0" presId="urn:microsoft.com/office/officeart/2005/8/layout/hierarchy4"/>
    <dgm:cxn modelId="{9F8F9DED-660E-4C56-A8E9-317C68E17098}" type="presParOf" srcId="{45BE4022-21E2-476A-93C2-10FF8BC6ED8F}" destId="{35DE02DD-1044-49F8-9064-C5E7205F0EFC}" srcOrd="0" destOrd="0" presId="urn:microsoft.com/office/officeart/2005/8/layout/hierarchy4"/>
    <dgm:cxn modelId="{C204DE31-37DA-41B0-9D22-04E70A9BFEEF}" type="presParOf" srcId="{45BE4022-21E2-476A-93C2-10FF8BC6ED8F}" destId="{1A794DFA-D384-494C-B8BE-863486888E67}" srcOrd="1" destOrd="0" presId="urn:microsoft.com/office/officeart/2005/8/layout/hierarchy4"/>
    <dgm:cxn modelId="{5C535D7A-FB9A-4B86-9978-EBCFA44362C1}" type="presParOf" srcId="{45BE4022-21E2-476A-93C2-10FF8BC6ED8F}" destId="{E4FEAB01-FCE2-4694-ADE4-B7C64CE7CF17}" srcOrd="2" destOrd="0" presId="urn:microsoft.com/office/officeart/2005/8/layout/hierarchy4"/>
    <dgm:cxn modelId="{54DAC039-F55F-48FB-9A3B-A0DC2CF28D72}" type="presParOf" srcId="{E4FEAB01-FCE2-4694-ADE4-B7C64CE7CF17}" destId="{70EB95B5-DD3B-466E-BDF1-15EDD11D0B0D}" srcOrd="0" destOrd="0" presId="urn:microsoft.com/office/officeart/2005/8/layout/hierarchy4"/>
    <dgm:cxn modelId="{F37F4303-3FB4-4611-87DA-5220C86EC9F6}" type="presParOf" srcId="{70EB95B5-DD3B-466E-BDF1-15EDD11D0B0D}" destId="{393EFA60-1776-477D-BE71-97535BF9EB7E}" srcOrd="0" destOrd="0" presId="urn:microsoft.com/office/officeart/2005/8/layout/hierarchy4"/>
    <dgm:cxn modelId="{5396CFBF-CA3B-4B89-A4F0-B47FBE8BA8DB}" type="presParOf" srcId="{70EB95B5-DD3B-466E-BDF1-15EDD11D0B0D}" destId="{6E18D869-1413-4B13-A5D6-7FD216B5E501}" srcOrd="1" destOrd="0" presId="urn:microsoft.com/office/officeart/2005/8/layout/hierarchy4"/>
    <dgm:cxn modelId="{BAB690DF-8E58-40B4-AAFE-8124B16CB0D1}" type="presParOf" srcId="{9726F228-2AEE-4F0D-B775-20556F7F0240}" destId="{0191DDDA-522B-47EA-85A9-CC5003771D49}" srcOrd="5" destOrd="0" presId="urn:microsoft.com/office/officeart/2005/8/layout/hierarchy4"/>
    <dgm:cxn modelId="{C274D170-3E38-4CE7-9E3F-2DCAE2D6FF93}" type="presParOf" srcId="{9726F228-2AEE-4F0D-B775-20556F7F0240}" destId="{523A6F10-FD6A-4BB2-8FCA-524179A7FA7E}" srcOrd="6" destOrd="0" presId="urn:microsoft.com/office/officeart/2005/8/layout/hierarchy4"/>
    <dgm:cxn modelId="{1873576F-8734-492F-B602-4E6488FA9EB3}" type="presParOf" srcId="{523A6F10-FD6A-4BB2-8FCA-524179A7FA7E}" destId="{56D62227-8419-4E90-A06F-449E023155F2}" srcOrd="0" destOrd="0" presId="urn:microsoft.com/office/officeart/2005/8/layout/hierarchy4"/>
    <dgm:cxn modelId="{8F278946-51FD-4044-9799-81C280FEA28E}" type="presParOf" srcId="{523A6F10-FD6A-4BB2-8FCA-524179A7FA7E}" destId="{73644ED7-64CC-4922-89CD-1B272E84CE1C}" srcOrd="1" destOrd="0" presId="urn:microsoft.com/office/officeart/2005/8/layout/hierarchy4"/>
    <dgm:cxn modelId="{0973282E-7EE2-4791-9891-F31C2254A8AB}" type="presParOf" srcId="{523A6F10-FD6A-4BB2-8FCA-524179A7FA7E}" destId="{BBC6CEF4-C5C1-4CEC-AA11-BE7821BB7F74}" srcOrd="2" destOrd="0" presId="urn:microsoft.com/office/officeart/2005/8/layout/hierarchy4"/>
    <dgm:cxn modelId="{733240D9-0EF5-4878-A6AD-2C568EB4F670}" type="presParOf" srcId="{BBC6CEF4-C5C1-4CEC-AA11-BE7821BB7F74}" destId="{70B45B68-7C55-4198-9CAF-7EE3E5565BF3}" srcOrd="0" destOrd="0" presId="urn:microsoft.com/office/officeart/2005/8/layout/hierarchy4"/>
    <dgm:cxn modelId="{A1665D2C-76ED-4CE6-A97A-92C67CCB85D8}" type="presParOf" srcId="{70B45B68-7C55-4198-9CAF-7EE3E5565BF3}" destId="{428E26CA-3780-4D62-BF67-9BAEC7FDE7E1}" srcOrd="0" destOrd="0" presId="urn:microsoft.com/office/officeart/2005/8/layout/hierarchy4"/>
    <dgm:cxn modelId="{2CB16E31-7A24-4402-BBA3-7001FA8CDB68}" type="presParOf" srcId="{70B45B68-7C55-4198-9CAF-7EE3E5565BF3}" destId="{ED00A916-CA2A-419B-B950-C090EF93935D}" srcOrd="1" destOrd="0" presId="urn:microsoft.com/office/officeart/2005/8/layout/hierarchy4"/>
    <dgm:cxn modelId="{34EA8F21-C4AE-46E6-8167-48A8C7007DC8}" type="presParOf" srcId="{9726F228-2AEE-4F0D-B775-20556F7F0240}" destId="{2FFBFEB1-16A6-48BA-BD25-1D0C91E8E975}" srcOrd="7" destOrd="0" presId="urn:microsoft.com/office/officeart/2005/8/layout/hierarchy4"/>
    <dgm:cxn modelId="{A9807C48-A6D5-47EB-AED0-AB75179CADC0}" type="presParOf" srcId="{9726F228-2AEE-4F0D-B775-20556F7F0240}" destId="{4708BC5D-C953-4483-8939-158E67312E09}" srcOrd="8" destOrd="0" presId="urn:microsoft.com/office/officeart/2005/8/layout/hierarchy4"/>
    <dgm:cxn modelId="{C8F872D1-122D-4205-A2FA-90E2F852021C}" type="presParOf" srcId="{4708BC5D-C953-4483-8939-158E67312E09}" destId="{22F29F8F-C82D-42E8-8EA8-035ED88A62EB}" srcOrd="0" destOrd="0" presId="urn:microsoft.com/office/officeart/2005/8/layout/hierarchy4"/>
    <dgm:cxn modelId="{CF17444A-23E4-489E-B174-37E41481CA37}" type="presParOf" srcId="{4708BC5D-C953-4483-8939-158E67312E09}" destId="{8D056C59-2437-4125-A8CD-DE9DA49BA7C7}" srcOrd="1" destOrd="0" presId="urn:microsoft.com/office/officeart/2005/8/layout/hierarchy4"/>
    <dgm:cxn modelId="{FCF653F9-CF94-42E4-9098-51BA8D248FCE}" type="presParOf" srcId="{4708BC5D-C953-4483-8939-158E67312E09}" destId="{D0A5AF8B-76FB-48F4-9F42-5668BE495C88}" srcOrd="2" destOrd="0" presId="urn:microsoft.com/office/officeart/2005/8/layout/hierarchy4"/>
    <dgm:cxn modelId="{D80956BB-54FB-4D90-A412-7FEFE5C8D9D3}" type="presParOf" srcId="{D0A5AF8B-76FB-48F4-9F42-5668BE495C88}" destId="{0C8DA33F-1AB0-4794-A776-5A2E394C6E36}" srcOrd="0" destOrd="0" presId="urn:microsoft.com/office/officeart/2005/8/layout/hierarchy4"/>
    <dgm:cxn modelId="{BB31361A-D493-4AA3-B59B-2F6329F3416B}" type="presParOf" srcId="{0C8DA33F-1AB0-4794-A776-5A2E394C6E36}" destId="{E1DC5A62-657C-46B2-8683-B58740E6C5F7}" srcOrd="0" destOrd="0" presId="urn:microsoft.com/office/officeart/2005/8/layout/hierarchy4"/>
    <dgm:cxn modelId="{8CC2C453-2661-49E0-A9AB-4ACA563AF465}" type="presParOf" srcId="{0C8DA33F-1AB0-4794-A776-5A2E394C6E36}" destId="{810FAA7E-CAE2-4F6E-8AC8-D483D6F4B5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4FCC8-E7EC-4C05-A11D-AC7D4D262204}">
      <dsp:nvSpPr>
        <dsp:cNvPr id="0" name=""/>
        <dsp:cNvSpPr/>
      </dsp:nvSpPr>
      <dsp:spPr>
        <a:xfrm>
          <a:off x="7224488" y="510898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EE00A-6C5D-4A1E-9D6C-46DF18A4B37D}">
      <dsp:nvSpPr>
        <dsp:cNvPr id="0" name=""/>
        <dsp:cNvSpPr/>
      </dsp:nvSpPr>
      <dsp:spPr>
        <a:xfrm>
          <a:off x="7224488" y="401897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55F0E-5539-4E67-9375-7EB87E9BEC3E}">
      <dsp:nvSpPr>
        <dsp:cNvPr id="0" name=""/>
        <dsp:cNvSpPr/>
      </dsp:nvSpPr>
      <dsp:spPr>
        <a:xfrm>
          <a:off x="7224488" y="292895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7A49C-3450-4776-9553-A3585E21B53A}">
      <dsp:nvSpPr>
        <dsp:cNvPr id="0" name=""/>
        <dsp:cNvSpPr/>
      </dsp:nvSpPr>
      <dsp:spPr>
        <a:xfrm>
          <a:off x="7224488" y="183894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156F5-6FFB-41AE-914D-2D8A93E95A12}">
      <dsp:nvSpPr>
        <dsp:cNvPr id="0" name=""/>
        <dsp:cNvSpPr/>
      </dsp:nvSpPr>
      <dsp:spPr>
        <a:xfrm>
          <a:off x="4392292" y="748938"/>
          <a:ext cx="2877915" cy="342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40"/>
              </a:lnTo>
              <a:lnTo>
                <a:pt x="2877915" y="233340"/>
              </a:lnTo>
              <a:lnTo>
                <a:pt x="2877915" y="342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9D9EE-33D3-48A6-B16E-AFA3F09A59A1}">
      <dsp:nvSpPr>
        <dsp:cNvPr id="0" name=""/>
        <dsp:cNvSpPr/>
      </dsp:nvSpPr>
      <dsp:spPr>
        <a:xfrm>
          <a:off x="5785530" y="510898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66724-D0D5-4B75-B1D6-1CB1C428FA70}">
      <dsp:nvSpPr>
        <dsp:cNvPr id="0" name=""/>
        <dsp:cNvSpPr/>
      </dsp:nvSpPr>
      <dsp:spPr>
        <a:xfrm>
          <a:off x="5785530" y="401897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047C7-21B9-46FA-B7B2-5E673D14E1F3}">
      <dsp:nvSpPr>
        <dsp:cNvPr id="0" name=""/>
        <dsp:cNvSpPr/>
      </dsp:nvSpPr>
      <dsp:spPr>
        <a:xfrm>
          <a:off x="5785530" y="292895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97071-928E-4B3C-8875-2FA19059A671}">
      <dsp:nvSpPr>
        <dsp:cNvPr id="0" name=""/>
        <dsp:cNvSpPr/>
      </dsp:nvSpPr>
      <dsp:spPr>
        <a:xfrm>
          <a:off x="5785530" y="183894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4B3F7-5431-4BC2-B30E-D5FD2FEF79E2}">
      <dsp:nvSpPr>
        <dsp:cNvPr id="0" name=""/>
        <dsp:cNvSpPr/>
      </dsp:nvSpPr>
      <dsp:spPr>
        <a:xfrm>
          <a:off x="4392292" y="748938"/>
          <a:ext cx="1438957" cy="342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40"/>
              </a:lnTo>
              <a:lnTo>
                <a:pt x="1438957" y="233340"/>
              </a:lnTo>
              <a:lnTo>
                <a:pt x="1438957" y="342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75AD-F448-4726-B612-E17BB9E54FE2}">
      <dsp:nvSpPr>
        <dsp:cNvPr id="0" name=""/>
        <dsp:cNvSpPr/>
      </dsp:nvSpPr>
      <dsp:spPr>
        <a:xfrm>
          <a:off x="4346572" y="510898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B4093-6BDD-406E-82EC-0F904E88FBB5}">
      <dsp:nvSpPr>
        <dsp:cNvPr id="0" name=""/>
        <dsp:cNvSpPr/>
      </dsp:nvSpPr>
      <dsp:spPr>
        <a:xfrm>
          <a:off x="4346572" y="401897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9DD45-B99B-4382-9760-1B7D6C7355C3}">
      <dsp:nvSpPr>
        <dsp:cNvPr id="0" name=""/>
        <dsp:cNvSpPr/>
      </dsp:nvSpPr>
      <dsp:spPr>
        <a:xfrm>
          <a:off x="4346572" y="292895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6A9C8-AF3C-49E9-8BC4-1DBFD6C27379}">
      <dsp:nvSpPr>
        <dsp:cNvPr id="0" name=""/>
        <dsp:cNvSpPr/>
      </dsp:nvSpPr>
      <dsp:spPr>
        <a:xfrm>
          <a:off x="4346572" y="183894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C985D-5122-432D-9D16-1C65DA1C90B2}">
      <dsp:nvSpPr>
        <dsp:cNvPr id="0" name=""/>
        <dsp:cNvSpPr/>
      </dsp:nvSpPr>
      <dsp:spPr>
        <a:xfrm>
          <a:off x="4346572" y="748938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F7A00-6D5D-49AF-8F00-8391FB8513CF}">
      <dsp:nvSpPr>
        <dsp:cNvPr id="0" name=""/>
        <dsp:cNvSpPr/>
      </dsp:nvSpPr>
      <dsp:spPr>
        <a:xfrm>
          <a:off x="2907615" y="510898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E549C-3D96-4573-9F53-872EE7A276C6}">
      <dsp:nvSpPr>
        <dsp:cNvPr id="0" name=""/>
        <dsp:cNvSpPr/>
      </dsp:nvSpPr>
      <dsp:spPr>
        <a:xfrm>
          <a:off x="2907615" y="401897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BBC31-637F-46B5-88B7-0635CEEFE301}">
      <dsp:nvSpPr>
        <dsp:cNvPr id="0" name=""/>
        <dsp:cNvSpPr/>
      </dsp:nvSpPr>
      <dsp:spPr>
        <a:xfrm>
          <a:off x="2907615" y="292895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324FF-2D97-4DD9-A80C-3FEFFB006089}">
      <dsp:nvSpPr>
        <dsp:cNvPr id="0" name=""/>
        <dsp:cNvSpPr/>
      </dsp:nvSpPr>
      <dsp:spPr>
        <a:xfrm>
          <a:off x="2907615" y="183894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F4958-B18F-4B3F-8AA9-695813D46C30}">
      <dsp:nvSpPr>
        <dsp:cNvPr id="0" name=""/>
        <dsp:cNvSpPr/>
      </dsp:nvSpPr>
      <dsp:spPr>
        <a:xfrm>
          <a:off x="2953335" y="748938"/>
          <a:ext cx="1438957" cy="342406"/>
        </a:xfrm>
        <a:custGeom>
          <a:avLst/>
          <a:gdLst/>
          <a:ahLst/>
          <a:cxnLst/>
          <a:rect l="0" t="0" r="0" b="0"/>
          <a:pathLst>
            <a:path>
              <a:moveTo>
                <a:pt x="1438957" y="0"/>
              </a:moveTo>
              <a:lnTo>
                <a:pt x="1438957" y="233340"/>
              </a:lnTo>
              <a:lnTo>
                <a:pt x="0" y="233340"/>
              </a:lnTo>
              <a:lnTo>
                <a:pt x="0" y="342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52720-96F2-46CE-9954-253F776A7E92}">
      <dsp:nvSpPr>
        <dsp:cNvPr id="0" name=""/>
        <dsp:cNvSpPr/>
      </dsp:nvSpPr>
      <dsp:spPr>
        <a:xfrm>
          <a:off x="1468657" y="510898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8EFD0-643F-4B14-B6E6-81F82708D0D7}">
      <dsp:nvSpPr>
        <dsp:cNvPr id="0" name=""/>
        <dsp:cNvSpPr/>
      </dsp:nvSpPr>
      <dsp:spPr>
        <a:xfrm>
          <a:off x="1468657" y="4018970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67E53-70DF-4F3E-88E5-26A676D144E6}">
      <dsp:nvSpPr>
        <dsp:cNvPr id="0" name=""/>
        <dsp:cNvSpPr/>
      </dsp:nvSpPr>
      <dsp:spPr>
        <a:xfrm>
          <a:off x="1468657" y="292895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53202-A45B-4DBF-9DEC-69F222BD4362}">
      <dsp:nvSpPr>
        <dsp:cNvPr id="0" name=""/>
        <dsp:cNvSpPr/>
      </dsp:nvSpPr>
      <dsp:spPr>
        <a:xfrm>
          <a:off x="1468657" y="1838949"/>
          <a:ext cx="91440" cy="342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4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02C5D-7555-4903-937F-B530A30D1B5A}">
      <dsp:nvSpPr>
        <dsp:cNvPr id="0" name=""/>
        <dsp:cNvSpPr/>
      </dsp:nvSpPr>
      <dsp:spPr>
        <a:xfrm>
          <a:off x="1514377" y="748938"/>
          <a:ext cx="2877915" cy="342406"/>
        </a:xfrm>
        <a:custGeom>
          <a:avLst/>
          <a:gdLst/>
          <a:ahLst/>
          <a:cxnLst/>
          <a:rect l="0" t="0" r="0" b="0"/>
          <a:pathLst>
            <a:path>
              <a:moveTo>
                <a:pt x="2877915" y="0"/>
              </a:moveTo>
              <a:lnTo>
                <a:pt x="2877915" y="233340"/>
              </a:lnTo>
              <a:lnTo>
                <a:pt x="0" y="233340"/>
              </a:lnTo>
              <a:lnTo>
                <a:pt x="0" y="342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9F160-BB2B-4439-9370-91FE0278BB99}">
      <dsp:nvSpPr>
        <dsp:cNvPr id="0" name=""/>
        <dsp:cNvSpPr/>
      </dsp:nvSpPr>
      <dsp:spPr>
        <a:xfrm>
          <a:off x="2057402" y="1334"/>
          <a:ext cx="4669781" cy="74760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24F41-6779-4253-A6AB-2CEAD42F2D1E}">
      <dsp:nvSpPr>
        <dsp:cNvPr id="0" name=""/>
        <dsp:cNvSpPr/>
      </dsp:nvSpPr>
      <dsp:spPr>
        <a:xfrm>
          <a:off x="2188216" y="125608"/>
          <a:ext cx="4669781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Children’s Ministry</a:t>
          </a:r>
        </a:p>
      </dsp:txBody>
      <dsp:txXfrm>
        <a:off x="2188216" y="125608"/>
        <a:ext cx="4669781" cy="747603"/>
      </dsp:txXfrm>
    </dsp:sp>
    <dsp:sp modelId="{5202E62E-3461-4132-BE39-7903661B1D09}">
      <dsp:nvSpPr>
        <dsp:cNvPr id="0" name=""/>
        <dsp:cNvSpPr/>
      </dsp:nvSpPr>
      <dsp:spPr>
        <a:xfrm>
          <a:off x="925712" y="1091345"/>
          <a:ext cx="1177329" cy="74760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C674F-FD7B-4324-80D2-82E9330CAD0C}">
      <dsp:nvSpPr>
        <dsp:cNvPr id="0" name=""/>
        <dsp:cNvSpPr/>
      </dsp:nvSpPr>
      <dsp:spPr>
        <a:xfrm>
          <a:off x="1056527" y="121561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Nursery</a:t>
          </a:r>
        </a:p>
      </dsp:txBody>
      <dsp:txXfrm>
        <a:off x="1056527" y="1215619"/>
        <a:ext cx="1177329" cy="747603"/>
      </dsp:txXfrm>
    </dsp:sp>
    <dsp:sp modelId="{17AB5716-3627-4A05-8653-08465D45AE93}">
      <dsp:nvSpPr>
        <dsp:cNvPr id="0" name=""/>
        <dsp:cNvSpPr/>
      </dsp:nvSpPr>
      <dsp:spPr>
        <a:xfrm>
          <a:off x="925712" y="2181355"/>
          <a:ext cx="1177329" cy="747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A5866-2DF3-4388-B2C4-4863CE340DC9}">
      <dsp:nvSpPr>
        <dsp:cNvPr id="0" name=""/>
        <dsp:cNvSpPr/>
      </dsp:nvSpPr>
      <dsp:spPr>
        <a:xfrm>
          <a:off x="1056527" y="230562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Workers</a:t>
          </a:r>
        </a:p>
      </dsp:txBody>
      <dsp:txXfrm>
        <a:off x="1056527" y="2305629"/>
        <a:ext cx="1177329" cy="747603"/>
      </dsp:txXfrm>
    </dsp:sp>
    <dsp:sp modelId="{CD6A50F9-D86A-4D6F-8CDE-01E4C6FA9497}">
      <dsp:nvSpPr>
        <dsp:cNvPr id="0" name=""/>
        <dsp:cNvSpPr/>
      </dsp:nvSpPr>
      <dsp:spPr>
        <a:xfrm>
          <a:off x="925712" y="3271366"/>
          <a:ext cx="1177329" cy="74760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7BA01-AC89-48D3-B7DE-B1E62900EDC7}">
      <dsp:nvSpPr>
        <dsp:cNvPr id="0" name=""/>
        <dsp:cNvSpPr/>
      </dsp:nvSpPr>
      <dsp:spPr>
        <a:xfrm>
          <a:off x="1056527" y="339564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Policy</a:t>
          </a:r>
        </a:p>
      </dsp:txBody>
      <dsp:txXfrm>
        <a:off x="1056527" y="3395640"/>
        <a:ext cx="1177329" cy="747603"/>
      </dsp:txXfrm>
    </dsp:sp>
    <dsp:sp modelId="{8E3C66E7-F53B-4C3E-8114-4D73115FE097}">
      <dsp:nvSpPr>
        <dsp:cNvPr id="0" name=""/>
        <dsp:cNvSpPr/>
      </dsp:nvSpPr>
      <dsp:spPr>
        <a:xfrm>
          <a:off x="925712" y="4361376"/>
          <a:ext cx="1177329" cy="747603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C53BE-5105-4EB1-AF51-C3B2C089CD28}">
      <dsp:nvSpPr>
        <dsp:cNvPr id="0" name=""/>
        <dsp:cNvSpPr/>
      </dsp:nvSpPr>
      <dsp:spPr>
        <a:xfrm>
          <a:off x="1056527" y="448565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Curriculum</a:t>
          </a:r>
        </a:p>
      </dsp:txBody>
      <dsp:txXfrm>
        <a:off x="1056527" y="4485650"/>
        <a:ext cx="1177329" cy="747603"/>
      </dsp:txXfrm>
    </dsp:sp>
    <dsp:sp modelId="{8135FD0C-9139-466D-AD5F-A5B799A57DAE}">
      <dsp:nvSpPr>
        <dsp:cNvPr id="0" name=""/>
        <dsp:cNvSpPr/>
      </dsp:nvSpPr>
      <dsp:spPr>
        <a:xfrm>
          <a:off x="925712" y="5451387"/>
          <a:ext cx="1177329" cy="747603"/>
        </a:xfrm>
        <a:prstGeom prst="roundRect">
          <a:avLst>
            <a:gd name="adj" fmla="val 10000"/>
          </a:avLst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2BCD1-D686-4696-B4EA-CC3430D74EB1}">
      <dsp:nvSpPr>
        <dsp:cNvPr id="0" name=""/>
        <dsp:cNvSpPr/>
      </dsp:nvSpPr>
      <dsp:spPr>
        <a:xfrm>
          <a:off x="1056527" y="5575661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Supplies</a:t>
          </a:r>
        </a:p>
      </dsp:txBody>
      <dsp:txXfrm>
        <a:off x="1056527" y="5575661"/>
        <a:ext cx="1177329" cy="747603"/>
      </dsp:txXfrm>
    </dsp:sp>
    <dsp:sp modelId="{434A6CC7-D938-4ABC-BE3B-A2F0611AF6EF}">
      <dsp:nvSpPr>
        <dsp:cNvPr id="0" name=""/>
        <dsp:cNvSpPr/>
      </dsp:nvSpPr>
      <dsp:spPr>
        <a:xfrm>
          <a:off x="2364670" y="1091345"/>
          <a:ext cx="1177329" cy="74760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8B545-6775-4555-888D-C5023839FD09}">
      <dsp:nvSpPr>
        <dsp:cNvPr id="0" name=""/>
        <dsp:cNvSpPr/>
      </dsp:nvSpPr>
      <dsp:spPr>
        <a:xfrm>
          <a:off x="2495484" y="121561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Pre-K</a:t>
          </a:r>
        </a:p>
      </dsp:txBody>
      <dsp:txXfrm>
        <a:off x="2495484" y="1215619"/>
        <a:ext cx="1177329" cy="747603"/>
      </dsp:txXfrm>
    </dsp:sp>
    <dsp:sp modelId="{BBB3D740-041F-45E0-A49E-002F4D7E4691}">
      <dsp:nvSpPr>
        <dsp:cNvPr id="0" name=""/>
        <dsp:cNvSpPr/>
      </dsp:nvSpPr>
      <dsp:spPr>
        <a:xfrm>
          <a:off x="2364670" y="2181355"/>
          <a:ext cx="1177329" cy="747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41FCA-D55E-48D9-B3F2-AF52772DC065}">
      <dsp:nvSpPr>
        <dsp:cNvPr id="0" name=""/>
        <dsp:cNvSpPr/>
      </dsp:nvSpPr>
      <dsp:spPr>
        <a:xfrm>
          <a:off x="2495484" y="230562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Workers</a:t>
          </a:r>
        </a:p>
      </dsp:txBody>
      <dsp:txXfrm>
        <a:off x="2495484" y="2305629"/>
        <a:ext cx="1177329" cy="747603"/>
      </dsp:txXfrm>
    </dsp:sp>
    <dsp:sp modelId="{145E2853-AA29-48A4-B757-A507771F231D}">
      <dsp:nvSpPr>
        <dsp:cNvPr id="0" name=""/>
        <dsp:cNvSpPr/>
      </dsp:nvSpPr>
      <dsp:spPr>
        <a:xfrm>
          <a:off x="2364670" y="3271366"/>
          <a:ext cx="1177329" cy="74760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457AA-C983-4697-BFB7-459472595E5F}">
      <dsp:nvSpPr>
        <dsp:cNvPr id="0" name=""/>
        <dsp:cNvSpPr/>
      </dsp:nvSpPr>
      <dsp:spPr>
        <a:xfrm>
          <a:off x="2495484" y="339564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Policy</a:t>
          </a:r>
        </a:p>
      </dsp:txBody>
      <dsp:txXfrm>
        <a:off x="2495484" y="3395640"/>
        <a:ext cx="1177329" cy="747603"/>
      </dsp:txXfrm>
    </dsp:sp>
    <dsp:sp modelId="{0C317C07-1079-42EB-BD73-CB0186A6A0DC}">
      <dsp:nvSpPr>
        <dsp:cNvPr id="0" name=""/>
        <dsp:cNvSpPr/>
      </dsp:nvSpPr>
      <dsp:spPr>
        <a:xfrm>
          <a:off x="2364670" y="4361376"/>
          <a:ext cx="1177329" cy="747603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B840D-29EE-41C3-AA39-3D6CD03040AD}">
      <dsp:nvSpPr>
        <dsp:cNvPr id="0" name=""/>
        <dsp:cNvSpPr/>
      </dsp:nvSpPr>
      <dsp:spPr>
        <a:xfrm>
          <a:off x="2495484" y="448565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Curriculum</a:t>
          </a:r>
        </a:p>
      </dsp:txBody>
      <dsp:txXfrm>
        <a:off x="2495484" y="4485650"/>
        <a:ext cx="1177329" cy="747603"/>
      </dsp:txXfrm>
    </dsp:sp>
    <dsp:sp modelId="{5265E309-510D-4618-B889-6D4ED8E81D9E}">
      <dsp:nvSpPr>
        <dsp:cNvPr id="0" name=""/>
        <dsp:cNvSpPr/>
      </dsp:nvSpPr>
      <dsp:spPr>
        <a:xfrm>
          <a:off x="2364670" y="5451387"/>
          <a:ext cx="1177329" cy="747603"/>
        </a:xfrm>
        <a:prstGeom prst="roundRect">
          <a:avLst>
            <a:gd name="adj" fmla="val 10000"/>
          </a:avLst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C9AF8-F5A2-4529-8206-1528920369C9}">
      <dsp:nvSpPr>
        <dsp:cNvPr id="0" name=""/>
        <dsp:cNvSpPr/>
      </dsp:nvSpPr>
      <dsp:spPr>
        <a:xfrm>
          <a:off x="2495484" y="5575661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Supplies</a:t>
          </a:r>
        </a:p>
      </dsp:txBody>
      <dsp:txXfrm>
        <a:off x="2495484" y="5575661"/>
        <a:ext cx="1177329" cy="747603"/>
      </dsp:txXfrm>
    </dsp:sp>
    <dsp:sp modelId="{D1639637-6FBA-4440-9831-B1448001167B}">
      <dsp:nvSpPr>
        <dsp:cNvPr id="0" name=""/>
        <dsp:cNvSpPr/>
      </dsp:nvSpPr>
      <dsp:spPr>
        <a:xfrm>
          <a:off x="3803628" y="1091345"/>
          <a:ext cx="1177329" cy="74760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E61C2-1A82-4E98-A42E-96EE64CCCAF9}">
      <dsp:nvSpPr>
        <dsp:cNvPr id="0" name=""/>
        <dsp:cNvSpPr/>
      </dsp:nvSpPr>
      <dsp:spPr>
        <a:xfrm>
          <a:off x="3934442" y="121561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K-1</a:t>
          </a:r>
        </a:p>
      </dsp:txBody>
      <dsp:txXfrm>
        <a:off x="3934442" y="1215619"/>
        <a:ext cx="1177329" cy="747603"/>
      </dsp:txXfrm>
    </dsp:sp>
    <dsp:sp modelId="{3431B0C2-2550-44FB-95FE-72B3D8E4F698}">
      <dsp:nvSpPr>
        <dsp:cNvPr id="0" name=""/>
        <dsp:cNvSpPr/>
      </dsp:nvSpPr>
      <dsp:spPr>
        <a:xfrm>
          <a:off x="3803628" y="2181355"/>
          <a:ext cx="1177329" cy="747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22BDF-90C7-4407-A6FB-BEC0A989F38C}">
      <dsp:nvSpPr>
        <dsp:cNvPr id="0" name=""/>
        <dsp:cNvSpPr/>
      </dsp:nvSpPr>
      <dsp:spPr>
        <a:xfrm>
          <a:off x="3934442" y="230562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Workers</a:t>
          </a:r>
        </a:p>
      </dsp:txBody>
      <dsp:txXfrm>
        <a:off x="3934442" y="2305629"/>
        <a:ext cx="1177329" cy="747603"/>
      </dsp:txXfrm>
    </dsp:sp>
    <dsp:sp modelId="{ED51AC44-42C5-445A-BB6B-003CA95429B9}">
      <dsp:nvSpPr>
        <dsp:cNvPr id="0" name=""/>
        <dsp:cNvSpPr/>
      </dsp:nvSpPr>
      <dsp:spPr>
        <a:xfrm>
          <a:off x="3803628" y="3271366"/>
          <a:ext cx="1177329" cy="74760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B2CBF-4ECD-4C6B-8B71-5EC3FF4533EB}">
      <dsp:nvSpPr>
        <dsp:cNvPr id="0" name=""/>
        <dsp:cNvSpPr/>
      </dsp:nvSpPr>
      <dsp:spPr>
        <a:xfrm>
          <a:off x="3934442" y="339564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Policy</a:t>
          </a:r>
        </a:p>
      </dsp:txBody>
      <dsp:txXfrm>
        <a:off x="3934442" y="3395640"/>
        <a:ext cx="1177329" cy="747603"/>
      </dsp:txXfrm>
    </dsp:sp>
    <dsp:sp modelId="{A8432B71-2088-4859-96D4-9C2B6C4C7AE8}">
      <dsp:nvSpPr>
        <dsp:cNvPr id="0" name=""/>
        <dsp:cNvSpPr/>
      </dsp:nvSpPr>
      <dsp:spPr>
        <a:xfrm>
          <a:off x="3803628" y="4361376"/>
          <a:ext cx="1177329" cy="747603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6C5F0-31A1-472E-85E1-7182C892A1F7}">
      <dsp:nvSpPr>
        <dsp:cNvPr id="0" name=""/>
        <dsp:cNvSpPr/>
      </dsp:nvSpPr>
      <dsp:spPr>
        <a:xfrm>
          <a:off x="3934442" y="448565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Curriculum</a:t>
          </a:r>
        </a:p>
      </dsp:txBody>
      <dsp:txXfrm>
        <a:off x="3934442" y="4485650"/>
        <a:ext cx="1177329" cy="747603"/>
      </dsp:txXfrm>
    </dsp:sp>
    <dsp:sp modelId="{BB592AFD-3ABD-4B43-B663-D7A9C0204EDB}">
      <dsp:nvSpPr>
        <dsp:cNvPr id="0" name=""/>
        <dsp:cNvSpPr/>
      </dsp:nvSpPr>
      <dsp:spPr>
        <a:xfrm>
          <a:off x="3803628" y="5451387"/>
          <a:ext cx="1177329" cy="747603"/>
        </a:xfrm>
        <a:prstGeom prst="roundRect">
          <a:avLst>
            <a:gd name="adj" fmla="val 10000"/>
          </a:avLst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0A0E5-C8EC-4A07-8C24-75D580DB59BB}">
      <dsp:nvSpPr>
        <dsp:cNvPr id="0" name=""/>
        <dsp:cNvSpPr/>
      </dsp:nvSpPr>
      <dsp:spPr>
        <a:xfrm>
          <a:off x="3934442" y="5575661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Supplies</a:t>
          </a:r>
        </a:p>
      </dsp:txBody>
      <dsp:txXfrm>
        <a:off x="3934442" y="5575661"/>
        <a:ext cx="1177329" cy="747603"/>
      </dsp:txXfrm>
    </dsp:sp>
    <dsp:sp modelId="{DFF7B7D1-8ECD-425F-8595-ACD95776B9A5}">
      <dsp:nvSpPr>
        <dsp:cNvPr id="0" name=""/>
        <dsp:cNvSpPr/>
      </dsp:nvSpPr>
      <dsp:spPr>
        <a:xfrm>
          <a:off x="5242586" y="1091345"/>
          <a:ext cx="1177329" cy="74760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5EE2A-8041-4808-B57B-151136960DB4}">
      <dsp:nvSpPr>
        <dsp:cNvPr id="0" name=""/>
        <dsp:cNvSpPr/>
      </dsp:nvSpPr>
      <dsp:spPr>
        <a:xfrm>
          <a:off x="5373400" y="121561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2-5</a:t>
          </a:r>
        </a:p>
      </dsp:txBody>
      <dsp:txXfrm>
        <a:off x="5373400" y="1215619"/>
        <a:ext cx="1177329" cy="747603"/>
      </dsp:txXfrm>
    </dsp:sp>
    <dsp:sp modelId="{880627A8-60FF-43BE-AA7A-E1EB8A2328E6}">
      <dsp:nvSpPr>
        <dsp:cNvPr id="0" name=""/>
        <dsp:cNvSpPr/>
      </dsp:nvSpPr>
      <dsp:spPr>
        <a:xfrm>
          <a:off x="5242586" y="2181355"/>
          <a:ext cx="1177329" cy="747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F3AF9-AC14-4AA5-9B57-C45287EB33DF}">
      <dsp:nvSpPr>
        <dsp:cNvPr id="0" name=""/>
        <dsp:cNvSpPr/>
      </dsp:nvSpPr>
      <dsp:spPr>
        <a:xfrm>
          <a:off x="5373400" y="230562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Workers</a:t>
          </a:r>
        </a:p>
      </dsp:txBody>
      <dsp:txXfrm>
        <a:off x="5373400" y="2305629"/>
        <a:ext cx="1177329" cy="747603"/>
      </dsp:txXfrm>
    </dsp:sp>
    <dsp:sp modelId="{4F37C2F2-F840-4B51-AC34-BC04A1BD679E}">
      <dsp:nvSpPr>
        <dsp:cNvPr id="0" name=""/>
        <dsp:cNvSpPr/>
      </dsp:nvSpPr>
      <dsp:spPr>
        <a:xfrm>
          <a:off x="5242586" y="3271366"/>
          <a:ext cx="1177329" cy="74760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4FD03-812D-471F-9E3A-7DF15D26C752}">
      <dsp:nvSpPr>
        <dsp:cNvPr id="0" name=""/>
        <dsp:cNvSpPr/>
      </dsp:nvSpPr>
      <dsp:spPr>
        <a:xfrm>
          <a:off x="5373400" y="339564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Policy</a:t>
          </a:r>
        </a:p>
      </dsp:txBody>
      <dsp:txXfrm>
        <a:off x="5373400" y="3395640"/>
        <a:ext cx="1177329" cy="747603"/>
      </dsp:txXfrm>
    </dsp:sp>
    <dsp:sp modelId="{1B9C5FF7-19B5-49CD-8914-23AF9D7551DF}">
      <dsp:nvSpPr>
        <dsp:cNvPr id="0" name=""/>
        <dsp:cNvSpPr/>
      </dsp:nvSpPr>
      <dsp:spPr>
        <a:xfrm>
          <a:off x="5242586" y="4361376"/>
          <a:ext cx="1177329" cy="747603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57200-3301-4FB1-A3A0-6042D2BF038E}">
      <dsp:nvSpPr>
        <dsp:cNvPr id="0" name=""/>
        <dsp:cNvSpPr/>
      </dsp:nvSpPr>
      <dsp:spPr>
        <a:xfrm>
          <a:off x="5373400" y="448565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Curriculum</a:t>
          </a:r>
        </a:p>
      </dsp:txBody>
      <dsp:txXfrm>
        <a:off x="5373400" y="4485650"/>
        <a:ext cx="1177329" cy="747603"/>
      </dsp:txXfrm>
    </dsp:sp>
    <dsp:sp modelId="{DE5CF85B-A83A-476F-B2CB-EC2B9CBD48B7}">
      <dsp:nvSpPr>
        <dsp:cNvPr id="0" name=""/>
        <dsp:cNvSpPr/>
      </dsp:nvSpPr>
      <dsp:spPr>
        <a:xfrm>
          <a:off x="5242586" y="5451387"/>
          <a:ext cx="1177329" cy="747603"/>
        </a:xfrm>
        <a:prstGeom prst="roundRect">
          <a:avLst>
            <a:gd name="adj" fmla="val 10000"/>
          </a:avLst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607BF-82EA-4B84-8AA1-B01794984FC3}">
      <dsp:nvSpPr>
        <dsp:cNvPr id="0" name=""/>
        <dsp:cNvSpPr/>
      </dsp:nvSpPr>
      <dsp:spPr>
        <a:xfrm>
          <a:off x="5373400" y="5575661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Supplies</a:t>
          </a:r>
        </a:p>
      </dsp:txBody>
      <dsp:txXfrm>
        <a:off x="5373400" y="5575661"/>
        <a:ext cx="1177329" cy="747603"/>
      </dsp:txXfrm>
    </dsp:sp>
    <dsp:sp modelId="{AFEBA8D1-B816-4F27-9BD8-D72F21CBDEE1}">
      <dsp:nvSpPr>
        <dsp:cNvPr id="0" name=""/>
        <dsp:cNvSpPr/>
      </dsp:nvSpPr>
      <dsp:spPr>
        <a:xfrm>
          <a:off x="6681543" y="1091345"/>
          <a:ext cx="1177329" cy="74760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E786E-7E62-4306-9DA6-C4FD88598CC3}">
      <dsp:nvSpPr>
        <dsp:cNvPr id="0" name=""/>
        <dsp:cNvSpPr/>
      </dsp:nvSpPr>
      <dsp:spPr>
        <a:xfrm>
          <a:off x="6812358" y="121561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6-8</a:t>
          </a:r>
        </a:p>
      </dsp:txBody>
      <dsp:txXfrm>
        <a:off x="6812358" y="1215619"/>
        <a:ext cx="1177329" cy="747603"/>
      </dsp:txXfrm>
    </dsp:sp>
    <dsp:sp modelId="{66F142D0-2014-4D2F-94E5-A9081BE59C81}">
      <dsp:nvSpPr>
        <dsp:cNvPr id="0" name=""/>
        <dsp:cNvSpPr/>
      </dsp:nvSpPr>
      <dsp:spPr>
        <a:xfrm>
          <a:off x="6681543" y="2181355"/>
          <a:ext cx="1177329" cy="7476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E43D5-BE73-43B0-8814-7C1BCCBB89DE}">
      <dsp:nvSpPr>
        <dsp:cNvPr id="0" name=""/>
        <dsp:cNvSpPr/>
      </dsp:nvSpPr>
      <dsp:spPr>
        <a:xfrm>
          <a:off x="6812358" y="2305629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Workers</a:t>
          </a:r>
        </a:p>
      </dsp:txBody>
      <dsp:txXfrm>
        <a:off x="6812358" y="2305629"/>
        <a:ext cx="1177329" cy="747603"/>
      </dsp:txXfrm>
    </dsp:sp>
    <dsp:sp modelId="{E7F86ABD-D59A-4A9E-BCD4-D6222ED0BADD}">
      <dsp:nvSpPr>
        <dsp:cNvPr id="0" name=""/>
        <dsp:cNvSpPr/>
      </dsp:nvSpPr>
      <dsp:spPr>
        <a:xfrm>
          <a:off x="6681543" y="3271366"/>
          <a:ext cx="1177329" cy="74760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49EB3-6B70-4D1B-A6C8-8CC57B685812}">
      <dsp:nvSpPr>
        <dsp:cNvPr id="0" name=""/>
        <dsp:cNvSpPr/>
      </dsp:nvSpPr>
      <dsp:spPr>
        <a:xfrm>
          <a:off x="6812358" y="339564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Policy</a:t>
          </a:r>
        </a:p>
      </dsp:txBody>
      <dsp:txXfrm>
        <a:off x="6812358" y="3395640"/>
        <a:ext cx="1177329" cy="747603"/>
      </dsp:txXfrm>
    </dsp:sp>
    <dsp:sp modelId="{0CCE17C1-BF83-4304-8FB6-752C43D599A1}">
      <dsp:nvSpPr>
        <dsp:cNvPr id="0" name=""/>
        <dsp:cNvSpPr/>
      </dsp:nvSpPr>
      <dsp:spPr>
        <a:xfrm>
          <a:off x="6681543" y="4361376"/>
          <a:ext cx="1177329" cy="747603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0D00C-93C9-4501-83E3-074A2CE69688}">
      <dsp:nvSpPr>
        <dsp:cNvPr id="0" name=""/>
        <dsp:cNvSpPr/>
      </dsp:nvSpPr>
      <dsp:spPr>
        <a:xfrm>
          <a:off x="6812358" y="4485650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Curriculum</a:t>
          </a:r>
        </a:p>
      </dsp:txBody>
      <dsp:txXfrm>
        <a:off x="6812358" y="4485650"/>
        <a:ext cx="1177329" cy="747603"/>
      </dsp:txXfrm>
    </dsp:sp>
    <dsp:sp modelId="{AFB708B4-0B08-4D6D-8E7B-8BCD57A70616}">
      <dsp:nvSpPr>
        <dsp:cNvPr id="0" name=""/>
        <dsp:cNvSpPr/>
      </dsp:nvSpPr>
      <dsp:spPr>
        <a:xfrm>
          <a:off x="6681543" y="5451387"/>
          <a:ext cx="1177329" cy="747603"/>
        </a:xfrm>
        <a:prstGeom prst="roundRect">
          <a:avLst>
            <a:gd name="adj" fmla="val 10000"/>
          </a:avLst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8AD7A-A728-4342-A2DA-728D1B45391B}">
      <dsp:nvSpPr>
        <dsp:cNvPr id="0" name=""/>
        <dsp:cNvSpPr/>
      </dsp:nvSpPr>
      <dsp:spPr>
        <a:xfrm>
          <a:off x="6812358" y="5575661"/>
          <a:ext cx="1177329" cy="74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Supplies</a:t>
          </a:r>
        </a:p>
      </dsp:txBody>
      <dsp:txXfrm>
        <a:off x="6812358" y="5575661"/>
        <a:ext cx="1177329" cy="747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8C1D2-9662-4E73-8BD4-114598A28853}">
      <dsp:nvSpPr>
        <dsp:cNvPr id="0" name=""/>
        <dsp:cNvSpPr/>
      </dsp:nvSpPr>
      <dsp:spPr>
        <a:xfrm>
          <a:off x="7753949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2DF25-B885-4E9D-ADBE-64419462BD23}">
      <dsp:nvSpPr>
        <dsp:cNvPr id="0" name=""/>
        <dsp:cNvSpPr/>
      </dsp:nvSpPr>
      <dsp:spPr>
        <a:xfrm>
          <a:off x="4263021" y="1104351"/>
          <a:ext cx="3536647" cy="4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49"/>
              </a:lnTo>
              <a:lnTo>
                <a:pt x="3536647" y="286749"/>
              </a:lnTo>
              <a:lnTo>
                <a:pt x="3536647" y="42078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3CE9E-6102-4361-A0A6-7C5378D68EB2}">
      <dsp:nvSpPr>
        <dsp:cNvPr id="0" name=""/>
        <dsp:cNvSpPr/>
      </dsp:nvSpPr>
      <dsp:spPr>
        <a:xfrm>
          <a:off x="5985625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29242-9814-414C-AFD4-72F3115F48BE}">
      <dsp:nvSpPr>
        <dsp:cNvPr id="0" name=""/>
        <dsp:cNvSpPr/>
      </dsp:nvSpPr>
      <dsp:spPr>
        <a:xfrm>
          <a:off x="4263021" y="1104351"/>
          <a:ext cx="1768323" cy="4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49"/>
              </a:lnTo>
              <a:lnTo>
                <a:pt x="1768323" y="286749"/>
              </a:lnTo>
              <a:lnTo>
                <a:pt x="1768323" y="42078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DBA26-B766-4958-B51D-D38297667D34}">
      <dsp:nvSpPr>
        <dsp:cNvPr id="0" name=""/>
        <dsp:cNvSpPr/>
      </dsp:nvSpPr>
      <dsp:spPr>
        <a:xfrm>
          <a:off x="4217301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78EED-4A1C-45DC-B9A1-EE13095AA66A}">
      <dsp:nvSpPr>
        <dsp:cNvPr id="0" name=""/>
        <dsp:cNvSpPr/>
      </dsp:nvSpPr>
      <dsp:spPr>
        <a:xfrm>
          <a:off x="4217301" y="1104351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D57E9-0C9F-4E99-A1DE-EC6E9C1B2162}">
      <dsp:nvSpPr>
        <dsp:cNvPr id="0" name=""/>
        <dsp:cNvSpPr/>
      </dsp:nvSpPr>
      <dsp:spPr>
        <a:xfrm>
          <a:off x="2448977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0C7DF-BBDC-482F-A76F-C8951DFF0A38}">
      <dsp:nvSpPr>
        <dsp:cNvPr id="0" name=""/>
        <dsp:cNvSpPr/>
      </dsp:nvSpPr>
      <dsp:spPr>
        <a:xfrm>
          <a:off x="2494697" y="1104351"/>
          <a:ext cx="1768323" cy="420780"/>
        </a:xfrm>
        <a:custGeom>
          <a:avLst/>
          <a:gdLst/>
          <a:ahLst/>
          <a:cxnLst/>
          <a:rect l="0" t="0" r="0" b="0"/>
          <a:pathLst>
            <a:path>
              <a:moveTo>
                <a:pt x="1768323" y="0"/>
              </a:moveTo>
              <a:lnTo>
                <a:pt x="1768323" y="286749"/>
              </a:lnTo>
              <a:lnTo>
                <a:pt x="0" y="286749"/>
              </a:lnTo>
              <a:lnTo>
                <a:pt x="0" y="42078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DCEE4-3C41-453A-B0F8-BC2A56390163}">
      <dsp:nvSpPr>
        <dsp:cNvPr id="0" name=""/>
        <dsp:cNvSpPr/>
      </dsp:nvSpPr>
      <dsp:spPr>
        <a:xfrm>
          <a:off x="680654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4A96F-5490-48C0-BE44-A121EF08DEFC}">
      <dsp:nvSpPr>
        <dsp:cNvPr id="0" name=""/>
        <dsp:cNvSpPr/>
      </dsp:nvSpPr>
      <dsp:spPr>
        <a:xfrm>
          <a:off x="726374" y="1104351"/>
          <a:ext cx="3536647" cy="420780"/>
        </a:xfrm>
        <a:custGeom>
          <a:avLst/>
          <a:gdLst/>
          <a:ahLst/>
          <a:cxnLst/>
          <a:rect l="0" t="0" r="0" b="0"/>
          <a:pathLst>
            <a:path>
              <a:moveTo>
                <a:pt x="3536647" y="0"/>
              </a:moveTo>
              <a:lnTo>
                <a:pt x="3536647" y="286749"/>
              </a:lnTo>
              <a:lnTo>
                <a:pt x="0" y="286749"/>
              </a:lnTo>
              <a:lnTo>
                <a:pt x="0" y="42078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746D2-9CEE-41F2-A6F8-62E738606247}">
      <dsp:nvSpPr>
        <dsp:cNvPr id="0" name=""/>
        <dsp:cNvSpPr/>
      </dsp:nvSpPr>
      <dsp:spPr>
        <a:xfrm>
          <a:off x="1752603" y="185626"/>
          <a:ext cx="5020836" cy="9187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3DE0-F718-44BE-BC28-A51A8F1E7029}">
      <dsp:nvSpPr>
        <dsp:cNvPr id="0" name=""/>
        <dsp:cNvSpPr/>
      </dsp:nvSpPr>
      <dsp:spPr>
        <a:xfrm>
          <a:off x="1913359" y="338345"/>
          <a:ext cx="5020836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/>
            <a:t>Workers: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Greg &amp; Angela</a:t>
          </a:r>
        </a:p>
      </dsp:txBody>
      <dsp:txXfrm>
        <a:off x="1913359" y="338345"/>
        <a:ext cx="5020836" cy="918724"/>
      </dsp:txXfrm>
    </dsp:sp>
    <dsp:sp modelId="{6B0153F2-AD9B-4880-B201-C4E0BEDB1C9C}">
      <dsp:nvSpPr>
        <dsp:cNvPr id="0" name=""/>
        <dsp:cNvSpPr/>
      </dsp:nvSpPr>
      <dsp:spPr>
        <a:xfrm>
          <a:off x="2969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B4D9D-7804-495F-87D7-8F9C9311B9FA}">
      <dsp:nvSpPr>
        <dsp:cNvPr id="0" name=""/>
        <dsp:cNvSpPr/>
      </dsp:nvSpPr>
      <dsp:spPr>
        <a:xfrm>
          <a:off x="163725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Nursery</a:t>
          </a:r>
        </a:p>
      </dsp:txBody>
      <dsp:txXfrm>
        <a:off x="163725" y="1677850"/>
        <a:ext cx="1446810" cy="918724"/>
      </dsp:txXfrm>
    </dsp:sp>
    <dsp:sp modelId="{69A89ED6-239D-435E-A76A-A0EAE9C2B37A}">
      <dsp:nvSpPr>
        <dsp:cNvPr id="0" name=""/>
        <dsp:cNvSpPr/>
      </dsp:nvSpPr>
      <dsp:spPr>
        <a:xfrm>
          <a:off x="2969" y="2864636"/>
          <a:ext cx="1446810" cy="28832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56E1F-83C7-4D2E-8106-32495F1F524C}">
      <dsp:nvSpPr>
        <dsp:cNvPr id="0" name=""/>
        <dsp:cNvSpPr/>
      </dsp:nvSpPr>
      <dsp:spPr>
        <a:xfrm>
          <a:off x="163725" y="3017355"/>
          <a:ext cx="1446810" cy="2883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/>
            <a:t>Workers: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/>
            <a:t>Chelsea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Jill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Amy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Christian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Stephanie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63725" y="3017355"/>
        <a:ext cx="1446810" cy="2883269"/>
      </dsp:txXfrm>
    </dsp:sp>
    <dsp:sp modelId="{785A8671-ACA5-4165-810A-F72E6A7D75B1}">
      <dsp:nvSpPr>
        <dsp:cNvPr id="0" name=""/>
        <dsp:cNvSpPr/>
      </dsp:nvSpPr>
      <dsp:spPr>
        <a:xfrm>
          <a:off x="1771292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16B02-C7A5-4027-8227-A71E99978BC1}">
      <dsp:nvSpPr>
        <dsp:cNvPr id="0" name=""/>
        <dsp:cNvSpPr/>
      </dsp:nvSpPr>
      <dsp:spPr>
        <a:xfrm>
          <a:off x="1932049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Pre-K</a:t>
          </a:r>
        </a:p>
      </dsp:txBody>
      <dsp:txXfrm>
        <a:off x="1932049" y="1677850"/>
        <a:ext cx="1446810" cy="918724"/>
      </dsp:txXfrm>
    </dsp:sp>
    <dsp:sp modelId="{7082ED80-E40B-4711-8EF5-7116560FD6EF}">
      <dsp:nvSpPr>
        <dsp:cNvPr id="0" name=""/>
        <dsp:cNvSpPr/>
      </dsp:nvSpPr>
      <dsp:spPr>
        <a:xfrm>
          <a:off x="1771292" y="2864636"/>
          <a:ext cx="1446810" cy="2893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54F52-0F48-4CB7-AAE6-628844C4C05C}">
      <dsp:nvSpPr>
        <dsp:cNvPr id="0" name=""/>
        <dsp:cNvSpPr/>
      </dsp:nvSpPr>
      <dsp:spPr>
        <a:xfrm>
          <a:off x="1932049" y="3017355"/>
          <a:ext cx="1446810" cy="2893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/>
            <a:t>Workers: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/>
            <a:t>Joye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Becca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Mary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Angela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Melody</a:t>
          </a:r>
        </a:p>
      </dsp:txBody>
      <dsp:txXfrm>
        <a:off x="1932049" y="3017355"/>
        <a:ext cx="1446810" cy="2893017"/>
      </dsp:txXfrm>
    </dsp:sp>
    <dsp:sp modelId="{55336711-7B3E-4741-BAF4-34F8AF5F79E4}">
      <dsp:nvSpPr>
        <dsp:cNvPr id="0" name=""/>
        <dsp:cNvSpPr/>
      </dsp:nvSpPr>
      <dsp:spPr>
        <a:xfrm>
          <a:off x="3539616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30071-4808-438E-A60A-C496E467AEA4}">
      <dsp:nvSpPr>
        <dsp:cNvPr id="0" name=""/>
        <dsp:cNvSpPr/>
      </dsp:nvSpPr>
      <dsp:spPr>
        <a:xfrm>
          <a:off x="3700373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K-1</a:t>
          </a:r>
        </a:p>
      </dsp:txBody>
      <dsp:txXfrm>
        <a:off x="3700373" y="1677850"/>
        <a:ext cx="1446810" cy="918724"/>
      </dsp:txXfrm>
    </dsp:sp>
    <dsp:sp modelId="{2D4E740F-6F06-4ECB-A889-64F86353E97C}">
      <dsp:nvSpPr>
        <dsp:cNvPr id="0" name=""/>
        <dsp:cNvSpPr/>
      </dsp:nvSpPr>
      <dsp:spPr>
        <a:xfrm>
          <a:off x="3539616" y="2864636"/>
          <a:ext cx="1446810" cy="28683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7845-77B1-4F79-A575-B6AADDA41E6F}">
      <dsp:nvSpPr>
        <dsp:cNvPr id="0" name=""/>
        <dsp:cNvSpPr/>
      </dsp:nvSpPr>
      <dsp:spPr>
        <a:xfrm>
          <a:off x="3700373" y="3017355"/>
          <a:ext cx="1446810" cy="2868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/>
            <a:t>Workers: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/>
            <a:t>Brianna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Ashley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Erica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Caroline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700373" y="3017355"/>
        <a:ext cx="1446810" cy="2868368"/>
      </dsp:txXfrm>
    </dsp:sp>
    <dsp:sp modelId="{732F8336-F1D1-4D19-B826-A5A2613FF33C}">
      <dsp:nvSpPr>
        <dsp:cNvPr id="0" name=""/>
        <dsp:cNvSpPr/>
      </dsp:nvSpPr>
      <dsp:spPr>
        <a:xfrm>
          <a:off x="5307940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2D88B-1455-4144-A0C8-CA4C290A80BE}">
      <dsp:nvSpPr>
        <dsp:cNvPr id="0" name=""/>
        <dsp:cNvSpPr/>
      </dsp:nvSpPr>
      <dsp:spPr>
        <a:xfrm>
          <a:off x="5468696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2-5</a:t>
          </a:r>
        </a:p>
      </dsp:txBody>
      <dsp:txXfrm>
        <a:off x="5468696" y="1677850"/>
        <a:ext cx="1446810" cy="918724"/>
      </dsp:txXfrm>
    </dsp:sp>
    <dsp:sp modelId="{0F71E0AB-F7AC-4C70-8FAE-31E9F0ACCC12}">
      <dsp:nvSpPr>
        <dsp:cNvPr id="0" name=""/>
        <dsp:cNvSpPr/>
      </dsp:nvSpPr>
      <dsp:spPr>
        <a:xfrm>
          <a:off x="5307940" y="2864636"/>
          <a:ext cx="1446810" cy="28930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8C9B4-2BF9-4624-8B5A-35D384367FED}">
      <dsp:nvSpPr>
        <dsp:cNvPr id="0" name=""/>
        <dsp:cNvSpPr/>
      </dsp:nvSpPr>
      <dsp:spPr>
        <a:xfrm>
          <a:off x="5468696" y="3017355"/>
          <a:ext cx="1446810" cy="2893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/>
            <a:t>Workers:</a:t>
          </a:r>
          <a:endParaRPr lang="en-US" sz="1900" u="none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Adrianne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Robyn</a:t>
          </a:r>
          <a:endParaRPr lang="en-US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Donna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Jen</a:t>
          </a:r>
        </a:p>
      </dsp:txBody>
      <dsp:txXfrm>
        <a:off x="5468696" y="3017355"/>
        <a:ext cx="1446810" cy="2893017"/>
      </dsp:txXfrm>
    </dsp:sp>
    <dsp:sp modelId="{68966454-45C0-4151-BD41-68ADD59CD169}">
      <dsp:nvSpPr>
        <dsp:cNvPr id="0" name=""/>
        <dsp:cNvSpPr/>
      </dsp:nvSpPr>
      <dsp:spPr>
        <a:xfrm>
          <a:off x="7076263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40712-8468-4E2B-B14E-32C14A6839D5}">
      <dsp:nvSpPr>
        <dsp:cNvPr id="0" name=""/>
        <dsp:cNvSpPr/>
      </dsp:nvSpPr>
      <dsp:spPr>
        <a:xfrm>
          <a:off x="7237020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6-8</a:t>
          </a:r>
        </a:p>
      </dsp:txBody>
      <dsp:txXfrm>
        <a:off x="7237020" y="1677850"/>
        <a:ext cx="1446810" cy="918724"/>
      </dsp:txXfrm>
    </dsp:sp>
    <dsp:sp modelId="{5D3A8045-EBCC-4E93-9343-B6B8412ACDE9}">
      <dsp:nvSpPr>
        <dsp:cNvPr id="0" name=""/>
        <dsp:cNvSpPr/>
      </dsp:nvSpPr>
      <dsp:spPr>
        <a:xfrm>
          <a:off x="7076263" y="2864636"/>
          <a:ext cx="1446810" cy="28317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73DF4-BFCB-4AEA-A009-D158FD96FF2D}">
      <dsp:nvSpPr>
        <dsp:cNvPr id="0" name=""/>
        <dsp:cNvSpPr/>
      </dsp:nvSpPr>
      <dsp:spPr>
        <a:xfrm>
          <a:off x="7237020" y="3017355"/>
          <a:ext cx="1446810" cy="283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u="none" kern="1200" dirty="0"/>
            <a:t>Workers: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/>
            <a:t>Chris C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Nate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Isaiah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Bob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Jackie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7237020" y="3017355"/>
        <a:ext cx="1446810" cy="2831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CAC50-1B7E-4E89-8B35-28294C857C10}">
      <dsp:nvSpPr>
        <dsp:cNvPr id="0" name=""/>
        <dsp:cNvSpPr/>
      </dsp:nvSpPr>
      <dsp:spPr>
        <a:xfrm>
          <a:off x="6999277" y="40913"/>
          <a:ext cx="620731" cy="5306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73164B-D68D-414F-A5DE-AF26BCB863DD}">
      <dsp:nvSpPr>
        <dsp:cNvPr id="0" name=""/>
        <dsp:cNvSpPr/>
      </dsp:nvSpPr>
      <dsp:spPr>
        <a:xfrm>
          <a:off x="1142991" y="2451"/>
          <a:ext cx="5856285" cy="60753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/>
            <a:t>Policies &amp; Procedures</a:t>
          </a:r>
          <a:endParaRPr lang="en-US" sz="2600" b="1" kern="1200" dirty="0"/>
        </a:p>
      </dsp:txBody>
      <dsp:txXfrm>
        <a:off x="1142991" y="2451"/>
        <a:ext cx="5856285" cy="607537"/>
      </dsp:txXfrm>
    </dsp:sp>
    <dsp:sp modelId="{9EC7EAE3-26C1-41A3-B6C5-0DFA8B9B3221}">
      <dsp:nvSpPr>
        <dsp:cNvPr id="0" name=""/>
        <dsp:cNvSpPr/>
      </dsp:nvSpPr>
      <dsp:spPr>
        <a:xfrm>
          <a:off x="3506910" y="645734"/>
          <a:ext cx="5247535" cy="7923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Commitment: 1Month, arrive on time, set-up, clean-up, dismiss last kid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Schedule: Workers Scheduled 1 month, Any changes worked through leaders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Training: Leadership, Resources, Q&amp;A</a:t>
          </a:r>
        </a:p>
      </dsp:txBody>
      <dsp:txXfrm>
        <a:off x="3506910" y="645734"/>
        <a:ext cx="5247535" cy="792396"/>
      </dsp:txXfrm>
    </dsp:sp>
    <dsp:sp modelId="{5286E94C-A004-475F-812C-08D5EE5DE64F}">
      <dsp:nvSpPr>
        <dsp:cNvPr id="0" name=""/>
        <dsp:cNvSpPr/>
      </dsp:nvSpPr>
      <dsp:spPr>
        <a:xfrm>
          <a:off x="8553" y="697015"/>
          <a:ext cx="3498357" cy="68983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Workers</a:t>
          </a:r>
        </a:p>
      </dsp:txBody>
      <dsp:txXfrm>
        <a:off x="8553" y="697015"/>
        <a:ext cx="3498357" cy="689835"/>
      </dsp:txXfrm>
    </dsp:sp>
    <dsp:sp modelId="{86F9D940-9186-4F1C-9165-7AA153C29474}">
      <dsp:nvSpPr>
        <dsp:cNvPr id="0" name=""/>
        <dsp:cNvSpPr/>
      </dsp:nvSpPr>
      <dsp:spPr>
        <a:xfrm>
          <a:off x="3506910" y="1473877"/>
          <a:ext cx="5247535" cy="8477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EMERGENCY: Call 911 &amp; notify Elders (Nurse?)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SERIOUS: Notify Elders &amp; Parents (Nurse?)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CONCERN: Notify Parents of concern		*Access to First Aid Kit</a:t>
          </a:r>
        </a:p>
      </dsp:txBody>
      <dsp:txXfrm>
        <a:off x="3506910" y="1473877"/>
        <a:ext cx="5247535" cy="847727"/>
      </dsp:txXfrm>
    </dsp:sp>
    <dsp:sp modelId="{DFDF84B7-1BC4-4E75-A2D1-F3B1693E4A42}">
      <dsp:nvSpPr>
        <dsp:cNvPr id="0" name=""/>
        <dsp:cNvSpPr/>
      </dsp:nvSpPr>
      <dsp:spPr>
        <a:xfrm>
          <a:off x="8553" y="1639896"/>
          <a:ext cx="3498357" cy="51568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Safety</a:t>
          </a:r>
        </a:p>
      </dsp:txBody>
      <dsp:txXfrm>
        <a:off x="8553" y="1639896"/>
        <a:ext cx="3498357" cy="515689"/>
      </dsp:txXfrm>
    </dsp:sp>
    <dsp:sp modelId="{52CA56E3-05EA-46FF-9C31-B5DD9A7C8923}">
      <dsp:nvSpPr>
        <dsp:cNvPr id="0" name=""/>
        <dsp:cNvSpPr/>
      </dsp:nvSpPr>
      <dsp:spPr>
        <a:xfrm>
          <a:off x="3506910" y="2357350"/>
          <a:ext cx="5247535" cy="7526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No Adults in bathrooms with children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Only a female helper or child’s parent if child needs bathroom help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If needed contact a co-leader to help or have a child get a bathroom buddy</a:t>
          </a:r>
        </a:p>
      </dsp:txBody>
      <dsp:txXfrm>
        <a:off x="3506910" y="2357350"/>
        <a:ext cx="5247535" cy="752629"/>
      </dsp:txXfrm>
    </dsp:sp>
    <dsp:sp modelId="{C2091161-B780-4A6D-AB96-F2A0E98EA3D6}">
      <dsp:nvSpPr>
        <dsp:cNvPr id="0" name=""/>
        <dsp:cNvSpPr/>
      </dsp:nvSpPr>
      <dsp:spPr>
        <a:xfrm>
          <a:off x="8553" y="2449174"/>
          <a:ext cx="3498357" cy="56898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Bathroom</a:t>
          </a:r>
        </a:p>
      </dsp:txBody>
      <dsp:txXfrm>
        <a:off x="8553" y="2449174"/>
        <a:ext cx="3498357" cy="568982"/>
      </dsp:txXfrm>
    </dsp:sp>
    <dsp:sp modelId="{CA05374D-2F21-4ACE-A3A8-1EA91D14878C}">
      <dsp:nvSpPr>
        <dsp:cNvPr id="0" name=""/>
        <dsp:cNvSpPr/>
      </dsp:nvSpPr>
      <dsp:spPr>
        <a:xfrm>
          <a:off x="3506910" y="3145726"/>
          <a:ext cx="5247535" cy="7256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u="none" kern="1200" dirty="0"/>
            <a:t>Green-</a:t>
          </a:r>
          <a:r>
            <a:rPr lang="en-US" sz="1200" kern="1200" dirty="0"/>
            <a:t> Everyone starts out in Green &amp; Green includes 1</a:t>
          </a:r>
          <a:r>
            <a:rPr lang="en-US" sz="1200" kern="1200" baseline="30000" dirty="0"/>
            <a:t>st</a:t>
          </a:r>
          <a:r>
            <a:rPr lang="en-US" sz="1200" kern="1200" dirty="0"/>
            <a:t> warning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u="none" kern="1200" dirty="0"/>
            <a:t>Yellow-</a:t>
          </a:r>
          <a:r>
            <a:rPr lang="en-US" sz="1200" kern="1200" dirty="0"/>
            <a:t> Child gets 2</a:t>
          </a:r>
          <a:r>
            <a:rPr lang="en-US" sz="1200" kern="1200" baseline="30000" dirty="0"/>
            <a:t>nd</a:t>
          </a:r>
          <a:r>
            <a:rPr lang="en-US" sz="1200" kern="1200" dirty="0"/>
            <a:t> Warning and Time-Out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Red- Child has become a distraction to class &amp; parent needs to be notified</a:t>
          </a:r>
        </a:p>
      </dsp:txBody>
      <dsp:txXfrm>
        <a:off x="3506910" y="3145726"/>
        <a:ext cx="5247535" cy="725641"/>
      </dsp:txXfrm>
    </dsp:sp>
    <dsp:sp modelId="{28BCADFA-CB5A-4052-A669-BC3BA3234F4B}">
      <dsp:nvSpPr>
        <dsp:cNvPr id="0" name=""/>
        <dsp:cNvSpPr/>
      </dsp:nvSpPr>
      <dsp:spPr>
        <a:xfrm>
          <a:off x="8553" y="3215804"/>
          <a:ext cx="3498357" cy="58548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Discipline</a:t>
          </a:r>
        </a:p>
      </dsp:txBody>
      <dsp:txXfrm>
        <a:off x="8553" y="3215804"/>
        <a:ext cx="3498357" cy="585486"/>
      </dsp:txXfrm>
    </dsp:sp>
    <dsp:sp modelId="{0164A6A3-FCAB-4B5F-A0F4-F4139222E33B}">
      <dsp:nvSpPr>
        <dsp:cNvPr id="0" name=""/>
        <dsp:cNvSpPr/>
      </dsp:nvSpPr>
      <dsp:spPr>
        <a:xfrm>
          <a:off x="3506055" y="3907114"/>
          <a:ext cx="5252665" cy="6660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Room, furniture, toys, trashes &amp; Bathrooms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Workers- wash hands before ministry, snack &amp; after bathroom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Kids- wash hands before snack &amp; after bathroom </a:t>
          </a:r>
        </a:p>
      </dsp:txBody>
      <dsp:txXfrm>
        <a:off x="3506055" y="3907114"/>
        <a:ext cx="5252665" cy="666010"/>
      </dsp:txXfrm>
    </dsp:sp>
    <dsp:sp modelId="{0592B522-260B-41F9-9FFC-B4B3712C72CE}">
      <dsp:nvSpPr>
        <dsp:cNvPr id="0" name=""/>
        <dsp:cNvSpPr/>
      </dsp:nvSpPr>
      <dsp:spPr>
        <a:xfrm>
          <a:off x="4278" y="3968475"/>
          <a:ext cx="3501776" cy="54328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Cleanliness</a:t>
          </a:r>
        </a:p>
      </dsp:txBody>
      <dsp:txXfrm>
        <a:off x="4278" y="3968475"/>
        <a:ext cx="3501776" cy="543288"/>
      </dsp:txXfrm>
    </dsp:sp>
    <dsp:sp modelId="{0CD26F0C-CAB5-44A8-9F7F-31BE49A5CEB7}">
      <dsp:nvSpPr>
        <dsp:cNvPr id="0" name=""/>
        <dsp:cNvSpPr/>
      </dsp:nvSpPr>
      <dsp:spPr>
        <a:xfrm>
          <a:off x="3506055" y="4608870"/>
          <a:ext cx="5252665" cy="7758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Parents should wait 24 hours after fever, vomiting or diarrhea has stopped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If child is obviously sick in service ask parent to keep child with them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If a worker is sick during service then they should notify leader  for help</a:t>
          </a:r>
        </a:p>
      </dsp:txBody>
      <dsp:txXfrm>
        <a:off x="3506055" y="4608870"/>
        <a:ext cx="5252665" cy="775825"/>
      </dsp:txXfrm>
    </dsp:sp>
    <dsp:sp modelId="{96354928-43B8-46F3-8911-10B3F55CB812}">
      <dsp:nvSpPr>
        <dsp:cNvPr id="0" name=""/>
        <dsp:cNvSpPr/>
      </dsp:nvSpPr>
      <dsp:spPr>
        <a:xfrm>
          <a:off x="4278" y="4713719"/>
          <a:ext cx="3501776" cy="56612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Illness</a:t>
          </a:r>
        </a:p>
      </dsp:txBody>
      <dsp:txXfrm>
        <a:off x="4278" y="4713719"/>
        <a:ext cx="3501776" cy="566126"/>
      </dsp:txXfrm>
    </dsp:sp>
    <dsp:sp modelId="{FBF74DA5-8F99-4E2B-8B8F-E23025A12F2B}">
      <dsp:nvSpPr>
        <dsp:cNvPr id="0" name=""/>
        <dsp:cNvSpPr/>
      </dsp:nvSpPr>
      <dsp:spPr>
        <a:xfrm>
          <a:off x="3506055" y="5420441"/>
          <a:ext cx="5252665" cy="9017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If  a worker is going to be absent they should contact Leader ASAP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They will swap/trade days with a replacement worker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If a child is absent workers should attempt to contact parents just to check up</a:t>
          </a:r>
        </a:p>
      </dsp:txBody>
      <dsp:txXfrm>
        <a:off x="3506055" y="5420441"/>
        <a:ext cx="5252665" cy="901707"/>
      </dsp:txXfrm>
    </dsp:sp>
    <dsp:sp modelId="{E4B3276C-28D4-4366-B82C-952E42A08A13}">
      <dsp:nvSpPr>
        <dsp:cNvPr id="0" name=""/>
        <dsp:cNvSpPr/>
      </dsp:nvSpPr>
      <dsp:spPr>
        <a:xfrm>
          <a:off x="4278" y="5576703"/>
          <a:ext cx="3501776" cy="58918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Absent</a:t>
          </a:r>
        </a:p>
      </dsp:txBody>
      <dsp:txXfrm>
        <a:off x="4278" y="5576703"/>
        <a:ext cx="3501776" cy="589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8C1D2-9662-4E73-8BD4-114598A28853}">
      <dsp:nvSpPr>
        <dsp:cNvPr id="0" name=""/>
        <dsp:cNvSpPr/>
      </dsp:nvSpPr>
      <dsp:spPr>
        <a:xfrm>
          <a:off x="7753949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2DF25-B885-4E9D-ADBE-64419462BD23}">
      <dsp:nvSpPr>
        <dsp:cNvPr id="0" name=""/>
        <dsp:cNvSpPr/>
      </dsp:nvSpPr>
      <dsp:spPr>
        <a:xfrm>
          <a:off x="4263021" y="1104351"/>
          <a:ext cx="3536647" cy="4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49"/>
              </a:lnTo>
              <a:lnTo>
                <a:pt x="3536647" y="286749"/>
              </a:lnTo>
              <a:lnTo>
                <a:pt x="3536647" y="4207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3CE9E-6102-4361-A0A6-7C5378D68EB2}">
      <dsp:nvSpPr>
        <dsp:cNvPr id="0" name=""/>
        <dsp:cNvSpPr/>
      </dsp:nvSpPr>
      <dsp:spPr>
        <a:xfrm>
          <a:off x="5985625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29242-9814-414C-AFD4-72F3115F48BE}">
      <dsp:nvSpPr>
        <dsp:cNvPr id="0" name=""/>
        <dsp:cNvSpPr/>
      </dsp:nvSpPr>
      <dsp:spPr>
        <a:xfrm>
          <a:off x="4263021" y="1104351"/>
          <a:ext cx="1768323" cy="42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49"/>
              </a:lnTo>
              <a:lnTo>
                <a:pt x="1768323" y="286749"/>
              </a:lnTo>
              <a:lnTo>
                <a:pt x="1768323" y="4207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DBA26-B766-4958-B51D-D38297667D34}">
      <dsp:nvSpPr>
        <dsp:cNvPr id="0" name=""/>
        <dsp:cNvSpPr/>
      </dsp:nvSpPr>
      <dsp:spPr>
        <a:xfrm>
          <a:off x="4217301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78EED-4A1C-45DC-B9A1-EE13095AA66A}">
      <dsp:nvSpPr>
        <dsp:cNvPr id="0" name=""/>
        <dsp:cNvSpPr/>
      </dsp:nvSpPr>
      <dsp:spPr>
        <a:xfrm>
          <a:off x="4217301" y="1104351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D57E9-0C9F-4E99-A1DE-EC6E9C1B2162}">
      <dsp:nvSpPr>
        <dsp:cNvPr id="0" name=""/>
        <dsp:cNvSpPr/>
      </dsp:nvSpPr>
      <dsp:spPr>
        <a:xfrm>
          <a:off x="2448977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0C7DF-BBDC-482F-A76F-C8951DFF0A38}">
      <dsp:nvSpPr>
        <dsp:cNvPr id="0" name=""/>
        <dsp:cNvSpPr/>
      </dsp:nvSpPr>
      <dsp:spPr>
        <a:xfrm>
          <a:off x="2494697" y="1104351"/>
          <a:ext cx="1768323" cy="420780"/>
        </a:xfrm>
        <a:custGeom>
          <a:avLst/>
          <a:gdLst/>
          <a:ahLst/>
          <a:cxnLst/>
          <a:rect l="0" t="0" r="0" b="0"/>
          <a:pathLst>
            <a:path>
              <a:moveTo>
                <a:pt x="1768323" y="0"/>
              </a:moveTo>
              <a:lnTo>
                <a:pt x="1768323" y="286749"/>
              </a:lnTo>
              <a:lnTo>
                <a:pt x="0" y="286749"/>
              </a:lnTo>
              <a:lnTo>
                <a:pt x="0" y="4207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DCEE4-3C41-453A-B0F8-BC2A56390163}">
      <dsp:nvSpPr>
        <dsp:cNvPr id="0" name=""/>
        <dsp:cNvSpPr/>
      </dsp:nvSpPr>
      <dsp:spPr>
        <a:xfrm>
          <a:off x="680654" y="2443856"/>
          <a:ext cx="91440" cy="420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4A96F-5490-48C0-BE44-A121EF08DEFC}">
      <dsp:nvSpPr>
        <dsp:cNvPr id="0" name=""/>
        <dsp:cNvSpPr/>
      </dsp:nvSpPr>
      <dsp:spPr>
        <a:xfrm>
          <a:off x="726374" y="1104351"/>
          <a:ext cx="3536647" cy="420780"/>
        </a:xfrm>
        <a:custGeom>
          <a:avLst/>
          <a:gdLst/>
          <a:ahLst/>
          <a:cxnLst/>
          <a:rect l="0" t="0" r="0" b="0"/>
          <a:pathLst>
            <a:path>
              <a:moveTo>
                <a:pt x="3536647" y="0"/>
              </a:moveTo>
              <a:lnTo>
                <a:pt x="3536647" y="286749"/>
              </a:lnTo>
              <a:lnTo>
                <a:pt x="0" y="286749"/>
              </a:lnTo>
              <a:lnTo>
                <a:pt x="0" y="4207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746D2-9CEE-41F2-A6F8-62E738606247}">
      <dsp:nvSpPr>
        <dsp:cNvPr id="0" name=""/>
        <dsp:cNvSpPr/>
      </dsp:nvSpPr>
      <dsp:spPr>
        <a:xfrm>
          <a:off x="1828799" y="185626"/>
          <a:ext cx="4868444" cy="918724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3DE0-F718-44BE-BC28-A51A8F1E7029}">
      <dsp:nvSpPr>
        <dsp:cNvPr id="0" name=""/>
        <dsp:cNvSpPr/>
      </dsp:nvSpPr>
      <dsp:spPr>
        <a:xfrm>
          <a:off x="1989556" y="338345"/>
          <a:ext cx="4868444" cy="918724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/>
            <a:t>Curriculum</a:t>
          </a:r>
        </a:p>
      </dsp:txBody>
      <dsp:txXfrm>
        <a:off x="1989556" y="338345"/>
        <a:ext cx="4868444" cy="918724"/>
      </dsp:txXfrm>
    </dsp:sp>
    <dsp:sp modelId="{6B0153F2-AD9B-4880-B201-C4E0BEDB1C9C}">
      <dsp:nvSpPr>
        <dsp:cNvPr id="0" name=""/>
        <dsp:cNvSpPr/>
      </dsp:nvSpPr>
      <dsp:spPr>
        <a:xfrm>
          <a:off x="2969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B4D9D-7804-495F-87D7-8F9C9311B9FA}">
      <dsp:nvSpPr>
        <dsp:cNvPr id="0" name=""/>
        <dsp:cNvSpPr/>
      </dsp:nvSpPr>
      <dsp:spPr>
        <a:xfrm>
          <a:off x="163725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Nursery</a:t>
          </a:r>
        </a:p>
      </dsp:txBody>
      <dsp:txXfrm>
        <a:off x="163725" y="1677850"/>
        <a:ext cx="1446810" cy="918724"/>
      </dsp:txXfrm>
    </dsp:sp>
    <dsp:sp modelId="{69A89ED6-239D-435E-A76A-A0EAE9C2B37A}">
      <dsp:nvSpPr>
        <dsp:cNvPr id="0" name=""/>
        <dsp:cNvSpPr/>
      </dsp:nvSpPr>
      <dsp:spPr>
        <a:xfrm>
          <a:off x="2969" y="2864636"/>
          <a:ext cx="1446810" cy="2883269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56E1F-83C7-4D2E-8106-32495F1F524C}">
      <dsp:nvSpPr>
        <dsp:cNvPr id="0" name=""/>
        <dsp:cNvSpPr/>
      </dsp:nvSpPr>
      <dsp:spPr>
        <a:xfrm>
          <a:off x="163725" y="3017355"/>
          <a:ext cx="1446810" cy="2883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Bible Story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_________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Songs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Snack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_________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Play</a:t>
          </a:r>
        </a:p>
      </dsp:txBody>
      <dsp:txXfrm>
        <a:off x="163725" y="3017355"/>
        <a:ext cx="1446810" cy="2883269"/>
      </dsp:txXfrm>
    </dsp:sp>
    <dsp:sp modelId="{785A8671-ACA5-4165-810A-F72E6A7D75B1}">
      <dsp:nvSpPr>
        <dsp:cNvPr id="0" name=""/>
        <dsp:cNvSpPr/>
      </dsp:nvSpPr>
      <dsp:spPr>
        <a:xfrm>
          <a:off x="1771292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16B02-C7A5-4027-8227-A71E99978BC1}">
      <dsp:nvSpPr>
        <dsp:cNvPr id="0" name=""/>
        <dsp:cNvSpPr/>
      </dsp:nvSpPr>
      <dsp:spPr>
        <a:xfrm>
          <a:off x="1932049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Pre-K</a:t>
          </a:r>
        </a:p>
      </dsp:txBody>
      <dsp:txXfrm>
        <a:off x="1932049" y="1677850"/>
        <a:ext cx="1446810" cy="918724"/>
      </dsp:txXfrm>
    </dsp:sp>
    <dsp:sp modelId="{7082ED80-E40B-4711-8EF5-7116560FD6EF}">
      <dsp:nvSpPr>
        <dsp:cNvPr id="0" name=""/>
        <dsp:cNvSpPr/>
      </dsp:nvSpPr>
      <dsp:spPr>
        <a:xfrm>
          <a:off x="1771292" y="2864636"/>
          <a:ext cx="1446810" cy="2893017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54F52-0F48-4CB7-AAE6-628844C4C05C}">
      <dsp:nvSpPr>
        <dsp:cNvPr id="0" name=""/>
        <dsp:cNvSpPr/>
      </dsp:nvSpPr>
      <dsp:spPr>
        <a:xfrm>
          <a:off x="1932049" y="3017355"/>
          <a:ext cx="1446810" cy="2893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Ice Breakers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Bible Story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Discussion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Questions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/>
            <a:t>____________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Application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Song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Verse</a:t>
          </a:r>
          <a:endParaRPr lang="en-US" sz="1100" b="1" u="none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____________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Color/Craft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Snack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Game</a:t>
          </a:r>
          <a:endParaRPr lang="en-US" sz="1100" b="1" u="none" kern="1200" dirty="0"/>
        </a:p>
      </dsp:txBody>
      <dsp:txXfrm>
        <a:off x="1932049" y="3017355"/>
        <a:ext cx="1446810" cy="2893017"/>
      </dsp:txXfrm>
    </dsp:sp>
    <dsp:sp modelId="{55336711-7B3E-4741-BAF4-34F8AF5F79E4}">
      <dsp:nvSpPr>
        <dsp:cNvPr id="0" name=""/>
        <dsp:cNvSpPr/>
      </dsp:nvSpPr>
      <dsp:spPr>
        <a:xfrm>
          <a:off x="3539616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30071-4808-438E-A60A-C496E467AEA4}">
      <dsp:nvSpPr>
        <dsp:cNvPr id="0" name=""/>
        <dsp:cNvSpPr/>
      </dsp:nvSpPr>
      <dsp:spPr>
        <a:xfrm>
          <a:off x="3700373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K-1</a:t>
          </a:r>
        </a:p>
      </dsp:txBody>
      <dsp:txXfrm>
        <a:off x="3700373" y="1677850"/>
        <a:ext cx="1446810" cy="918724"/>
      </dsp:txXfrm>
    </dsp:sp>
    <dsp:sp modelId="{2D4E740F-6F06-4ECB-A889-64F86353E97C}">
      <dsp:nvSpPr>
        <dsp:cNvPr id="0" name=""/>
        <dsp:cNvSpPr/>
      </dsp:nvSpPr>
      <dsp:spPr>
        <a:xfrm>
          <a:off x="3539616" y="2864636"/>
          <a:ext cx="1446810" cy="2868368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E7845-77B1-4F79-A575-B6AADDA41E6F}">
      <dsp:nvSpPr>
        <dsp:cNvPr id="0" name=""/>
        <dsp:cNvSpPr/>
      </dsp:nvSpPr>
      <dsp:spPr>
        <a:xfrm>
          <a:off x="3700373" y="3017355"/>
          <a:ext cx="1446810" cy="2868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Ice Breaker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Bible Story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Discussion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Questions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_____________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Application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Song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Verse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/>
            <a:t>_____________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Activity</a:t>
          </a:r>
          <a:r>
            <a:rPr lang="en-US" sz="1100" kern="1200" dirty="0"/>
            <a:t> Sheet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Game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/>
            <a:t>Color/</a:t>
          </a:r>
          <a:r>
            <a:rPr lang="en-US" sz="1100" b="0" u="none" kern="1200" dirty="0"/>
            <a:t>Craft</a:t>
          </a:r>
        </a:p>
      </dsp:txBody>
      <dsp:txXfrm>
        <a:off x="3700373" y="3017355"/>
        <a:ext cx="1446810" cy="2868368"/>
      </dsp:txXfrm>
    </dsp:sp>
    <dsp:sp modelId="{732F8336-F1D1-4D19-B826-A5A2613FF33C}">
      <dsp:nvSpPr>
        <dsp:cNvPr id="0" name=""/>
        <dsp:cNvSpPr/>
      </dsp:nvSpPr>
      <dsp:spPr>
        <a:xfrm>
          <a:off x="5307940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2D88B-1455-4144-A0C8-CA4C290A80BE}">
      <dsp:nvSpPr>
        <dsp:cNvPr id="0" name=""/>
        <dsp:cNvSpPr/>
      </dsp:nvSpPr>
      <dsp:spPr>
        <a:xfrm>
          <a:off x="5468696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2-5</a:t>
          </a:r>
        </a:p>
      </dsp:txBody>
      <dsp:txXfrm>
        <a:off x="5468696" y="1677850"/>
        <a:ext cx="1446810" cy="918724"/>
      </dsp:txXfrm>
    </dsp:sp>
    <dsp:sp modelId="{0F71E0AB-F7AC-4C70-8FAE-31E9F0ACCC12}">
      <dsp:nvSpPr>
        <dsp:cNvPr id="0" name=""/>
        <dsp:cNvSpPr/>
      </dsp:nvSpPr>
      <dsp:spPr>
        <a:xfrm>
          <a:off x="5307940" y="2864636"/>
          <a:ext cx="1446810" cy="2893017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8C9B4-2BF9-4624-8B5A-35D384367FED}">
      <dsp:nvSpPr>
        <dsp:cNvPr id="0" name=""/>
        <dsp:cNvSpPr/>
      </dsp:nvSpPr>
      <dsp:spPr>
        <a:xfrm>
          <a:off x="5468696" y="3017355"/>
          <a:ext cx="1446810" cy="2893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Ice Breaker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Bible Story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Discussion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/>
            <a:t>Questions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/>
            <a:t>________________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/>
            <a:t>Application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Song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Verse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Prayer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Journal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________________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Activity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Game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Color/</a:t>
          </a:r>
          <a:r>
            <a:rPr lang="en-US" sz="1000" u="none" kern="1200" dirty="0"/>
            <a:t>Craft</a:t>
          </a:r>
        </a:p>
      </dsp:txBody>
      <dsp:txXfrm>
        <a:off x="5468696" y="3017355"/>
        <a:ext cx="1446810" cy="2893017"/>
      </dsp:txXfrm>
    </dsp:sp>
    <dsp:sp modelId="{68966454-45C0-4151-BD41-68ADD59CD169}">
      <dsp:nvSpPr>
        <dsp:cNvPr id="0" name=""/>
        <dsp:cNvSpPr/>
      </dsp:nvSpPr>
      <dsp:spPr>
        <a:xfrm>
          <a:off x="7076263" y="1525131"/>
          <a:ext cx="1446810" cy="918724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40712-8468-4E2B-B14E-32C14A6839D5}">
      <dsp:nvSpPr>
        <dsp:cNvPr id="0" name=""/>
        <dsp:cNvSpPr/>
      </dsp:nvSpPr>
      <dsp:spPr>
        <a:xfrm>
          <a:off x="7237020" y="1677850"/>
          <a:ext cx="1446810" cy="91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6-8</a:t>
          </a:r>
        </a:p>
      </dsp:txBody>
      <dsp:txXfrm>
        <a:off x="7237020" y="1677850"/>
        <a:ext cx="1446810" cy="918724"/>
      </dsp:txXfrm>
    </dsp:sp>
    <dsp:sp modelId="{5D3A8045-EBCC-4E93-9343-B6B8412ACDE9}">
      <dsp:nvSpPr>
        <dsp:cNvPr id="0" name=""/>
        <dsp:cNvSpPr/>
      </dsp:nvSpPr>
      <dsp:spPr>
        <a:xfrm>
          <a:off x="7076263" y="2864636"/>
          <a:ext cx="1446810" cy="2831729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73DF4-BFCB-4AEA-A009-D158FD96FF2D}">
      <dsp:nvSpPr>
        <dsp:cNvPr id="0" name=""/>
        <dsp:cNvSpPr/>
      </dsp:nvSpPr>
      <dsp:spPr>
        <a:xfrm>
          <a:off x="7237020" y="3017355"/>
          <a:ext cx="1446810" cy="2831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Ice Breaker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Bible Study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Discussion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/>
            <a:t>Questions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/>
            <a:t>_____________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/>
            <a:t>Application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Verse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Prayer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Journal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_____________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Activity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none" kern="1200" dirty="0"/>
            <a:t>Game</a:t>
          </a:r>
        </a:p>
      </dsp:txBody>
      <dsp:txXfrm>
        <a:off x="7237020" y="3017355"/>
        <a:ext cx="1446810" cy="28317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2D5A1-0B56-423D-B509-22C538882B57}">
      <dsp:nvSpPr>
        <dsp:cNvPr id="0" name=""/>
        <dsp:cNvSpPr/>
      </dsp:nvSpPr>
      <dsp:spPr>
        <a:xfrm>
          <a:off x="3486" y="919"/>
          <a:ext cx="8679826" cy="785031"/>
        </a:xfrm>
        <a:prstGeom prst="roundRect">
          <a:avLst>
            <a:gd name="adj" fmla="val 10000"/>
          </a:avLst>
        </a:prstGeom>
        <a:solidFill>
          <a:srgbClr val="660066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>
              <a:solidFill>
                <a:schemeClr val="bg1"/>
              </a:solidFill>
            </a:rPr>
            <a:t>Supplies</a:t>
          </a:r>
        </a:p>
      </dsp:txBody>
      <dsp:txXfrm>
        <a:off x="3486" y="919"/>
        <a:ext cx="8679826" cy="785031"/>
      </dsp:txXfrm>
    </dsp:sp>
    <dsp:sp modelId="{F2441115-AC89-4FD8-A58F-3CF2A156A29B}">
      <dsp:nvSpPr>
        <dsp:cNvPr id="0" name=""/>
        <dsp:cNvSpPr/>
      </dsp:nvSpPr>
      <dsp:spPr>
        <a:xfrm>
          <a:off x="11958" y="850202"/>
          <a:ext cx="1623478" cy="78503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/>
            <a:t>Nursery</a:t>
          </a:r>
        </a:p>
      </dsp:txBody>
      <dsp:txXfrm>
        <a:off x="11958" y="850202"/>
        <a:ext cx="1623478" cy="785031"/>
      </dsp:txXfrm>
    </dsp:sp>
    <dsp:sp modelId="{EC90772B-5C43-4D8C-9497-D8C900210719}">
      <dsp:nvSpPr>
        <dsp:cNvPr id="0" name=""/>
        <dsp:cNvSpPr/>
      </dsp:nvSpPr>
      <dsp:spPr>
        <a:xfrm>
          <a:off x="15125" y="1699485"/>
          <a:ext cx="1617146" cy="418822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Disinfecting Wipes &amp; Spray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Disposable-Gloves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Diapers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Wipes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Kleenex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Snacks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Snack-Cups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Napkins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Music Player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Bibles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Child Checklist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Supply Tub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Checklist</a:t>
          </a:r>
        </a:p>
      </dsp:txBody>
      <dsp:txXfrm>
        <a:off x="15125" y="1699485"/>
        <a:ext cx="1617146" cy="4188227"/>
      </dsp:txXfrm>
    </dsp:sp>
    <dsp:sp modelId="{335474AF-A284-43D1-BBAD-F63B463AEBA8}">
      <dsp:nvSpPr>
        <dsp:cNvPr id="0" name=""/>
        <dsp:cNvSpPr/>
      </dsp:nvSpPr>
      <dsp:spPr>
        <a:xfrm>
          <a:off x="1771809" y="850202"/>
          <a:ext cx="1623478" cy="78503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/>
            <a:t>Pre-K</a:t>
          </a:r>
        </a:p>
      </dsp:txBody>
      <dsp:txXfrm>
        <a:off x="1771809" y="850202"/>
        <a:ext cx="1623478" cy="785031"/>
      </dsp:txXfrm>
    </dsp:sp>
    <dsp:sp modelId="{C82DD338-048A-4CAF-8623-FFE9F55C260B}">
      <dsp:nvSpPr>
        <dsp:cNvPr id="0" name=""/>
        <dsp:cNvSpPr/>
      </dsp:nvSpPr>
      <dsp:spPr>
        <a:xfrm>
          <a:off x="1752594" y="1700404"/>
          <a:ext cx="1617146" cy="424319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Disinfecting Wipes &amp; Spray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Kleenex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Snacks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Snack-Cups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Napkins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Pencils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Crayons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Scissors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Glue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Bibles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Games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Green/Yellow/Red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Child Checklist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Supply Tub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Checklist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752594" y="1700404"/>
        <a:ext cx="1617146" cy="4243195"/>
      </dsp:txXfrm>
    </dsp:sp>
    <dsp:sp modelId="{35DE02DD-1044-49F8-9064-C5E7205F0EFC}">
      <dsp:nvSpPr>
        <dsp:cNvPr id="0" name=""/>
        <dsp:cNvSpPr/>
      </dsp:nvSpPr>
      <dsp:spPr>
        <a:xfrm>
          <a:off x="3531660" y="850202"/>
          <a:ext cx="1623478" cy="78503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/>
            <a:t>K-1</a:t>
          </a:r>
        </a:p>
      </dsp:txBody>
      <dsp:txXfrm>
        <a:off x="3531660" y="850202"/>
        <a:ext cx="1623478" cy="785031"/>
      </dsp:txXfrm>
    </dsp:sp>
    <dsp:sp modelId="{393EFA60-1776-477D-BE71-97535BF9EB7E}">
      <dsp:nvSpPr>
        <dsp:cNvPr id="0" name=""/>
        <dsp:cNvSpPr/>
      </dsp:nvSpPr>
      <dsp:spPr>
        <a:xfrm>
          <a:off x="3534826" y="1699485"/>
          <a:ext cx="1617146" cy="422685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Disinfecting Wipes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Kleenex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Snacks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Snack-Cups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Napkins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Pencils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Crayons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Scissors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Glue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Bibles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Games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Ice Breakers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Green/Yellow/Red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Child Checklist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Supply Tub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Checklist</a:t>
          </a:r>
        </a:p>
      </dsp:txBody>
      <dsp:txXfrm>
        <a:off x="3534826" y="1699485"/>
        <a:ext cx="1617146" cy="4226851"/>
      </dsp:txXfrm>
    </dsp:sp>
    <dsp:sp modelId="{56D62227-8419-4E90-A06F-449E023155F2}">
      <dsp:nvSpPr>
        <dsp:cNvPr id="0" name=""/>
        <dsp:cNvSpPr/>
      </dsp:nvSpPr>
      <dsp:spPr>
        <a:xfrm>
          <a:off x="5291511" y="850202"/>
          <a:ext cx="1623478" cy="78503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/>
            <a:t>2-5</a:t>
          </a:r>
        </a:p>
      </dsp:txBody>
      <dsp:txXfrm>
        <a:off x="5291511" y="850202"/>
        <a:ext cx="1623478" cy="785031"/>
      </dsp:txXfrm>
    </dsp:sp>
    <dsp:sp modelId="{428E26CA-3780-4D62-BF67-9BAEC7FDE7E1}">
      <dsp:nvSpPr>
        <dsp:cNvPr id="0" name=""/>
        <dsp:cNvSpPr/>
      </dsp:nvSpPr>
      <dsp:spPr>
        <a:xfrm>
          <a:off x="5294677" y="1699485"/>
          <a:ext cx="1617146" cy="41845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Disinfecting Wipes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Kleenex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Pencils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Scissors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Glue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Bibles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Journals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Games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Ice Breakers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Green/Yellow/Red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Child Checklist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Supply Tub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Checklist</a:t>
          </a:r>
        </a:p>
      </dsp:txBody>
      <dsp:txXfrm>
        <a:off x="5294677" y="1699485"/>
        <a:ext cx="1617146" cy="4184545"/>
      </dsp:txXfrm>
    </dsp:sp>
    <dsp:sp modelId="{22F29F8F-C82D-42E8-8EA8-035ED88A62EB}">
      <dsp:nvSpPr>
        <dsp:cNvPr id="0" name=""/>
        <dsp:cNvSpPr/>
      </dsp:nvSpPr>
      <dsp:spPr>
        <a:xfrm>
          <a:off x="7051362" y="850202"/>
          <a:ext cx="1623478" cy="78503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/>
            <a:t>6-8</a:t>
          </a:r>
        </a:p>
      </dsp:txBody>
      <dsp:txXfrm>
        <a:off x="7051362" y="850202"/>
        <a:ext cx="1623478" cy="785031"/>
      </dsp:txXfrm>
    </dsp:sp>
    <dsp:sp modelId="{E1DC5A62-657C-46B2-8683-B58740E6C5F7}">
      <dsp:nvSpPr>
        <dsp:cNvPr id="0" name=""/>
        <dsp:cNvSpPr/>
      </dsp:nvSpPr>
      <dsp:spPr>
        <a:xfrm>
          <a:off x="7054528" y="1699485"/>
          <a:ext cx="1617146" cy="41845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Disinfecting Wipes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Kleenex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Bibles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Journals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Pens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Pencils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Games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Ice breakers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Green/Yellow/Red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Child Checklist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Supply Tub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Checklist</a:t>
          </a:r>
        </a:p>
      </dsp:txBody>
      <dsp:txXfrm>
        <a:off x="7054528" y="1699485"/>
        <a:ext cx="1617146" cy="4184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0543B-D719-425D-9A79-4C17FD22CF24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B9C6-223B-4CA7-8841-0A5CD1C7F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source4ym.com/" TargetMode="External"/><Relationship Id="rId13" Type="http://schemas.openxmlformats.org/officeDocument/2006/relationships/hyperlink" Target="http://youthministry.com/" TargetMode="External"/><Relationship Id="rId3" Type="http://schemas.openxmlformats.org/officeDocument/2006/relationships/hyperlink" Target="http://ministry-to-children.com/" TargetMode="External"/><Relationship Id="rId7" Type="http://schemas.openxmlformats.org/officeDocument/2006/relationships/hyperlink" Target="http://www.childrendesiringgod.org/curriculum/curricula.php?id=1&amp;curriculaId=2" TargetMode="External"/><Relationship Id="rId12" Type="http://schemas.openxmlformats.org/officeDocument/2006/relationships/hyperlink" Target="http://www.studentministry.org/" TargetMode="External"/><Relationship Id="rId2" Type="http://schemas.openxmlformats.org/officeDocument/2006/relationships/hyperlink" Target="http://childrensminist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teenministry.net/" TargetMode="External"/><Relationship Id="rId11" Type="http://schemas.openxmlformats.org/officeDocument/2006/relationships/hyperlink" Target="http://youthesource.com/" TargetMode="External"/><Relationship Id="rId5" Type="http://schemas.openxmlformats.org/officeDocument/2006/relationships/hyperlink" Target="http://freesundayschoolcurriculum.weebly.com/new-testament-lessons.html" TargetMode="External"/><Relationship Id="rId15" Type="http://schemas.openxmlformats.org/officeDocument/2006/relationships/hyperlink" Target="https://skitguys.com/" TargetMode="External"/><Relationship Id="rId10" Type="http://schemas.openxmlformats.org/officeDocument/2006/relationships/hyperlink" Target="http://youthministry360.com/" TargetMode="External"/><Relationship Id="rId4" Type="http://schemas.openxmlformats.org/officeDocument/2006/relationships/hyperlink" Target="http://childrensministryvault.com/ministry-lessons-ideas-training/" TargetMode="External"/><Relationship Id="rId9" Type="http://schemas.openxmlformats.org/officeDocument/2006/relationships/hyperlink" Target="http://www.youthworker.com/" TargetMode="External"/><Relationship Id="rId14" Type="http://schemas.openxmlformats.org/officeDocument/2006/relationships/hyperlink" Target="http://www.calledtoyouthminist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838200"/>
            <a:ext cx="8080289" cy="338554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Garner Christian Fellowship</a:t>
            </a:r>
          </a:p>
          <a:p>
            <a:pPr algn="ctr"/>
            <a:r>
              <a:rPr lang="en-US" sz="8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99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Children’s Ministry</a:t>
            </a:r>
          </a:p>
          <a:p>
            <a:pPr algn="ctr"/>
            <a:r>
              <a:rPr lang="en-US" sz="8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228600"/>
          <a:ext cx="8915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2286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228600"/>
          <a:ext cx="8763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2286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381000"/>
          <a:ext cx="8686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600" b="1" dirty="0"/>
              <a:t>Children’s Ministry</a:t>
            </a:r>
            <a:r>
              <a:rPr lang="en-US" sz="1600" dirty="0"/>
              <a:t>:</a:t>
            </a:r>
          </a:p>
          <a:p>
            <a:r>
              <a:rPr lang="en-US" sz="1600" dirty="0">
                <a:hlinkClick r:id="rId2"/>
              </a:rPr>
              <a:t>http://childrensministry.com/</a:t>
            </a:r>
            <a:endParaRPr lang="en-US" sz="1600" dirty="0"/>
          </a:p>
          <a:p>
            <a:r>
              <a:rPr lang="en-US" sz="1600" dirty="0">
                <a:hlinkClick r:id="rId3"/>
              </a:rPr>
              <a:t>http://ministry-to-children.com/</a:t>
            </a:r>
            <a:endParaRPr lang="en-US" sz="1600" dirty="0"/>
          </a:p>
          <a:p>
            <a:r>
              <a:rPr lang="en-US" sz="1600" dirty="0">
                <a:hlinkClick r:id="rId4"/>
              </a:rPr>
              <a:t>http://childrensministryvault.com/ministry-lessons-ideas-training/</a:t>
            </a:r>
            <a:endParaRPr lang="en-US" sz="1600" dirty="0"/>
          </a:p>
          <a:p>
            <a:r>
              <a:rPr lang="en-US" sz="1600" dirty="0">
                <a:hlinkClick r:id="rId5"/>
              </a:rPr>
              <a:t>http://freesundayschoolcurriculum.weebly.com/new-testament-lessons.html</a:t>
            </a:r>
            <a:endParaRPr lang="en-US" sz="1600" dirty="0"/>
          </a:p>
          <a:p>
            <a:r>
              <a:rPr lang="en-US" sz="1600">
                <a:hlinkClick r:id="rId6"/>
              </a:rPr>
              <a:t>http://preteenministry.net/</a:t>
            </a:r>
            <a:endParaRPr lang="en-US" sz="1600"/>
          </a:p>
          <a:p>
            <a:endParaRPr lang="en-US" sz="1600" dirty="0"/>
          </a:p>
          <a:p>
            <a:endParaRPr lang="en-US" sz="1600" dirty="0"/>
          </a:p>
          <a:p>
            <a:pPr>
              <a:buNone/>
            </a:pPr>
            <a:r>
              <a:rPr lang="en-US" sz="1600" b="1" dirty="0"/>
              <a:t>Nursery Ministry Training Video</a:t>
            </a:r>
            <a:r>
              <a:rPr lang="en-US" sz="1600" dirty="0"/>
              <a:t>:</a:t>
            </a:r>
          </a:p>
          <a:p>
            <a:r>
              <a:rPr lang="en-US" sz="1600" dirty="0">
                <a:hlinkClick r:id="rId7"/>
              </a:rPr>
              <a:t>http://www.childrendesiringgod.org/curriculum/curricula.php?id=1&amp;curriculaId=2</a:t>
            </a: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b="1" dirty="0"/>
              <a:t>Youth Workers Resources:</a:t>
            </a:r>
          </a:p>
          <a:p>
            <a:r>
              <a:rPr lang="en-US" sz="1600" dirty="0">
                <a:hlinkClick r:id="rId8"/>
              </a:rPr>
              <a:t>http://www.thesource4ym.com/</a:t>
            </a:r>
            <a:endParaRPr lang="en-US" sz="1600" dirty="0"/>
          </a:p>
          <a:p>
            <a:r>
              <a:rPr lang="en-US" sz="1600" dirty="0">
                <a:hlinkClick r:id="rId9"/>
              </a:rPr>
              <a:t>http://www.youthworker.com/</a:t>
            </a:r>
            <a:endParaRPr lang="en-US" sz="1600" dirty="0"/>
          </a:p>
          <a:p>
            <a:r>
              <a:rPr lang="en-US" sz="1600" dirty="0">
                <a:hlinkClick r:id="rId10"/>
              </a:rPr>
              <a:t>http://youthministry360.com/</a:t>
            </a:r>
            <a:endParaRPr lang="en-US" sz="1600" dirty="0"/>
          </a:p>
          <a:p>
            <a:r>
              <a:rPr lang="en-US" sz="1600" dirty="0">
                <a:hlinkClick r:id="rId11"/>
              </a:rPr>
              <a:t>http://youthesource.com/</a:t>
            </a:r>
            <a:endParaRPr lang="en-US" sz="1600" dirty="0"/>
          </a:p>
          <a:p>
            <a:r>
              <a:rPr lang="en-US" sz="1600" dirty="0">
                <a:hlinkClick r:id="rId12"/>
              </a:rPr>
              <a:t>http://www.studentministry.org/</a:t>
            </a:r>
            <a:endParaRPr lang="en-US" sz="1600" dirty="0"/>
          </a:p>
          <a:p>
            <a:r>
              <a:rPr lang="en-US" sz="1600" dirty="0">
                <a:hlinkClick r:id="rId13"/>
              </a:rPr>
              <a:t>http://youthministry.com/</a:t>
            </a:r>
            <a:endParaRPr lang="en-US" sz="1600" dirty="0"/>
          </a:p>
          <a:p>
            <a:r>
              <a:rPr lang="en-US" sz="1600" dirty="0">
                <a:hlinkClick r:id="rId14"/>
              </a:rPr>
              <a:t>http://www.calledtoyouthministry.com/</a:t>
            </a:r>
            <a:endParaRPr lang="en-US" sz="1600" dirty="0"/>
          </a:p>
          <a:p>
            <a:r>
              <a:rPr lang="en-US" sz="1600" dirty="0">
                <a:hlinkClick r:id="rId15"/>
              </a:rPr>
              <a:t>https://skitguys.com/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552</Words>
  <Application>Microsoft Office PowerPoint</Application>
  <PresentationFormat>On-screen Show (4:3)</PresentationFormat>
  <Paragraphs>257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Stephens</dc:creator>
  <cp:lastModifiedBy>Evan Hanes</cp:lastModifiedBy>
  <cp:revision>130</cp:revision>
  <dcterms:created xsi:type="dcterms:W3CDTF">2016-02-14T22:01:04Z</dcterms:created>
  <dcterms:modified xsi:type="dcterms:W3CDTF">2016-03-14T00:37:34Z</dcterms:modified>
</cp:coreProperties>
</file>