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2"/>
  </p:handoutMasterIdLst>
  <p:sldIdLst>
    <p:sldId id="256" r:id="rId2"/>
    <p:sldId id="261" r:id="rId3"/>
    <p:sldId id="268" r:id="rId4"/>
    <p:sldId id="269" r:id="rId5"/>
    <p:sldId id="270" r:id="rId6"/>
    <p:sldId id="267" r:id="rId7"/>
    <p:sldId id="262" r:id="rId8"/>
    <p:sldId id="263" r:id="rId9"/>
    <p:sldId id="273" r:id="rId10"/>
    <p:sldId id="265" r:id="rId11"/>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92" d="100"/>
          <a:sy n="92" d="100"/>
        </p:scale>
        <p:origin x="86" y="6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169172E8-9702-48EA-AE7C-E36D5C2A1FCC}" type="datetimeFigureOut">
              <a:rPr lang="en-US" smtClean="0"/>
              <a:t>7/22/2018</a:t>
            </a:fld>
            <a:endParaRPr lang="en-US"/>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7BD21E63-D004-4F02-B247-BBA6E02F25C8}" type="slidenum">
              <a:rPr lang="en-US" smtClean="0"/>
              <a:t>‹#›</a:t>
            </a:fld>
            <a:endParaRPr lang="en-US"/>
          </a:p>
        </p:txBody>
      </p:sp>
    </p:spTree>
    <p:extLst>
      <p:ext uri="{BB962C8B-B14F-4D97-AF65-F5344CB8AC3E}">
        <p14:creationId xmlns:p14="http://schemas.microsoft.com/office/powerpoint/2010/main" val="379254777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7/22/2018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2" y="645459"/>
            <a:ext cx="8915399" cy="3206765"/>
          </a:xfrm>
        </p:spPr>
        <p:txBody>
          <a:bodyPr>
            <a:normAutofit/>
          </a:bodyPr>
          <a:lstStyle/>
          <a:p>
            <a:pPr algn="ctr"/>
            <a:r>
              <a:rPr lang="en-US" sz="6600" b="1" dirty="0"/>
              <a:t>Chosen and </a:t>
            </a:r>
            <a:br>
              <a:rPr lang="en-US" sz="6600" b="1" dirty="0"/>
            </a:br>
            <a:r>
              <a:rPr lang="en-US" sz="6600" b="1" dirty="0"/>
              <a:t>Set Apart</a:t>
            </a:r>
          </a:p>
        </p:txBody>
      </p:sp>
      <p:sp>
        <p:nvSpPr>
          <p:cNvPr id="3" name="Subtitle 2"/>
          <p:cNvSpPr>
            <a:spLocks noGrp="1"/>
          </p:cNvSpPr>
          <p:nvPr>
            <p:ph type="subTitle" idx="1"/>
          </p:nvPr>
        </p:nvSpPr>
        <p:spPr>
          <a:xfrm>
            <a:off x="2406333" y="4443892"/>
            <a:ext cx="8915399" cy="1126283"/>
          </a:xfrm>
        </p:spPr>
        <p:txBody>
          <a:bodyPr>
            <a:normAutofit/>
          </a:bodyPr>
          <a:lstStyle/>
          <a:p>
            <a:pPr algn="ctr"/>
            <a:r>
              <a:rPr lang="en-US" sz="3200" b="1" dirty="0"/>
              <a:t>July 22, 2018</a:t>
            </a:r>
          </a:p>
        </p:txBody>
      </p:sp>
    </p:spTree>
    <p:extLst>
      <p:ext uri="{BB962C8B-B14F-4D97-AF65-F5344CB8AC3E}">
        <p14:creationId xmlns:p14="http://schemas.microsoft.com/office/powerpoint/2010/main" val="340306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4" presetClass="entr" presetSubtype="10"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407" y="624109"/>
            <a:ext cx="9810974" cy="1100699"/>
          </a:xfrm>
        </p:spPr>
        <p:txBody>
          <a:bodyPr>
            <a:normAutofit/>
          </a:bodyPr>
          <a:lstStyle/>
          <a:p>
            <a:pPr algn="ctr"/>
            <a:r>
              <a:rPr lang="en-US" sz="5400" b="1" dirty="0"/>
              <a:t>Conclusion</a:t>
            </a:r>
          </a:p>
        </p:txBody>
      </p:sp>
      <p:sp>
        <p:nvSpPr>
          <p:cNvPr id="3" name="Content Placeholder 2"/>
          <p:cNvSpPr>
            <a:spLocks noGrp="1"/>
          </p:cNvSpPr>
          <p:nvPr>
            <p:ph idx="1"/>
          </p:nvPr>
        </p:nvSpPr>
        <p:spPr>
          <a:xfrm>
            <a:off x="1979407" y="1724809"/>
            <a:ext cx="9810974" cy="4450080"/>
          </a:xfrm>
        </p:spPr>
        <p:txBody>
          <a:bodyPr>
            <a:noAutofit/>
          </a:bodyPr>
          <a:lstStyle/>
          <a:p>
            <a:r>
              <a:rPr lang="en-US" sz="2800" dirty="0"/>
              <a:t>God has chosen us and set us apart</a:t>
            </a:r>
          </a:p>
          <a:p>
            <a:r>
              <a:rPr lang="en-US" sz="2800" dirty="0"/>
              <a:t>God’s favor is upon us for His mission</a:t>
            </a:r>
          </a:p>
          <a:p>
            <a:r>
              <a:rPr lang="en-US" sz="2800" dirty="0"/>
              <a:t>God will raise us up</a:t>
            </a:r>
          </a:p>
        </p:txBody>
      </p:sp>
    </p:spTree>
    <p:extLst>
      <p:ext uri="{BB962C8B-B14F-4D97-AF65-F5344CB8AC3E}">
        <p14:creationId xmlns:p14="http://schemas.microsoft.com/office/powerpoint/2010/main" val="2591325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a:t>Esther 2:5-18</a:t>
            </a:r>
          </a:p>
        </p:txBody>
      </p:sp>
      <p:sp>
        <p:nvSpPr>
          <p:cNvPr id="3" name="Content Placeholder 2"/>
          <p:cNvSpPr>
            <a:spLocks noGrp="1"/>
          </p:cNvSpPr>
          <p:nvPr>
            <p:ph idx="1"/>
          </p:nvPr>
        </p:nvSpPr>
        <p:spPr>
          <a:xfrm>
            <a:off x="2345168" y="1724809"/>
            <a:ext cx="9369910" cy="4450080"/>
          </a:xfrm>
        </p:spPr>
        <p:txBody>
          <a:bodyPr>
            <a:noAutofit/>
          </a:bodyPr>
          <a:lstStyle/>
          <a:p>
            <a:pPr marL="0" indent="0">
              <a:buNone/>
            </a:pPr>
            <a:r>
              <a:rPr lang="en-US" sz="2400" dirty="0"/>
              <a:t>Now there was in the citadel of Susa a Jew of the tribe of Benjamin, named Mordecai son of Jair, the son of </a:t>
            </a:r>
            <a:r>
              <a:rPr lang="en-US" sz="2400" dirty="0" err="1"/>
              <a:t>Shimei</a:t>
            </a:r>
            <a:r>
              <a:rPr lang="en-US" sz="2400" dirty="0"/>
              <a:t>, the son of Kish, 6 who had been carried into exile from Jerusalem by Nebuchadnezzar king of Babylon, among those taken captive with </a:t>
            </a:r>
            <a:r>
              <a:rPr lang="en-US" sz="2400" dirty="0" err="1"/>
              <a:t>Jehoiachin</a:t>
            </a:r>
            <a:r>
              <a:rPr lang="en-US" sz="2400" dirty="0"/>
              <a:t> king of Judah.7 Mordecai had a cousin named Hadassah, whom he had brought up because she had neither father nor mother. This young woman, who was also known as Esther, had a lovely figure and was beautiful. Mordecai had taken her as his own daughter when her father and mother died. 8 When the king’s order and edict had been proclaimed, many young women were brought to the citadel of Susa and put under the care of</a:t>
            </a:r>
          </a:p>
        </p:txBody>
      </p:sp>
    </p:spTree>
    <p:extLst>
      <p:ext uri="{BB962C8B-B14F-4D97-AF65-F5344CB8AC3E}">
        <p14:creationId xmlns:p14="http://schemas.microsoft.com/office/powerpoint/2010/main" val="754741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14"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a:t>Esther 2:5-18</a:t>
            </a:r>
          </a:p>
        </p:txBody>
      </p:sp>
      <p:sp>
        <p:nvSpPr>
          <p:cNvPr id="3" name="Content Placeholder 2"/>
          <p:cNvSpPr>
            <a:spLocks noGrp="1"/>
          </p:cNvSpPr>
          <p:nvPr>
            <p:ph idx="1"/>
          </p:nvPr>
        </p:nvSpPr>
        <p:spPr>
          <a:xfrm>
            <a:off x="2345168" y="1724809"/>
            <a:ext cx="9369910" cy="4450080"/>
          </a:xfrm>
        </p:spPr>
        <p:txBody>
          <a:bodyPr>
            <a:noAutofit/>
          </a:bodyPr>
          <a:lstStyle/>
          <a:p>
            <a:pPr marL="0" indent="0">
              <a:buNone/>
            </a:pPr>
            <a:r>
              <a:rPr lang="en-US" sz="2400" dirty="0" err="1"/>
              <a:t>Hegai</a:t>
            </a:r>
            <a:r>
              <a:rPr lang="en-US" sz="2400" dirty="0"/>
              <a:t>. Esther also was taken to the king’s palace and entrusted to </a:t>
            </a:r>
            <a:r>
              <a:rPr lang="en-US" sz="2400" dirty="0" err="1"/>
              <a:t>Hegai</a:t>
            </a:r>
            <a:r>
              <a:rPr lang="en-US" sz="2400" dirty="0"/>
              <a:t>, who had charge of the harem. 9 She pleased him and won his favor. Immediately he provided her with her beauty treatments and special food. He assigned to her seven female attendants selected from the king’s palace and moved her and her attendants into the best place in the harem. 10 Esther had not revealed her nationality and family background, because Mordecai had forbidden her to do so. 11 Every day he walked back and forth near the courtyard of the harem to find out how Esther was and what was happening to her. 12 Before a young woman’s turn came to go in to King Xerxes, she had to complete twelve months of </a:t>
            </a:r>
          </a:p>
        </p:txBody>
      </p:sp>
    </p:spTree>
    <p:extLst>
      <p:ext uri="{BB962C8B-B14F-4D97-AF65-F5344CB8AC3E}">
        <p14:creationId xmlns:p14="http://schemas.microsoft.com/office/powerpoint/2010/main" val="2158317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a:t>Esther 2:5-18</a:t>
            </a:r>
          </a:p>
        </p:txBody>
      </p:sp>
      <p:sp>
        <p:nvSpPr>
          <p:cNvPr id="3" name="Content Placeholder 2"/>
          <p:cNvSpPr>
            <a:spLocks noGrp="1"/>
          </p:cNvSpPr>
          <p:nvPr>
            <p:ph idx="1"/>
          </p:nvPr>
        </p:nvSpPr>
        <p:spPr>
          <a:xfrm>
            <a:off x="2345168" y="1724809"/>
            <a:ext cx="9369910" cy="4450080"/>
          </a:xfrm>
        </p:spPr>
        <p:txBody>
          <a:bodyPr>
            <a:noAutofit/>
          </a:bodyPr>
          <a:lstStyle/>
          <a:p>
            <a:pPr marL="0" indent="0">
              <a:buNone/>
            </a:pPr>
            <a:r>
              <a:rPr lang="en-US" sz="2400" dirty="0"/>
              <a:t>beauty treatments prescribed for the women, six months with oil of myrrh and six with perfumes and cosmetics. 13 And this is how she would go to the king: Anything she wanted was given her to take with her from the harem to the king’s palace. 14 In the evening she would go there and in the morning return to another part of the harem to the care of </a:t>
            </a:r>
            <a:r>
              <a:rPr lang="en-US" sz="2400" dirty="0" err="1"/>
              <a:t>Shaashgaz</a:t>
            </a:r>
            <a:r>
              <a:rPr lang="en-US" sz="2400" dirty="0"/>
              <a:t>, the king’s eunuch who was in charge of the concubines. She would not return to the king unless he was pleased with her and summoned her by name. 15 When the turn came for Esther (the young woman Mordecai had adopted, the daughter of his uncle </a:t>
            </a:r>
            <a:r>
              <a:rPr lang="en-US" sz="2400" dirty="0" err="1"/>
              <a:t>Abihail</a:t>
            </a:r>
            <a:r>
              <a:rPr lang="en-US" sz="2400" dirty="0"/>
              <a:t>) to go to the king, she asked for nothing other than what </a:t>
            </a:r>
            <a:r>
              <a:rPr lang="en-US" sz="2400" dirty="0" err="1"/>
              <a:t>Hegai</a:t>
            </a:r>
            <a:r>
              <a:rPr lang="en-US" sz="2400" dirty="0"/>
              <a:t>, the king’s.</a:t>
            </a:r>
          </a:p>
        </p:txBody>
      </p:sp>
    </p:spTree>
    <p:extLst>
      <p:ext uri="{BB962C8B-B14F-4D97-AF65-F5344CB8AC3E}">
        <p14:creationId xmlns:p14="http://schemas.microsoft.com/office/powerpoint/2010/main" val="1817694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a:t>Esther 2:5-18</a:t>
            </a:r>
          </a:p>
        </p:txBody>
      </p:sp>
      <p:sp>
        <p:nvSpPr>
          <p:cNvPr id="3" name="Content Placeholder 2"/>
          <p:cNvSpPr>
            <a:spLocks noGrp="1"/>
          </p:cNvSpPr>
          <p:nvPr>
            <p:ph idx="1"/>
          </p:nvPr>
        </p:nvSpPr>
        <p:spPr>
          <a:xfrm>
            <a:off x="2345168" y="1724809"/>
            <a:ext cx="9369910" cy="4450080"/>
          </a:xfrm>
        </p:spPr>
        <p:txBody>
          <a:bodyPr>
            <a:noAutofit/>
          </a:bodyPr>
          <a:lstStyle/>
          <a:p>
            <a:pPr marL="0" indent="0">
              <a:buNone/>
            </a:pPr>
            <a:r>
              <a:rPr lang="en-US" sz="2400" dirty="0"/>
              <a:t>eunuch who was in charge of the harem, suggested. And Esther won the favor of everyone who saw her. 16 She was taken to King Xerxes in the royal residence in the tenth month, the month of </a:t>
            </a:r>
            <a:r>
              <a:rPr lang="en-US" sz="2400" dirty="0" err="1"/>
              <a:t>Tebeth</a:t>
            </a:r>
            <a:r>
              <a:rPr lang="en-US" sz="2400" dirty="0"/>
              <a:t>, in the seventh year of his reign. 17 Now the king was attracted to Esther more than to any of the other women, and she won his favor and approval more than any of the other virgins. So he set a royal crown on her head and made her queen instead of Vashti. 18 And the king gave a great banquet, Esther’s banquet, for all his nobles and officials. He proclaimed a holiday throughout the provinces and distributed gifts with royal liberality.</a:t>
            </a:r>
          </a:p>
        </p:txBody>
      </p:sp>
    </p:spTree>
    <p:extLst>
      <p:ext uri="{BB962C8B-B14F-4D97-AF65-F5344CB8AC3E}">
        <p14:creationId xmlns:p14="http://schemas.microsoft.com/office/powerpoint/2010/main" val="1128613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a:t>Introduction	</a:t>
            </a:r>
          </a:p>
        </p:txBody>
      </p:sp>
      <p:sp>
        <p:nvSpPr>
          <p:cNvPr id="3" name="Content Placeholder 2"/>
          <p:cNvSpPr>
            <a:spLocks noGrp="1"/>
          </p:cNvSpPr>
          <p:nvPr>
            <p:ph idx="1"/>
          </p:nvPr>
        </p:nvSpPr>
        <p:spPr>
          <a:xfrm>
            <a:off x="2345168" y="1724809"/>
            <a:ext cx="9369910" cy="4450080"/>
          </a:xfrm>
        </p:spPr>
        <p:txBody>
          <a:bodyPr>
            <a:noAutofit/>
          </a:bodyPr>
          <a:lstStyle/>
          <a:p>
            <a:r>
              <a:rPr lang="en-US" sz="2800" dirty="0"/>
              <a:t>Enemy’s plan is to wipe out the Christian Faith</a:t>
            </a:r>
          </a:p>
          <a:p>
            <a:r>
              <a:rPr lang="en-US" sz="2800" dirty="0"/>
              <a:t>Render us ineffective at walking in royal calling</a:t>
            </a:r>
          </a:p>
          <a:p>
            <a:r>
              <a:rPr lang="en-US" sz="2800" dirty="0"/>
              <a:t>Each of us has a significant place in His kingdom</a:t>
            </a:r>
          </a:p>
          <a:p>
            <a:r>
              <a:rPr lang="en-US" sz="2800" dirty="0"/>
              <a:t>God chose Mordecai &amp; positioned him for mission </a:t>
            </a:r>
          </a:p>
          <a:p>
            <a:r>
              <a:rPr lang="en-US" sz="2800" dirty="0"/>
              <a:t>God chose Esther &amp; raised her up from obscurity </a:t>
            </a:r>
          </a:p>
          <a:p>
            <a:r>
              <a:rPr lang="en-US" sz="2800" dirty="0"/>
              <a:t>Obedience &amp; response to God’s leading</a:t>
            </a:r>
          </a:p>
        </p:txBody>
      </p:sp>
    </p:spTree>
    <p:extLst>
      <p:ext uri="{BB962C8B-B14F-4D97-AF65-F5344CB8AC3E}">
        <p14:creationId xmlns:p14="http://schemas.microsoft.com/office/powerpoint/2010/main" val="4282776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407" y="624109"/>
            <a:ext cx="9810974" cy="1100699"/>
          </a:xfrm>
        </p:spPr>
        <p:txBody>
          <a:bodyPr>
            <a:normAutofit/>
          </a:bodyPr>
          <a:lstStyle/>
          <a:p>
            <a:pPr algn="ctr"/>
            <a:r>
              <a:rPr lang="en-US" sz="4000" b="1" dirty="0"/>
              <a:t>God Has Chosen Us &amp; Set Us Apart</a:t>
            </a:r>
          </a:p>
        </p:txBody>
      </p:sp>
      <p:sp>
        <p:nvSpPr>
          <p:cNvPr id="3" name="Content Placeholder 2"/>
          <p:cNvSpPr>
            <a:spLocks noGrp="1"/>
          </p:cNvSpPr>
          <p:nvPr>
            <p:ph idx="1"/>
          </p:nvPr>
        </p:nvSpPr>
        <p:spPr>
          <a:xfrm>
            <a:off x="2280621" y="1724809"/>
            <a:ext cx="9509759" cy="4450080"/>
          </a:xfrm>
        </p:spPr>
        <p:txBody>
          <a:bodyPr>
            <a:noAutofit/>
          </a:bodyPr>
          <a:lstStyle/>
          <a:p>
            <a:r>
              <a:rPr lang="en-US" sz="2800" dirty="0"/>
              <a:t>You are a chosen people, royal priesthood </a:t>
            </a:r>
            <a:r>
              <a:rPr lang="en-US" sz="2800" b="1" i="1" dirty="0"/>
              <a:t>1 Pet 2:9</a:t>
            </a:r>
            <a:endParaRPr lang="en-US" sz="2800" dirty="0"/>
          </a:p>
          <a:p>
            <a:r>
              <a:rPr lang="en-US" sz="2800" dirty="0"/>
              <a:t>Mordecai was a Jew from the tribe of Benjamin</a:t>
            </a:r>
          </a:p>
          <a:p>
            <a:r>
              <a:rPr lang="en-US" sz="2800" dirty="0"/>
              <a:t>Don’t know what God is doing in this season</a:t>
            </a:r>
          </a:p>
          <a:p>
            <a:r>
              <a:rPr lang="en-US" sz="2800" dirty="0"/>
              <a:t>Disobedience of God’s people costs everyone</a:t>
            </a:r>
          </a:p>
          <a:p>
            <a:r>
              <a:rPr lang="en-US" sz="2800" dirty="0"/>
              <a:t>Obedient to heavenly calling to care for orphans</a:t>
            </a:r>
          </a:p>
        </p:txBody>
      </p:sp>
    </p:spTree>
    <p:extLst>
      <p:ext uri="{BB962C8B-B14F-4D97-AF65-F5344CB8AC3E}">
        <p14:creationId xmlns:p14="http://schemas.microsoft.com/office/powerpoint/2010/main" val="2089204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407" y="624109"/>
            <a:ext cx="9810974" cy="1100699"/>
          </a:xfrm>
        </p:spPr>
        <p:txBody>
          <a:bodyPr>
            <a:normAutofit fontScale="90000"/>
          </a:bodyPr>
          <a:lstStyle/>
          <a:p>
            <a:pPr algn="ctr"/>
            <a:r>
              <a:rPr lang="en-US" sz="4400" b="1" dirty="0"/>
              <a:t>God’s Favor is Upon Us for His Mission</a:t>
            </a:r>
          </a:p>
        </p:txBody>
      </p:sp>
      <p:sp>
        <p:nvSpPr>
          <p:cNvPr id="3" name="Content Placeholder 2"/>
          <p:cNvSpPr>
            <a:spLocks noGrp="1"/>
          </p:cNvSpPr>
          <p:nvPr>
            <p:ph idx="1"/>
          </p:nvPr>
        </p:nvSpPr>
        <p:spPr>
          <a:xfrm>
            <a:off x="1882588" y="1724809"/>
            <a:ext cx="9611598" cy="4450080"/>
          </a:xfrm>
        </p:spPr>
        <p:txBody>
          <a:bodyPr>
            <a:noAutofit/>
          </a:bodyPr>
          <a:lstStyle/>
          <a:p>
            <a:r>
              <a:rPr lang="en-US" sz="2800" dirty="0"/>
              <a:t>Picture of way God sees the church</a:t>
            </a:r>
          </a:p>
          <a:p>
            <a:r>
              <a:rPr lang="en-US" sz="2800" dirty="0"/>
              <a:t>God uses foolish things of world to confound wise 		</a:t>
            </a:r>
            <a:r>
              <a:rPr lang="en-US" sz="2800" b="1" i="1" dirty="0"/>
              <a:t>1 </a:t>
            </a:r>
            <a:r>
              <a:rPr lang="en-US" sz="2800" b="1" i="1" dirty="0" err="1"/>
              <a:t>Cor</a:t>
            </a:r>
            <a:r>
              <a:rPr lang="en-US" sz="2800" b="1" i="1" dirty="0"/>
              <a:t> 1:27</a:t>
            </a:r>
            <a:endParaRPr lang="en-US" sz="2800" dirty="0"/>
          </a:p>
          <a:p>
            <a:r>
              <a:rPr lang="en-US" sz="2800" dirty="0"/>
              <a:t>Esther won the favor of all she saw</a:t>
            </a:r>
          </a:p>
          <a:p>
            <a:r>
              <a:rPr lang="en-US" sz="2800" dirty="0"/>
              <a:t>He has declared us as beautiful to Him </a:t>
            </a:r>
          </a:p>
          <a:p>
            <a:pPr marL="0" indent="0">
              <a:buNone/>
            </a:pPr>
            <a:endParaRPr lang="en-US" sz="2800" dirty="0"/>
          </a:p>
          <a:p>
            <a:pPr marL="514350" indent="-514350">
              <a:buAutoNum type="arabicPeriod"/>
            </a:pPr>
            <a:endParaRPr lang="en-US" sz="2800" dirty="0"/>
          </a:p>
          <a:p>
            <a:pPr marL="514350" indent="-514350">
              <a:buFont typeface="+mj-lt"/>
              <a:buAutoNum type="arabicPeriod"/>
            </a:pPr>
            <a:endParaRPr lang="en-US" sz="2800" dirty="0"/>
          </a:p>
        </p:txBody>
      </p:sp>
    </p:spTree>
    <p:extLst>
      <p:ext uri="{BB962C8B-B14F-4D97-AF65-F5344CB8AC3E}">
        <p14:creationId xmlns:p14="http://schemas.microsoft.com/office/powerpoint/2010/main" val="1855975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407" y="408791"/>
            <a:ext cx="9810974" cy="1316017"/>
          </a:xfrm>
        </p:spPr>
        <p:txBody>
          <a:bodyPr>
            <a:normAutofit/>
          </a:bodyPr>
          <a:lstStyle/>
          <a:p>
            <a:pPr algn="ctr"/>
            <a:r>
              <a:rPr lang="en-US" sz="4800" b="1" dirty="0"/>
              <a:t>God Will Raise Us Up</a:t>
            </a:r>
          </a:p>
        </p:txBody>
      </p:sp>
      <p:sp>
        <p:nvSpPr>
          <p:cNvPr id="3" name="Content Placeholder 2"/>
          <p:cNvSpPr>
            <a:spLocks noGrp="1"/>
          </p:cNvSpPr>
          <p:nvPr>
            <p:ph idx="1"/>
          </p:nvPr>
        </p:nvSpPr>
        <p:spPr>
          <a:xfrm>
            <a:off x="1882588" y="1724809"/>
            <a:ext cx="9611598" cy="4450080"/>
          </a:xfrm>
        </p:spPr>
        <p:txBody>
          <a:bodyPr>
            <a:noAutofit/>
          </a:bodyPr>
          <a:lstStyle/>
          <a:p>
            <a:r>
              <a:rPr lang="en-US" sz="2800" dirty="0"/>
              <a:t>In God’s time, His favor shines on us </a:t>
            </a:r>
          </a:p>
          <a:p>
            <a:r>
              <a:rPr lang="en-US" sz="2800" dirty="0"/>
              <a:t>Suddenly, you will find yourself in place of influence </a:t>
            </a:r>
          </a:p>
          <a:p>
            <a:r>
              <a:rPr lang="en-US" sz="2800" dirty="0"/>
              <a:t>Those who humble themselves will be exalted 			</a:t>
            </a:r>
            <a:r>
              <a:rPr lang="en-US" sz="2800" b="1" i="1" dirty="0"/>
              <a:t>Matt 23:12</a:t>
            </a:r>
            <a:endParaRPr lang="en-US" sz="2800" dirty="0"/>
          </a:p>
          <a:p>
            <a:r>
              <a:rPr lang="en-US" sz="2800" dirty="0"/>
              <a:t>Picture of the right season for God to lift you up 			</a:t>
            </a:r>
            <a:r>
              <a:rPr lang="en-US" sz="2800" b="1" i="1" dirty="0"/>
              <a:t>1 Pet 5:5-6</a:t>
            </a:r>
            <a:endParaRPr lang="en-US" sz="2800" dirty="0"/>
          </a:p>
          <a:p>
            <a:r>
              <a:rPr lang="en-US" sz="2800" dirty="0"/>
              <a:t>How has God been raising you up?</a:t>
            </a:r>
          </a:p>
          <a:p>
            <a:pPr marL="0" indent="0">
              <a:buNone/>
            </a:pPr>
            <a:endParaRPr lang="en-US" sz="2800" dirty="0"/>
          </a:p>
          <a:p>
            <a:pPr marL="514350" indent="-514350">
              <a:buAutoNum type="arabicPeriod"/>
            </a:pPr>
            <a:endParaRPr lang="en-US" sz="2800" dirty="0"/>
          </a:p>
          <a:p>
            <a:pPr marL="514350" indent="-514350">
              <a:buFont typeface="+mj-lt"/>
              <a:buAutoNum type="arabicPeriod"/>
            </a:pPr>
            <a:endParaRPr lang="en-US" sz="2800" dirty="0"/>
          </a:p>
        </p:txBody>
      </p:sp>
    </p:spTree>
    <p:extLst>
      <p:ext uri="{BB962C8B-B14F-4D97-AF65-F5344CB8AC3E}">
        <p14:creationId xmlns:p14="http://schemas.microsoft.com/office/powerpoint/2010/main" val="3769626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306</TotalTime>
  <Words>289</Words>
  <Application>Microsoft Office PowerPoint</Application>
  <PresentationFormat>Widescreen</PresentationFormat>
  <Paragraphs>40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Century Gothic</vt:lpstr>
      <vt:lpstr>Wingdings 3</vt:lpstr>
      <vt:lpstr>Wisp</vt:lpstr>
      <vt:lpstr>Chosen and  Set Apart</vt:lpstr>
      <vt:lpstr>Esther 2:5-18</vt:lpstr>
      <vt:lpstr>Esther 2:5-18</vt:lpstr>
      <vt:lpstr>Esther 2:5-18</vt:lpstr>
      <vt:lpstr>Esther 2:5-18</vt:lpstr>
      <vt:lpstr>Introduction </vt:lpstr>
      <vt:lpstr>God Has Chosen Us &amp; Set Us Apart</vt:lpstr>
      <vt:lpstr>God’s Favor is Upon Us for His Mission</vt:lpstr>
      <vt:lpstr>God Will Raise Us Up</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Benefits of Wisdom</dc:title>
  <dc:creator>John Cavari</dc:creator>
  <cp:lastModifiedBy>Evan Hanes</cp:lastModifiedBy>
  <cp:revision>26</cp:revision>
  <cp:lastPrinted>2018-04-07T20:18:27Z</cp:lastPrinted>
  <dcterms:created xsi:type="dcterms:W3CDTF">2018-04-07T19:36:20Z</dcterms:created>
  <dcterms:modified xsi:type="dcterms:W3CDTF">2018-07-22T15:38:12Z</dcterms:modified>
</cp:coreProperties>
</file>