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8"/>
  </p:handoutMasterIdLst>
  <p:sldIdLst>
    <p:sldId id="256" r:id="rId2"/>
    <p:sldId id="261" r:id="rId3"/>
    <p:sldId id="262" r:id="rId4"/>
    <p:sldId id="266" r:id="rId5"/>
    <p:sldId id="263" r:id="rId6"/>
    <p:sldId id="265" r:id="rId7"/>
  </p:sldIdLst>
  <p:sldSz cx="12192000" cy="6858000"/>
  <p:notesSz cx="7102475" cy="93884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92" d="100"/>
          <a:sy n="92" d="100"/>
        </p:scale>
        <p:origin x="86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169172E8-9702-48EA-AE7C-E36D5C2A1FCC}" type="datetimeFigureOut">
              <a:rPr lang="en-US" smtClean="0"/>
              <a:t>7/8/2018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7BD21E63-D004-4F02-B247-BBA6E02F25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254777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2" y="645459"/>
            <a:ext cx="8915399" cy="3206765"/>
          </a:xfrm>
        </p:spPr>
        <p:txBody>
          <a:bodyPr>
            <a:normAutofit/>
          </a:bodyPr>
          <a:lstStyle/>
          <a:p>
            <a:pPr algn="ctr"/>
            <a:r>
              <a:rPr lang="en-US" sz="6600" b="1" dirty="0"/>
              <a:t>For Such A Time </a:t>
            </a:r>
            <a:br>
              <a:rPr lang="en-US" sz="6600" b="1" dirty="0"/>
            </a:br>
            <a:r>
              <a:rPr lang="en-US" sz="6600" b="1" dirty="0"/>
              <a:t>As This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06333" y="4443892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en-US" sz="3200" b="1" dirty="0"/>
              <a:t>July 8, 2018</a:t>
            </a:r>
          </a:p>
        </p:txBody>
      </p:sp>
    </p:spTree>
    <p:extLst>
      <p:ext uri="{BB962C8B-B14F-4D97-AF65-F5344CB8AC3E}">
        <p14:creationId xmlns:p14="http://schemas.microsoft.com/office/powerpoint/2010/main" val="340306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09"/>
            <a:ext cx="8911687" cy="1100699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/>
              <a:t>Introduction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5168" y="1724809"/>
            <a:ext cx="9369910" cy="4450080"/>
          </a:xfrm>
        </p:spPr>
        <p:txBody>
          <a:bodyPr>
            <a:noAutofit/>
          </a:bodyPr>
          <a:lstStyle/>
          <a:p>
            <a:r>
              <a:rPr lang="en-US" sz="2800" dirty="0"/>
              <a:t>Enemy’s plan is to wipe out the Christian Faith </a:t>
            </a:r>
          </a:p>
          <a:p>
            <a:r>
              <a:rPr lang="en-US" sz="2800" dirty="0"/>
              <a:t>Esther teaches us about God’s plan for Restoration </a:t>
            </a:r>
          </a:p>
          <a:p>
            <a:r>
              <a:rPr lang="en-US" sz="2800" dirty="0"/>
              <a:t>Each of us has significant place God has invited us</a:t>
            </a:r>
          </a:p>
          <a:p>
            <a:r>
              <a:rPr lang="en-US" sz="2800" dirty="0"/>
              <a:t>Holy Spirit working to reform, reshape the church </a:t>
            </a:r>
          </a:p>
          <a:p>
            <a:r>
              <a:rPr lang="en-US" sz="2800" dirty="0"/>
              <a:t>Highlights importance of intercessory prayer</a:t>
            </a:r>
          </a:p>
          <a:p>
            <a:r>
              <a:rPr lang="en-US" sz="2800" dirty="0"/>
              <a:t>We can impact nations through prayer</a:t>
            </a:r>
          </a:p>
        </p:txBody>
      </p:sp>
    </p:spTree>
    <p:extLst>
      <p:ext uri="{BB962C8B-B14F-4D97-AF65-F5344CB8AC3E}">
        <p14:creationId xmlns:p14="http://schemas.microsoft.com/office/powerpoint/2010/main" val="754741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407" y="624109"/>
            <a:ext cx="9810974" cy="1100699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/>
              <a:t>Summary of Esther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0621" y="1724809"/>
            <a:ext cx="9509759" cy="4450080"/>
          </a:xfrm>
        </p:spPr>
        <p:txBody>
          <a:bodyPr>
            <a:noAutofit/>
          </a:bodyPr>
          <a:lstStyle/>
          <a:p>
            <a:r>
              <a:rPr lang="en-US" sz="2800" dirty="0"/>
              <a:t>God’s people temporarily “at peace” in Persia</a:t>
            </a:r>
          </a:p>
          <a:p>
            <a:r>
              <a:rPr lang="en-US" sz="2800" dirty="0"/>
              <a:t>Haman wants Mordecai, Jews annihilated</a:t>
            </a:r>
          </a:p>
          <a:p>
            <a:r>
              <a:rPr lang="en-US" sz="2800" dirty="0"/>
              <a:t>Haman wants to be worshipped and honored</a:t>
            </a:r>
          </a:p>
          <a:p>
            <a:r>
              <a:rPr lang="en-US" sz="2800" dirty="0"/>
              <a:t>Concocts plan to call for execution of Jews</a:t>
            </a:r>
          </a:p>
          <a:p>
            <a:r>
              <a:rPr lang="en-US" sz="2800" dirty="0"/>
              <a:t>Mordecai hears, pleads with Esther to intervene</a:t>
            </a:r>
          </a:p>
          <a:p>
            <a:r>
              <a:rPr lang="en-US" sz="2800" dirty="0"/>
              <a:t>Esther used by God to intercede &amp; rescue people</a:t>
            </a:r>
          </a:p>
          <a:p>
            <a:r>
              <a:rPr lang="en-US" sz="2800" dirty="0"/>
              <a:t>Haman’s plan thwarted, he is destroyed </a:t>
            </a:r>
          </a:p>
        </p:txBody>
      </p:sp>
    </p:spTree>
    <p:extLst>
      <p:ext uri="{BB962C8B-B14F-4D97-AF65-F5344CB8AC3E}">
        <p14:creationId xmlns:p14="http://schemas.microsoft.com/office/powerpoint/2010/main" val="2089204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407" y="624109"/>
            <a:ext cx="9810974" cy="1100699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/>
              <a:t>Summary of Esther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0621" y="1724809"/>
            <a:ext cx="9509759" cy="4450080"/>
          </a:xfrm>
        </p:spPr>
        <p:txBody>
          <a:bodyPr>
            <a:noAutofit/>
          </a:bodyPr>
          <a:lstStyle/>
          <a:p>
            <a:r>
              <a:rPr lang="en-US" sz="2800" dirty="0"/>
              <a:t>God’s people survive the attack</a:t>
            </a:r>
          </a:p>
          <a:p>
            <a:r>
              <a:rPr lang="en-US" sz="2800" dirty="0"/>
              <a:t>Mordecai then becomes prime minister</a:t>
            </a:r>
          </a:p>
          <a:p>
            <a:r>
              <a:rPr lang="en-US" sz="2800" dirty="0"/>
              <a:t>Feast of Purim God’s deliverance</a:t>
            </a:r>
          </a:p>
        </p:txBody>
      </p:sp>
    </p:spTree>
    <p:extLst>
      <p:ext uri="{BB962C8B-B14F-4D97-AF65-F5344CB8AC3E}">
        <p14:creationId xmlns:p14="http://schemas.microsoft.com/office/powerpoint/2010/main" val="383486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407" y="624109"/>
            <a:ext cx="9810974" cy="1100699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/>
              <a:t>Five Parallels To Focus 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82588" y="1724809"/>
            <a:ext cx="9611598" cy="44500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800" b="1" dirty="0"/>
              <a:t>1. Clothed in Righteousness 4:6-17</a:t>
            </a:r>
          </a:p>
          <a:p>
            <a:pPr marL="0" indent="0">
              <a:buNone/>
            </a:pPr>
            <a:r>
              <a:rPr lang="en-US" sz="2800" b="1" dirty="0"/>
              <a:t>2. Enemy Opposing Us 3:5-10</a:t>
            </a:r>
          </a:p>
          <a:p>
            <a:pPr marL="0" indent="0">
              <a:buNone/>
            </a:pPr>
            <a:r>
              <a:rPr lang="en-US" sz="2800" b="1" dirty="0"/>
              <a:t>3. Awakened to Intercede Ch. 4</a:t>
            </a:r>
          </a:p>
          <a:p>
            <a:pPr marL="0" indent="0">
              <a:buNone/>
            </a:pPr>
            <a:r>
              <a:rPr lang="en-US" sz="2800" b="1" dirty="0"/>
              <a:t>4. Laying Down Life Ch. 4</a:t>
            </a:r>
          </a:p>
          <a:p>
            <a:pPr marL="0" indent="0">
              <a:buNone/>
            </a:pPr>
            <a:r>
              <a:rPr lang="en-US" sz="2800" b="1" dirty="0"/>
              <a:t>5. Destined to Reign 5:1-3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pPr marL="514350" indent="-514350">
              <a:buAutoNum type="arabicPeriod"/>
            </a:pPr>
            <a:endParaRPr lang="en-US" sz="2800" dirty="0"/>
          </a:p>
          <a:p>
            <a:pPr marL="514350" indent="-514350">
              <a:buFont typeface="+mj-lt"/>
              <a:buAutoNum type="arabicPeriod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55975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407" y="624109"/>
            <a:ext cx="9810974" cy="1100699"/>
          </a:xfrm>
        </p:spPr>
        <p:txBody>
          <a:bodyPr>
            <a:normAutofit/>
          </a:bodyPr>
          <a:lstStyle/>
          <a:p>
            <a:pPr algn="ctr"/>
            <a:r>
              <a:rPr lang="en-US" sz="5400" b="1" dirty="0"/>
              <a:t>Conclusion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407" y="1724809"/>
            <a:ext cx="9810974" cy="4450080"/>
          </a:xfrm>
        </p:spPr>
        <p:txBody>
          <a:bodyPr>
            <a:noAutofit/>
          </a:bodyPr>
          <a:lstStyle/>
          <a:p>
            <a:r>
              <a:rPr lang="en-US" sz="2800" dirty="0"/>
              <a:t>For such a time as this, we’ve been created</a:t>
            </a:r>
          </a:p>
          <a:p>
            <a:r>
              <a:rPr lang="en-US" sz="2800" dirty="0"/>
              <a:t>Plan of Hell is to thwart us</a:t>
            </a:r>
          </a:p>
          <a:p>
            <a:r>
              <a:rPr lang="en-US" sz="2800" dirty="0"/>
              <a:t>We must rise up to intercede, stand in the gap</a:t>
            </a:r>
          </a:p>
        </p:txBody>
      </p:sp>
    </p:spTree>
    <p:extLst>
      <p:ext uri="{BB962C8B-B14F-4D97-AF65-F5344CB8AC3E}">
        <p14:creationId xmlns:p14="http://schemas.microsoft.com/office/powerpoint/2010/main" val="25913256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170</TotalTime>
  <Words>199</Words>
  <Application>Microsoft Office PowerPoint</Application>
  <PresentationFormat>Widescreen</PresentationFormat>
  <Paragraphs>34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Century Gothic</vt:lpstr>
      <vt:lpstr>Wingdings 3</vt:lpstr>
      <vt:lpstr>Wisp</vt:lpstr>
      <vt:lpstr>For Such A Time  As This</vt:lpstr>
      <vt:lpstr>Introduction </vt:lpstr>
      <vt:lpstr>Summary of Esther</vt:lpstr>
      <vt:lpstr>Summary of Esther</vt:lpstr>
      <vt:lpstr>Five Parallels To Focus On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Benefits of Wisdom</dc:title>
  <dc:creator>John Cavari</dc:creator>
  <cp:lastModifiedBy>Evan Hanes</cp:lastModifiedBy>
  <cp:revision>19</cp:revision>
  <cp:lastPrinted>2018-04-07T20:18:27Z</cp:lastPrinted>
  <dcterms:created xsi:type="dcterms:W3CDTF">2018-04-07T19:36:20Z</dcterms:created>
  <dcterms:modified xsi:type="dcterms:W3CDTF">2018-07-08T11:04:55Z</dcterms:modified>
</cp:coreProperties>
</file>