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1" r:id="rId2"/>
    <p:sldId id="257" r:id="rId3"/>
    <p:sldId id="259" r:id="rId4"/>
    <p:sldId id="258" r:id="rId5"/>
    <p:sldId id="263"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FE6FF"/>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171" y="6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8458200" cy="5943600"/>
            <a:chOff x="0" y="0"/>
            <a:chExt cx="5328" cy="3744"/>
          </a:xfrm>
        </p:grpSpPr>
        <p:sp>
          <p:nvSpPr>
            <p:cNvPr id="5" name="Freeform 3"/>
            <p:cNvSpPr>
              <a:spLocks/>
            </p:cNvSpPr>
            <p:nvPr/>
          </p:nvSpPr>
          <p:spPr bwMode="hidden">
            <a:xfrm>
              <a:off x="0" y="1440"/>
              <a:ext cx="5155" cy="2304"/>
            </a:xfrm>
            <a:custGeom>
              <a:avLst/>
              <a:gdLst/>
              <a:ahLst/>
              <a:cxnLst>
                <a:cxn ang="0">
                  <a:pos x="5154" y="1769"/>
                </a:cxn>
                <a:cxn ang="0">
                  <a:pos x="0" y="2304"/>
                </a:cxn>
                <a:cxn ang="0">
                  <a:pos x="0" y="1252"/>
                </a:cxn>
                <a:cxn ang="0">
                  <a:pos x="5155" y="0"/>
                </a:cxn>
                <a:cxn ang="0">
                  <a:pos x="5155" y="1416"/>
                </a:cxn>
                <a:cxn ang="0">
                  <a:pos x="5154" y="1769"/>
                </a:cxn>
              </a:cxnLst>
              <a:rect l="0" t="0" r="r" b="b"/>
              <a:pathLst>
                <a:path w="5155" h="2304">
                  <a:moveTo>
                    <a:pt x="5154" y="1769"/>
                  </a:moveTo>
                  <a:lnTo>
                    <a:pt x="0" y="2304"/>
                  </a:lnTo>
                  <a:lnTo>
                    <a:pt x="0" y="1252"/>
                  </a:lnTo>
                  <a:lnTo>
                    <a:pt x="5155" y="0"/>
                  </a:lnTo>
                  <a:lnTo>
                    <a:pt x="5155" y="1416"/>
                  </a:lnTo>
                  <a:lnTo>
                    <a:pt x="5154" y="1769"/>
                  </a:lnTo>
                  <a:close/>
                </a:path>
              </a:pathLst>
            </a:custGeom>
            <a:gradFill rotWithShape="1">
              <a:gsLst>
                <a:gs pos="0">
                  <a:schemeClr val="bg1">
                    <a:gamma/>
                    <a:shade val="84706"/>
                    <a:invGamma/>
                  </a:schemeClr>
                </a:gs>
                <a:gs pos="100000">
                  <a:schemeClr val="bg1"/>
                </a:gs>
              </a:gsLst>
              <a:lin ang="0" scaled="1"/>
            </a:gradFill>
            <a:ln w="9525">
              <a:noFill/>
              <a:round/>
              <a:headEnd/>
              <a:tailEnd/>
            </a:ln>
          </p:spPr>
          <p:txBody>
            <a:bodyPr/>
            <a:lstStyle/>
            <a:p>
              <a:pPr>
                <a:defRPr/>
              </a:pPr>
              <a:endParaRPr lang="en-US" dirty="0"/>
            </a:p>
          </p:txBody>
        </p:sp>
        <p:sp>
          <p:nvSpPr>
            <p:cNvPr id="6" name="Freeform 4"/>
            <p:cNvSpPr>
              <a:spLocks/>
            </p:cNvSpPr>
            <p:nvPr/>
          </p:nvSpPr>
          <p:spPr bwMode="hidden">
            <a:xfrm>
              <a:off x="0" y="0"/>
              <a:ext cx="5328" cy="3689"/>
            </a:xfrm>
            <a:custGeom>
              <a:avLst/>
              <a:gdLst/>
              <a:ahLst/>
              <a:cxnLst>
                <a:cxn ang="0">
                  <a:pos x="5311" y="3209"/>
                </a:cxn>
                <a:cxn ang="0">
                  <a:pos x="0" y="3689"/>
                </a:cxn>
                <a:cxn ang="0">
                  <a:pos x="0" y="9"/>
                </a:cxn>
                <a:cxn ang="0">
                  <a:pos x="5328" y="0"/>
                </a:cxn>
                <a:cxn ang="0">
                  <a:pos x="5311" y="3209"/>
                </a:cxn>
              </a:cxnLst>
              <a:rect l="0" t="0" r="r" b="b"/>
              <a:pathLst>
                <a:path w="5328" h="3689">
                  <a:moveTo>
                    <a:pt x="5311" y="3209"/>
                  </a:moveTo>
                  <a:lnTo>
                    <a:pt x="0" y="3689"/>
                  </a:lnTo>
                  <a:lnTo>
                    <a:pt x="0" y="9"/>
                  </a:lnTo>
                  <a:lnTo>
                    <a:pt x="5328" y="0"/>
                  </a:lnTo>
                  <a:lnTo>
                    <a:pt x="5311" y="3209"/>
                  </a:lnTo>
                  <a:close/>
                </a:path>
              </a:pathLst>
            </a:custGeom>
            <a:gradFill rotWithShape="1">
              <a:gsLst>
                <a:gs pos="0">
                  <a:schemeClr val="bg2"/>
                </a:gs>
                <a:gs pos="100000">
                  <a:schemeClr val="bg1"/>
                </a:gs>
              </a:gsLst>
              <a:lin ang="0" scaled="1"/>
            </a:gradFill>
            <a:ln w="9525">
              <a:noFill/>
              <a:round/>
              <a:headEnd/>
              <a:tailEnd/>
            </a:ln>
          </p:spPr>
          <p:txBody>
            <a:bodyPr/>
            <a:lstStyle/>
            <a:p>
              <a:pPr>
                <a:defRPr/>
              </a:pPr>
              <a:endParaRPr lang="en-US" dirty="0"/>
            </a:p>
          </p:txBody>
        </p:sp>
      </p:grpSp>
      <p:sp>
        <p:nvSpPr>
          <p:cNvPr id="141317" name="Rectangle 5"/>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1321" name="Rectangle 9"/>
          <p:cNvSpPr>
            <a:spLocks noGrp="1" noChangeArrowheads="1"/>
          </p:cNvSpPr>
          <p:nvPr>
            <p:ph type="ctrTitle" sz="quarter"/>
          </p:nvPr>
        </p:nvSpPr>
        <p:spPr>
          <a:xfrm>
            <a:off x="685800" y="1768475"/>
            <a:ext cx="7772400" cy="1736725"/>
          </a:xfrm>
        </p:spPr>
        <p:txBody>
          <a:bodyPr anchor="b" anchorCtr="1"/>
          <a:lstStyle>
            <a:lvl1pPr>
              <a:defRPr sz="5400"/>
            </a:lvl1pPr>
          </a:lstStyle>
          <a:p>
            <a:r>
              <a:rPr lang="en-US"/>
              <a:t>Click to edit Master title style</a:t>
            </a:r>
          </a:p>
        </p:txBody>
      </p:sp>
      <p:sp>
        <p:nvSpPr>
          <p:cNvPr id="7" name="Rectangle 6"/>
          <p:cNvSpPr>
            <a:spLocks noGrp="1" noChangeArrowheads="1"/>
          </p:cNvSpPr>
          <p:nvPr>
            <p:ph type="dt" sz="quarter" idx="10"/>
          </p:nvPr>
        </p:nvSpPr>
        <p:spPr/>
        <p:txBody>
          <a:bodyPr/>
          <a:lstStyle>
            <a:lvl1pPr>
              <a:defRPr/>
            </a:lvl1pPr>
          </a:lstStyle>
          <a:p>
            <a:fld id="{9C38D07E-8ADE-4712-BCE4-518976718448}" type="datetimeFigureOut">
              <a:rPr lang="en-US" smtClean="0"/>
              <a:t>7/1/2018</a:t>
            </a:fld>
            <a:endParaRPr lang="en-US" dirty="0"/>
          </a:p>
        </p:txBody>
      </p:sp>
      <p:sp>
        <p:nvSpPr>
          <p:cNvPr id="8" name="Rectangle 7"/>
          <p:cNvSpPr>
            <a:spLocks noGrp="1" noChangeArrowheads="1"/>
          </p:cNvSpPr>
          <p:nvPr>
            <p:ph type="ftr" sz="quarter" idx="11"/>
          </p:nvPr>
        </p:nvSpPr>
        <p:spPr/>
        <p:txBody>
          <a:bodyPr/>
          <a:lstStyle>
            <a:lvl1pPr>
              <a:defRPr/>
            </a:lvl1pPr>
          </a:lstStyle>
          <a:p>
            <a:endParaRPr lang="en-US" dirty="0"/>
          </a:p>
        </p:txBody>
      </p:sp>
      <p:sp>
        <p:nvSpPr>
          <p:cNvPr id="9" name="Rectangle 8"/>
          <p:cNvSpPr>
            <a:spLocks noGrp="1" noChangeArrowheads="1"/>
          </p:cNvSpPr>
          <p:nvPr>
            <p:ph type="sldNum" sz="quarter" idx="12"/>
          </p:nvPr>
        </p:nvSpPr>
        <p:spPr/>
        <p:txBody>
          <a:bodyPr/>
          <a:lstStyle>
            <a:lvl1pPr>
              <a:defRPr/>
            </a:lvl1pPr>
          </a:lstStyle>
          <a:p>
            <a:fld id="{587D96DF-DD9A-4CA4-B056-84C5EA72C0A5}"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7"/>
          <p:cNvSpPr>
            <a:spLocks noGrp="1" noChangeArrowheads="1"/>
          </p:cNvSpPr>
          <p:nvPr>
            <p:ph type="dt" sz="half" idx="10"/>
          </p:nvPr>
        </p:nvSpPr>
        <p:spPr>
          <a:ln/>
        </p:spPr>
        <p:txBody>
          <a:bodyPr/>
          <a:lstStyle>
            <a:lvl1pPr>
              <a:defRPr/>
            </a:lvl1pPr>
          </a:lstStyle>
          <a:p>
            <a:fld id="{9C38D07E-8ADE-4712-BCE4-518976718448}" type="datetimeFigureOut">
              <a:rPr lang="en-US" smtClean="0"/>
              <a:t>7/1/2018</a:t>
            </a:fld>
            <a:endParaRPr lang="en-US" dirty="0"/>
          </a:p>
        </p:txBody>
      </p:sp>
      <p:sp>
        <p:nvSpPr>
          <p:cNvPr id="5" name="Rectangle 8"/>
          <p:cNvSpPr>
            <a:spLocks noGrp="1" noChangeArrowheads="1"/>
          </p:cNvSpPr>
          <p:nvPr>
            <p:ph type="ftr" sz="quarter" idx="11"/>
          </p:nvPr>
        </p:nvSpPr>
        <p:spPr>
          <a:ln/>
        </p:spPr>
        <p:txBody>
          <a:bodyPr/>
          <a:lstStyle>
            <a:lvl1pPr>
              <a:defRPr/>
            </a:lvl1pPr>
          </a:lstStyle>
          <a:p>
            <a:endParaRPr lang="en-US" dirty="0"/>
          </a:p>
        </p:txBody>
      </p:sp>
      <p:sp>
        <p:nvSpPr>
          <p:cNvPr id="6" name="Rectangle 9"/>
          <p:cNvSpPr>
            <a:spLocks noGrp="1" noChangeArrowheads="1"/>
          </p:cNvSpPr>
          <p:nvPr>
            <p:ph type="sldNum" sz="quarter" idx="12"/>
          </p:nvPr>
        </p:nvSpPr>
        <p:spPr>
          <a:ln/>
        </p:spPr>
        <p:txBody>
          <a:bodyPr/>
          <a:lstStyle>
            <a:lvl1pPr>
              <a:defRPr/>
            </a:lvl1pPr>
          </a:lstStyle>
          <a:p>
            <a:fld id="{587D96DF-DD9A-4CA4-B056-84C5EA72C0A5}"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213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21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7"/>
          <p:cNvSpPr>
            <a:spLocks noGrp="1" noChangeArrowheads="1"/>
          </p:cNvSpPr>
          <p:nvPr>
            <p:ph type="dt" sz="half" idx="10"/>
          </p:nvPr>
        </p:nvSpPr>
        <p:spPr>
          <a:ln/>
        </p:spPr>
        <p:txBody>
          <a:bodyPr/>
          <a:lstStyle>
            <a:lvl1pPr>
              <a:defRPr/>
            </a:lvl1pPr>
          </a:lstStyle>
          <a:p>
            <a:fld id="{9C38D07E-8ADE-4712-BCE4-518976718448}" type="datetimeFigureOut">
              <a:rPr lang="en-US" smtClean="0"/>
              <a:t>7/1/2018</a:t>
            </a:fld>
            <a:endParaRPr lang="en-US" dirty="0"/>
          </a:p>
        </p:txBody>
      </p:sp>
      <p:sp>
        <p:nvSpPr>
          <p:cNvPr id="5" name="Rectangle 8"/>
          <p:cNvSpPr>
            <a:spLocks noGrp="1" noChangeArrowheads="1"/>
          </p:cNvSpPr>
          <p:nvPr>
            <p:ph type="ftr" sz="quarter" idx="11"/>
          </p:nvPr>
        </p:nvSpPr>
        <p:spPr>
          <a:ln/>
        </p:spPr>
        <p:txBody>
          <a:bodyPr/>
          <a:lstStyle>
            <a:lvl1pPr>
              <a:defRPr/>
            </a:lvl1pPr>
          </a:lstStyle>
          <a:p>
            <a:endParaRPr lang="en-US" dirty="0"/>
          </a:p>
        </p:txBody>
      </p:sp>
      <p:sp>
        <p:nvSpPr>
          <p:cNvPr id="6" name="Rectangle 9"/>
          <p:cNvSpPr>
            <a:spLocks noGrp="1" noChangeArrowheads="1"/>
          </p:cNvSpPr>
          <p:nvPr>
            <p:ph type="sldNum" sz="quarter" idx="12"/>
          </p:nvPr>
        </p:nvSpPr>
        <p:spPr>
          <a:ln/>
        </p:spPr>
        <p:txBody>
          <a:bodyPr/>
          <a:lstStyle>
            <a:lvl1pPr>
              <a:defRPr/>
            </a:lvl1pPr>
          </a:lstStyle>
          <a:p>
            <a:fld id="{587D96DF-DD9A-4CA4-B056-84C5EA72C0A5}"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7"/>
          <p:cNvSpPr>
            <a:spLocks noGrp="1" noChangeArrowheads="1"/>
          </p:cNvSpPr>
          <p:nvPr>
            <p:ph type="dt" sz="half" idx="10"/>
          </p:nvPr>
        </p:nvSpPr>
        <p:spPr>
          <a:ln/>
        </p:spPr>
        <p:txBody>
          <a:bodyPr/>
          <a:lstStyle>
            <a:lvl1pPr>
              <a:defRPr/>
            </a:lvl1pPr>
          </a:lstStyle>
          <a:p>
            <a:fld id="{9C38D07E-8ADE-4712-BCE4-518976718448}" type="datetimeFigureOut">
              <a:rPr lang="en-US" smtClean="0"/>
              <a:t>7/1/2018</a:t>
            </a:fld>
            <a:endParaRPr lang="en-US" dirty="0"/>
          </a:p>
        </p:txBody>
      </p:sp>
      <p:sp>
        <p:nvSpPr>
          <p:cNvPr id="5" name="Rectangle 8"/>
          <p:cNvSpPr>
            <a:spLocks noGrp="1" noChangeArrowheads="1"/>
          </p:cNvSpPr>
          <p:nvPr>
            <p:ph type="ftr" sz="quarter" idx="11"/>
          </p:nvPr>
        </p:nvSpPr>
        <p:spPr>
          <a:ln/>
        </p:spPr>
        <p:txBody>
          <a:bodyPr/>
          <a:lstStyle>
            <a:lvl1pPr>
              <a:defRPr/>
            </a:lvl1pPr>
          </a:lstStyle>
          <a:p>
            <a:endParaRPr lang="en-US" dirty="0"/>
          </a:p>
        </p:txBody>
      </p:sp>
      <p:sp>
        <p:nvSpPr>
          <p:cNvPr id="6" name="Rectangle 9"/>
          <p:cNvSpPr>
            <a:spLocks noGrp="1" noChangeArrowheads="1"/>
          </p:cNvSpPr>
          <p:nvPr>
            <p:ph type="sldNum" sz="quarter" idx="12"/>
          </p:nvPr>
        </p:nvSpPr>
        <p:spPr>
          <a:ln/>
        </p:spPr>
        <p:txBody>
          <a:bodyPr/>
          <a:lstStyle>
            <a:lvl1pPr>
              <a:defRPr/>
            </a:lvl1pPr>
          </a:lstStyle>
          <a:p>
            <a:fld id="{587D96DF-DD9A-4CA4-B056-84C5EA72C0A5}"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7"/>
          <p:cNvSpPr>
            <a:spLocks noGrp="1" noChangeArrowheads="1"/>
          </p:cNvSpPr>
          <p:nvPr>
            <p:ph type="dt" sz="half" idx="10"/>
          </p:nvPr>
        </p:nvSpPr>
        <p:spPr>
          <a:ln/>
        </p:spPr>
        <p:txBody>
          <a:bodyPr/>
          <a:lstStyle>
            <a:lvl1pPr>
              <a:defRPr/>
            </a:lvl1pPr>
          </a:lstStyle>
          <a:p>
            <a:fld id="{9C38D07E-8ADE-4712-BCE4-518976718448}" type="datetimeFigureOut">
              <a:rPr lang="en-US" smtClean="0"/>
              <a:t>7/1/2018</a:t>
            </a:fld>
            <a:endParaRPr lang="en-US" dirty="0"/>
          </a:p>
        </p:txBody>
      </p:sp>
      <p:sp>
        <p:nvSpPr>
          <p:cNvPr id="5" name="Rectangle 8"/>
          <p:cNvSpPr>
            <a:spLocks noGrp="1" noChangeArrowheads="1"/>
          </p:cNvSpPr>
          <p:nvPr>
            <p:ph type="ftr" sz="quarter" idx="11"/>
          </p:nvPr>
        </p:nvSpPr>
        <p:spPr>
          <a:ln/>
        </p:spPr>
        <p:txBody>
          <a:bodyPr/>
          <a:lstStyle>
            <a:lvl1pPr>
              <a:defRPr/>
            </a:lvl1pPr>
          </a:lstStyle>
          <a:p>
            <a:endParaRPr lang="en-US" dirty="0"/>
          </a:p>
        </p:txBody>
      </p:sp>
      <p:sp>
        <p:nvSpPr>
          <p:cNvPr id="6" name="Rectangle 9"/>
          <p:cNvSpPr>
            <a:spLocks noGrp="1" noChangeArrowheads="1"/>
          </p:cNvSpPr>
          <p:nvPr>
            <p:ph type="sldNum" sz="quarter" idx="12"/>
          </p:nvPr>
        </p:nvSpPr>
        <p:spPr>
          <a:ln/>
        </p:spPr>
        <p:txBody>
          <a:bodyPr/>
          <a:lstStyle>
            <a:lvl1pPr>
              <a:defRPr/>
            </a:lvl1pPr>
          </a:lstStyle>
          <a:p>
            <a:fld id="{587D96DF-DD9A-4CA4-B056-84C5EA72C0A5}"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7"/>
          <p:cNvSpPr>
            <a:spLocks noGrp="1" noChangeArrowheads="1"/>
          </p:cNvSpPr>
          <p:nvPr>
            <p:ph type="dt" sz="half" idx="10"/>
          </p:nvPr>
        </p:nvSpPr>
        <p:spPr>
          <a:ln/>
        </p:spPr>
        <p:txBody>
          <a:bodyPr/>
          <a:lstStyle>
            <a:lvl1pPr>
              <a:defRPr/>
            </a:lvl1pPr>
          </a:lstStyle>
          <a:p>
            <a:fld id="{9C38D07E-8ADE-4712-BCE4-518976718448}" type="datetimeFigureOut">
              <a:rPr lang="en-US" smtClean="0"/>
              <a:t>7/1/2018</a:t>
            </a:fld>
            <a:endParaRPr lang="en-US" dirty="0"/>
          </a:p>
        </p:txBody>
      </p:sp>
      <p:sp>
        <p:nvSpPr>
          <p:cNvPr id="6" name="Rectangle 8"/>
          <p:cNvSpPr>
            <a:spLocks noGrp="1" noChangeArrowheads="1"/>
          </p:cNvSpPr>
          <p:nvPr>
            <p:ph type="ftr" sz="quarter" idx="11"/>
          </p:nvPr>
        </p:nvSpPr>
        <p:spPr>
          <a:ln/>
        </p:spPr>
        <p:txBody>
          <a:bodyPr/>
          <a:lstStyle>
            <a:lvl1pPr>
              <a:defRPr/>
            </a:lvl1pPr>
          </a:lstStyle>
          <a:p>
            <a:endParaRPr lang="en-US" dirty="0"/>
          </a:p>
        </p:txBody>
      </p:sp>
      <p:sp>
        <p:nvSpPr>
          <p:cNvPr id="7" name="Rectangle 9"/>
          <p:cNvSpPr>
            <a:spLocks noGrp="1" noChangeArrowheads="1"/>
          </p:cNvSpPr>
          <p:nvPr>
            <p:ph type="sldNum" sz="quarter" idx="12"/>
          </p:nvPr>
        </p:nvSpPr>
        <p:spPr>
          <a:ln/>
        </p:spPr>
        <p:txBody>
          <a:bodyPr/>
          <a:lstStyle>
            <a:lvl1pPr>
              <a:defRPr/>
            </a:lvl1pPr>
          </a:lstStyle>
          <a:p>
            <a:fld id="{587D96DF-DD9A-4CA4-B056-84C5EA72C0A5}"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7"/>
          <p:cNvSpPr>
            <a:spLocks noGrp="1" noChangeArrowheads="1"/>
          </p:cNvSpPr>
          <p:nvPr>
            <p:ph type="dt" sz="half" idx="10"/>
          </p:nvPr>
        </p:nvSpPr>
        <p:spPr>
          <a:ln/>
        </p:spPr>
        <p:txBody>
          <a:bodyPr/>
          <a:lstStyle>
            <a:lvl1pPr>
              <a:defRPr/>
            </a:lvl1pPr>
          </a:lstStyle>
          <a:p>
            <a:fld id="{9C38D07E-8ADE-4712-BCE4-518976718448}" type="datetimeFigureOut">
              <a:rPr lang="en-US" smtClean="0"/>
              <a:t>7/1/2018</a:t>
            </a:fld>
            <a:endParaRPr lang="en-US" dirty="0"/>
          </a:p>
        </p:txBody>
      </p:sp>
      <p:sp>
        <p:nvSpPr>
          <p:cNvPr id="8" name="Rectangle 8"/>
          <p:cNvSpPr>
            <a:spLocks noGrp="1" noChangeArrowheads="1"/>
          </p:cNvSpPr>
          <p:nvPr>
            <p:ph type="ftr" sz="quarter" idx="11"/>
          </p:nvPr>
        </p:nvSpPr>
        <p:spPr>
          <a:ln/>
        </p:spPr>
        <p:txBody>
          <a:bodyPr/>
          <a:lstStyle>
            <a:lvl1pPr>
              <a:defRPr/>
            </a:lvl1pPr>
          </a:lstStyle>
          <a:p>
            <a:endParaRPr lang="en-US" dirty="0"/>
          </a:p>
        </p:txBody>
      </p:sp>
      <p:sp>
        <p:nvSpPr>
          <p:cNvPr id="9" name="Rectangle 9"/>
          <p:cNvSpPr>
            <a:spLocks noGrp="1" noChangeArrowheads="1"/>
          </p:cNvSpPr>
          <p:nvPr>
            <p:ph type="sldNum" sz="quarter" idx="12"/>
          </p:nvPr>
        </p:nvSpPr>
        <p:spPr>
          <a:ln/>
        </p:spPr>
        <p:txBody>
          <a:bodyPr/>
          <a:lstStyle>
            <a:lvl1pPr>
              <a:defRPr/>
            </a:lvl1pPr>
          </a:lstStyle>
          <a:p>
            <a:fld id="{587D96DF-DD9A-4CA4-B056-84C5EA72C0A5}"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7"/>
          <p:cNvSpPr>
            <a:spLocks noGrp="1" noChangeArrowheads="1"/>
          </p:cNvSpPr>
          <p:nvPr>
            <p:ph type="dt" sz="half" idx="10"/>
          </p:nvPr>
        </p:nvSpPr>
        <p:spPr>
          <a:ln/>
        </p:spPr>
        <p:txBody>
          <a:bodyPr/>
          <a:lstStyle>
            <a:lvl1pPr>
              <a:defRPr/>
            </a:lvl1pPr>
          </a:lstStyle>
          <a:p>
            <a:fld id="{9C38D07E-8ADE-4712-BCE4-518976718448}" type="datetimeFigureOut">
              <a:rPr lang="en-US" smtClean="0"/>
              <a:t>7/1/2018</a:t>
            </a:fld>
            <a:endParaRPr lang="en-US" dirty="0"/>
          </a:p>
        </p:txBody>
      </p:sp>
      <p:sp>
        <p:nvSpPr>
          <p:cNvPr id="4" name="Rectangle 8"/>
          <p:cNvSpPr>
            <a:spLocks noGrp="1" noChangeArrowheads="1"/>
          </p:cNvSpPr>
          <p:nvPr>
            <p:ph type="ftr" sz="quarter" idx="11"/>
          </p:nvPr>
        </p:nvSpPr>
        <p:spPr>
          <a:ln/>
        </p:spPr>
        <p:txBody>
          <a:bodyPr/>
          <a:lstStyle>
            <a:lvl1pPr>
              <a:defRPr/>
            </a:lvl1pPr>
          </a:lstStyle>
          <a:p>
            <a:endParaRPr lang="en-US" dirty="0"/>
          </a:p>
        </p:txBody>
      </p:sp>
      <p:sp>
        <p:nvSpPr>
          <p:cNvPr id="5" name="Rectangle 9"/>
          <p:cNvSpPr>
            <a:spLocks noGrp="1" noChangeArrowheads="1"/>
          </p:cNvSpPr>
          <p:nvPr>
            <p:ph type="sldNum" sz="quarter" idx="12"/>
          </p:nvPr>
        </p:nvSpPr>
        <p:spPr>
          <a:ln/>
        </p:spPr>
        <p:txBody>
          <a:bodyPr/>
          <a:lstStyle>
            <a:lvl1pPr>
              <a:defRPr/>
            </a:lvl1pPr>
          </a:lstStyle>
          <a:p>
            <a:fld id="{587D96DF-DD9A-4CA4-B056-84C5EA72C0A5}"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fld id="{9C38D07E-8ADE-4712-BCE4-518976718448}" type="datetimeFigureOut">
              <a:rPr lang="en-US" smtClean="0"/>
              <a:t>7/1/2018</a:t>
            </a:fld>
            <a:endParaRPr lang="en-US" dirty="0"/>
          </a:p>
        </p:txBody>
      </p:sp>
      <p:sp>
        <p:nvSpPr>
          <p:cNvPr id="3" name="Rectangle 8"/>
          <p:cNvSpPr>
            <a:spLocks noGrp="1" noChangeArrowheads="1"/>
          </p:cNvSpPr>
          <p:nvPr>
            <p:ph type="ftr" sz="quarter" idx="11"/>
          </p:nvPr>
        </p:nvSpPr>
        <p:spPr>
          <a:ln/>
        </p:spPr>
        <p:txBody>
          <a:bodyPr/>
          <a:lstStyle>
            <a:lvl1pPr>
              <a:defRPr/>
            </a:lvl1pPr>
          </a:lstStyle>
          <a:p>
            <a:endParaRPr lang="en-US" dirty="0"/>
          </a:p>
        </p:txBody>
      </p:sp>
      <p:sp>
        <p:nvSpPr>
          <p:cNvPr id="4" name="Rectangle 9"/>
          <p:cNvSpPr>
            <a:spLocks noGrp="1" noChangeArrowheads="1"/>
          </p:cNvSpPr>
          <p:nvPr>
            <p:ph type="sldNum" sz="quarter" idx="12"/>
          </p:nvPr>
        </p:nvSpPr>
        <p:spPr>
          <a:ln/>
        </p:spPr>
        <p:txBody>
          <a:bodyPr/>
          <a:lstStyle>
            <a:lvl1pPr>
              <a:defRPr/>
            </a:lvl1pPr>
          </a:lstStyle>
          <a:p>
            <a:fld id="{587D96DF-DD9A-4CA4-B056-84C5EA72C0A5}"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7"/>
          <p:cNvSpPr>
            <a:spLocks noGrp="1" noChangeArrowheads="1"/>
          </p:cNvSpPr>
          <p:nvPr>
            <p:ph type="dt" sz="half" idx="10"/>
          </p:nvPr>
        </p:nvSpPr>
        <p:spPr>
          <a:ln/>
        </p:spPr>
        <p:txBody>
          <a:bodyPr/>
          <a:lstStyle>
            <a:lvl1pPr>
              <a:defRPr/>
            </a:lvl1pPr>
          </a:lstStyle>
          <a:p>
            <a:fld id="{9C38D07E-8ADE-4712-BCE4-518976718448}" type="datetimeFigureOut">
              <a:rPr lang="en-US" smtClean="0"/>
              <a:t>7/1/2018</a:t>
            </a:fld>
            <a:endParaRPr lang="en-US" dirty="0"/>
          </a:p>
        </p:txBody>
      </p:sp>
      <p:sp>
        <p:nvSpPr>
          <p:cNvPr id="6" name="Rectangle 8"/>
          <p:cNvSpPr>
            <a:spLocks noGrp="1" noChangeArrowheads="1"/>
          </p:cNvSpPr>
          <p:nvPr>
            <p:ph type="ftr" sz="quarter" idx="11"/>
          </p:nvPr>
        </p:nvSpPr>
        <p:spPr>
          <a:ln/>
        </p:spPr>
        <p:txBody>
          <a:bodyPr/>
          <a:lstStyle>
            <a:lvl1pPr>
              <a:defRPr/>
            </a:lvl1pPr>
          </a:lstStyle>
          <a:p>
            <a:endParaRPr lang="en-US" dirty="0"/>
          </a:p>
        </p:txBody>
      </p:sp>
      <p:sp>
        <p:nvSpPr>
          <p:cNvPr id="7" name="Rectangle 9"/>
          <p:cNvSpPr>
            <a:spLocks noGrp="1" noChangeArrowheads="1"/>
          </p:cNvSpPr>
          <p:nvPr>
            <p:ph type="sldNum" sz="quarter" idx="12"/>
          </p:nvPr>
        </p:nvSpPr>
        <p:spPr>
          <a:ln/>
        </p:spPr>
        <p:txBody>
          <a:bodyPr/>
          <a:lstStyle>
            <a:lvl1pPr>
              <a:defRPr/>
            </a:lvl1pPr>
          </a:lstStyle>
          <a:p>
            <a:fld id="{587D96DF-DD9A-4CA4-B056-84C5EA72C0A5}"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7"/>
          <p:cNvSpPr>
            <a:spLocks noGrp="1" noChangeArrowheads="1"/>
          </p:cNvSpPr>
          <p:nvPr>
            <p:ph type="dt" sz="half" idx="10"/>
          </p:nvPr>
        </p:nvSpPr>
        <p:spPr>
          <a:ln/>
        </p:spPr>
        <p:txBody>
          <a:bodyPr/>
          <a:lstStyle>
            <a:lvl1pPr>
              <a:defRPr/>
            </a:lvl1pPr>
          </a:lstStyle>
          <a:p>
            <a:fld id="{9C38D07E-8ADE-4712-BCE4-518976718448}" type="datetimeFigureOut">
              <a:rPr lang="en-US" smtClean="0"/>
              <a:t>7/1/2018</a:t>
            </a:fld>
            <a:endParaRPr lang="en-US" dirty="0"/>
          </a:p>
        </p:txBody>
      </p:sp>
      <p:sp>
        <p:nvSpPr>
          <p:cNvPr id="6" name="Rectangle 8"/>
          <p:cNvSpPr>
            <a:spLocks noGrp="1" noChangeArrowheads="1"/>
          </p:cNvSpPr>
          <p:nvPr>
            <p:ph type="ftr" sz="quarter" idx="11"/>
          </p:nvPr>
        </p:nvSpPr>
        <p:spPr>
          <a:ln/>
        </p:spPr>
        <p:txBody>
          <a:bodyPr/>
          <a:lstStyle>
            <a:lvl1pPr>
              <a:defRPr/>
            </a:lvl1pPr>
          </a:lstStyle>
          <a:p>
            <a:endParaRPr lang="en-US" dirty="0"/>
          </a:p>
        </p:txBody>
      </p:sp>
      <p:sp>
        <p:nvSpPr>
          <p:cNvPr id="7" name="Rectangle 9"/>
          <p:cNvSpPr>
            <a:spLocks noGrp="1" noChangeArrowheads="1"/>
          </p:cNvSpPr>
          <p:nvPr>
            <p:ph type="sldNum" sz="quarter" idx="12"/>
          </p:nvPr>
        </p:nvSpPr>
        <p:spPr>
          <a:ln/>
        </p:spPr>
        <p:txBody>
          <a:bodyPr/>
          <a:lstStyle>
            <a:lvl1pPr>
              <a:defRPr/>
            </a:lvl1pPr>
          </a:lstStyle>
          <a:p>
            <a:fld id="{587D96DF-DD9A-4CA4-B056-84C5EA72C0A5}"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7242175" cy="1981200"/>
            <a:chOff x="0" y="0"/>
            <a:chExt cx="4562" cy="1248"/>
          </a:xfrm>
        </p:grpSpPr>
        <p:sp>
          <p:nvSpPr>
            <p:cNvPr id="140291" name="Freeform 3"/>
            <p:cNvSpPr>
              <a:spLocks/>
            </p:cNvSpPr>
            <p:nvPr/>
          </p:nvSpPr>
          <p:spPr bwMode="hidden">
            <a:xfrm>
              <a:off x="0" y="583"/>
              <a:ext cx="4487" cy="665"/>
            </a:xfrm>
            <a:custGeom>
              <a:avLst/>
              <a:gdLst/>
              <a:ahLst/>
              <a:cxnLst>
                <a:cxn ang="0">
                  <a:pos x="4800" y="299"/>
                </a:cxn>
                <a:cxn ang="0">
                  <a:pos x="0" y="665"/>
                </a:cxn>
                <a:cxn ang="0">
                  <a:pos x="0" y="0"/>
                </a:cxn>
                <a:cxn ang="0">
                  <a:pos x="4806" y="1"/>
                </a:cxn>
                <a:cxn ang="0">
                  <a:pos x="4800" y="153"/>
                </a:cxn>
                <a:cxn ang="0">
                  <a:pos x="4800" y="299"/>
                </a:cxn>
              </a:cxnLst>
              <a:rect l="0" t="0" r="r" b="b"/>
              <a:pathLst>
                <a:path w="4806" h="665">
                  <a:moveTo>
                    <a:pt x="4800" y="299"/>
                  </a:moveTo>
                  <a:lnTo>
                    <a:pt x="0" y="665"/>
                  </a:lnTo>
                  <a:lnTo>
                    <a:pt x="0" y="0"/>
                  </a:lnTo>
                  <a:lnTo>
                    <a:pt x="4806" y="1"/>
                  </a:lnTo>
                  <a:lnTo>
                    <a:pt x="4800" y="153"/>
                  </a:lnTo>
                  <a:lnTo>
                    <a:pt x="4800" y="299"/>
                  </a:lnTo>
                  <a:close/>
                </a:path>
              </a:pathLst>
            </a:custGeom>
            <a:gradFill rotWithShape="1">
              <a:gsLst>
                <a:gs pos="0">
                  <a:schemeClr val="bg1">
                    <a:gamma/>
                    <a:shade val="94118"/>
                    <a:invGamma/>
                  </a:schemeClr>
                </a:gs>
                <a:gs pos="100000">
                  <a:schemeClr val="bg1"/>
                </a:gs>
              </a:gsLst>
              <a:lin ang="0" scaled="1"/>
            </a:gradFill>
            <a:ln w="9525">
              <a:noFill/>
              <a:round/>
              <a:headEnd/>
              <a:tailEnd/>
            </a:ln>
          </p:spPr>
          <p:txBody>
            <a:bodyPr/>
            <a:lstStyle/>
            <a:p>
              <a:pPr>
                <a:defRPr/>
              </a:pPr>
              <a:endParaRPr lang="en-US" dirty="0"/>
            </a:p>
          </p:txBody>
        </p:sp>
        <p:sp>
          <p:nvSpPr>
            <p:cNvPr id="140292" name="Freeform 4"/>
            <p:cNvSpPr>
              <a:spLocks/>
            </p:cNvSpPr>
            <p:nvPr/>
          </p:nvSpPr>
          <p:spPr bwMode="hidden">
            <a:xfrm>
              <a:off x="0" y="0"/>
              <a:ext cx="4562" cy="1199"/>
            </a:xfrm>
            <a:custGeom>
              <a:avLst/>
              <a:gdLst/>
              <a:ahLst/>
              <a:cxnLst>
                <a:cxn ang="0">
                  <a:pos x="4560" y="932"/>
                </a:cxn>
                <a:cxn ang="0">
                  <a:pos x="0" y="1199"/>
                </a:cxn>
                <a:cxn ang="0">
                  <a:pos x="0" y="0"/>
                </a:cxn>
                <a:cxn ang="0">
                  <a:pos x="4562" y="0"/>
                </a:cxn>
                <a:cxn ang="0">
                  <a:pos x="4560" y="932"/>
                </a:cxn>
                <a:cxn ang="0">
                  <a:pos x="4560" y="932"/>
                </a:cxn>
              </a:cxnLst>
              <a:rect l="0" t="0" r="r" b="b"/>
              <a:pathLst>
                <a:path w="4562" h="1199">
                  <a:moveTo>
                    <a:pt x="4560" y="932"/>
                  </a:moveTo>
                  <a:lnTo>
                    <a:pt x="0" y="1199"/>
                  </a:lnTo>
                  <a:lnTo>
                    <a:pt x="0" y="0"/>
                  </a:lnTo>
                  <a:lnTo>
                    <a:pt x="4562" y="0"/>
                  </a:lnTo>
                  <a:lnTo>
                    <a:pt x="4560" y="932"/>
                  </a:lnTo>
                  <a:lnTo>
                    <a:pt x="4560" y="932"/>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dirty="0"/>
            </a:p>
          </p:txBody>
        </p:sp>
      </p:grpSp>
      <p:sp>
        <p:nvSpPr>
          <p:cNvPr id="140293" name="Rectangle 5"/>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40294" name="Rectangle 6"/>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0295" name="Rectangle 7"/>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latin typeface="+mn-lt"/>
              </a:defRPr>
            </a:lvl1pPr>
          </a:lstStyle>
          <a:p>
            <a:fld id="{9C38D07E-8ADE-4712-BCE4-518976718448}" type="datetimeFigureOut">
              <a:rPr lang="en-US" smtClean="0"/>
              <a:t>7/1/2018</a:t>
            </a:fld>
            <a:endParaRPr lang="en-US" dirty="0"/>
          </a:p>
        </p:txBody>
      </p:sp>
      <p:sp>
        <p:nvSpPr>
          <p:cNvPr id="140296" name="Rectangle 8"/>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latin typeface="+mn-lt"/>
              </a:defRPr>
            </a:lvl1pPr>
          </a:lstStyle>
          <a:p>
            <a:endParaRPr lang="en-US" dirty="0"/>
          </a:p>
        </p:txBody>
      </p:sp>
      <p:sp>
        <p:nvSpPr>
          <p:cNvPr id="140297" name="Rectangle 9"/>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latin typeface="+mn-lt"/>
              </a:defRPr>
            </a:lvl1pPr>
          </a:lstStyle>
          <a:p>
            <a:fld id="{587D96DF-DD9A-4CA4-B056-84C5EA72C0A5}" type="slidenum">
              <a:rPr lang="en-US" smtClean="0"/>
              <a:t>‹#›</a:t>
            </a:fld>
            <a:endParaRPr lang="en-US" dirty="0"/>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1" fontAlgn="base" hangingPunct="1">
        <a:spcBef>
          <a:spcPct val="20000"/>
        </a:spcBef>
        <a:spcAft>
          <a:spcPct val="0"/>
        </a:spcAft>
        <a:buClr>
          <a:schemeClr val="hlink"/>
        </a:buClr>
        <a:buSzPct val="8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1" fontAlgn="base" hangingPunct="1">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eaLnBrk="1" fontAlgn="base" hangingPunct="1">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1" fontAlgn="base" hangingPunct="1">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7400"/>
            <a:ext cx="8229600" cy="1143000"/>
          </a:xfrm>
        </p:spPr>
        <p:txBody>
          <a:bodyPr/>
          <a:lstStyle/>
          <a:p>
            <a:pPr marL="0" indent="0"/>
            <a:r>
              <a:rPr lang="en-US" sz="6600" dirty="0">
                <a:latin typeface="Century Gothic" panose="020B0502020202020204" pitchFamily="34" charset="0"/>
              </a:rPr>
              <a:t>“Loyalty to Love”</a:t>
            </a:r>
            <a:br>
              <a:rPr lang="en-US" sz="6600" dirty="0">
                <a:latin typeface="Century Gothic" panose="020B0502020202020204" pitchFamily="34" charset="0"/>
              </a:rPr>
            </a:br>
            <a:r>
              <a:rPr lang="en-US" sz="4800" dirty="0">
                <a:latin typeface="Century Gothic" panose="020B0502020202020204" pitchFamily="34" charset="0"/>
              </a:rPr>
              <a:t>Revelation 2:1-7</a:t>
            </a:r>
          </a:p>
        </p:txBody>
      </p:sp>
    </p:spTree>
    <p:extLst>
      <p:ext uri="{BB962C8B-B14F-4D97-AF65-F5344CB8AC3E}">
        <p14:creationId xmlns:p14="http://schemas.microsoft.com/office/powerpoint/2010/main" val="10372002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85800"/>
            <a:ext cx="8229600" cy="1143000"/>
          </a:xfrm>
        </p:spPr>
        <p:txBody>
          <a:bodyPr/>
          <a:lstStyle/>
          <a:p>
            <a:pPr marL="0" indent="0"/>
            <a:r>
              <a:rPr lang="en-US" dirty="0">
                <a:latin typeface="Century Gothic" panose="020B0502020202020204" pitchFamily="34" charset="0"/>
              </a:rPr>
              <a:t>Jesus’ Letters to the </a:t>
            </a:r>
            <a:br>
              <a:rPr lang="en-US" dirty="0">
                <a:latin typeface="Century Gothic" panose="020B0502020202020204" pitchFamily="34" charset="0"/>
              </a:rPr>
            </a:br>
            <a:r>
              <a:rPr lang="en-US" dirty="0">
                <a:latin typeface="Century Gothic" panose="020B0502020202020204" pitchFamily="34" charset="0"/>
              </a:rPr>
              <a:t>7 Churches of Asia</a:t>
            </a:r>
          </a:p>
        </p:txBody>
      </p:sp>
      <p:sp>
        <p:nvSpPr>
          <p:cNvPr id="4" name="TextBox 3"/>
          <p:cNvSpPr txBox="1"/>
          <p:nvPr/>
        </p:nvSpPr>
        <p:spPr>
          <a:xfrm>
            <a:off x="1828800" y="2286000"/>
            <a:ext cx="5943600" cy="3539430"/>
          </a:xfrm>
          <a:prstGeom prst="rect">
            <a:avLst/>
          </a:prstGeom>
          <a:noFill/>
        </p:spPr>
        <p:txBody>
          <a:bodyPr wrap="square" rtlCol="0">
            <a:spAutoFit/>
          </a:bodyPr>
          <a:lstStyle/>
          <a:p>
            <a:r>
              <a:rPr lang="en-US" sz="3200" dirty="0">
                <a:solidFill>
                  <a:schemeClr val="tx2">
                    <a:lumMod val="75000"/>
                  </a:schemeClr>
                </a:solidFill>
                <a:latin typeface="Century Gothic" panose="020B0502020202020204" pitchFamily="34" charset="0"/>
              </a:rPr>
              <a:t>Ephesus  		Rev. 2:1-7</a:t>
            </a:r>
          </a:p>
          <a:p>
            <a:r>
              <a:rPr lang="en-US" sz="3200" dirty="0">
                <a:latin typeface="Century Gothic" panose="020B0502020202020204" pitchFamily="34" charset="0"/>
              </a:rPr>
              <a:t>Smyrna		Rev. 2:8-11</a:t>
            </a:r>
          </a:p>
          <a:p>
            <a:r>
              <a:rPr lang="en-US" sz="3200" dirty="0">
                <a:latin typeface="Century Gothic" panose="020B0502020202020204" pitchFamily="34" charset="0"/>
              </a:rPr>
              <a:t>Pergamos 	Rev. 2:12-17</a:t>
            </a:r>
          </a:p>
          <a:p>
            <a:r>
              <a:rPr lang="en-US" sz="3200" dirty="0">
                <a:latin typeface="Century Gothic" panose="020B0502020202020204" pitchFamily="34" charset="0"/>
              </a:rPr>
              <a:t>Thyatira		Rev. 2:18-29</a:t>
            </a:r>
          </a:p>
          <a:p>
            <a:r>
              <a:rPr lang="en-US" sz="3200" dirty="0">
                <a:latin typeface="Century Gothic" panose="020B0502020202020204" pitchFamily="34" charset="0"/>
              </a:rPr>
              <a:t>Sardis		Rev. 3:1-6</a:t>
            </a:r>
          </a:p>
          <a:p>
            <a:r>
              <a:rPr lang="en-US" sz="3200" dirty="0">
                <a:latin typeface="Century Gothic" panose="020B0502020202020204" pitchFamily="34" charset="0"/>
              </a:rPr>
              <a:t>Philadelphia	Rev. 3:7-13</a:t>
            </a:r>
          </a:p>
          <a:p>
            <a:r>
              <a:rPr lang="en-US" sz="3200" dirty="0">
                <a:latin typeface="Century Gothic" panose="020B0502020202020204" pitchFamily="34" charset="0"/>
              </a:rPr>
              <a:t>Laodicea	Rev. 3:14-22</a:t>
            </a:r>
          </a:p>
        </p:txBody>
      </p:sp>
    </p:spTree>
    <p:extLst>
      <p:ext uri="{BB962C8B-B14F-4D97-AF65-F5344CB8AC3E}">
        <p14:creationId xmlns:p14="http://schemas.microsoft.com/office/powerpoint/2010/main" val="32300956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98" y="0"/>
            <a:ext cx="9181148"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20872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8846"/>
            <a:ext cx="9372600" cy="69646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113687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228600"/>
            <a:ext cx="8534400" cy="6078587"/>
          </a:xfrm>
          <a:prstGeom prst="rect">
            <a:avLst/>
          </a:prstGeom>
          <a:noFill/>
        </p:spPr>
        <p:txBody>
          <a:bodyPr wrap="square" rtlCol="0">
            <a:spAutoFit/>
          </a:bodyPr>
          <a:lstStyle/>
          <a:p>
            <a:pPr algn="ctr"/>
            <a:r>
              <a:rPr lang="en-US" sz="2800" dirty="0">
                <a:latin typeface="Century Gothic" panose="020B0502020202020204" pitchFamily="34" charset="0"/>
              </a:rPr>
              <a:t>REVELATION 2:1-7</a:t>
            </a:r>
          </a:p>
          <a:p>
            <a:endParaRPr lang="en-US" sz="1900" b="1" u="sng" dirty="0">
              <a:latin typeface="Century Gothic" panose="020B0502020202020204" pitchFamily="34" charset="0"/>
            </a:endParaRPr>
          </a:p>
          <a:p>
            <a:r>
              <a:rPr lang="en-US" sz="1900" b="1" dirty="0">
                <a:latin typeface="Century Gothic" panose="020B0502020202020204" pitchFamily="34" charset="0"/>
              </a:rPr>
              <a:t>v1</a:t>
            </a:r>
            <a:r>
              <a:rPr lang="en-US" sz="1900" dirty="0">
                <a:latin typeface="Century Gothic" panose="020B0502020202020204" pitchFamily="34" charset="0"/>
              </a:rPr>
              <a:t>- To the angel of the church of Ephesus write: These things says He who holds the seven stars in His right hand, who walks in the midst of the seven golden lampstands: </a:t>
            </a:r>
          </a:p>
          <a:p>
            <a:r>
              <a:rPr lang="en-US" sz="1900" b="1" dirty="0">
                <a:latin typeface="Century Gothic" panose="020B0502020202020204" pitchFamily="34" charset="0"/>
              </a:rPr>
              <a:t>v2</a:t>
            </a:r>
            <a:r>
              <a:rPr lang="en-US" sz="1900" dirty="0">
                <a:latin typeface="Century Gothic" panose="020B0502020202020204" pitchFamily="34" charset="0"/>
              </a:rPr>
              <a:t>- I know your works, your labor, your patience, and that you cannot bear those who are evil. And you have tested those who say they are apostles and are not, and have found them liars. </a:t>
            </a:r>
          </a:p>
          <a:p>
            <a:r>
              <a:rPr lang="en-US" sz="1900" b="1" dirty="0">
                <a:latin typeface="Century Gothic" panose="020B0502020202020204" pitchFamily="34" charset="0"/>
              </a:rPr>
              <a:t>v3-</a:t>
            </a:r>
            <a:r>
              <a:rPr lang="en-US" sz="1900" dirty="0">
                <a:latin typeface="Century Gothic" panose="020B0502020202020204" pitchFamily="34" charset="0"/>
              </a:rPr>
              <a:t>  And you have persevered and have patience, and have labored for My name's sake and have not become weary. </a:t>
            </a:r>
          </a:p>
          <a:p>
            <a:r>
              <a:rPr lang="en-US" sz="1900" b="1" dirty="0">
                <a:latin typeface="Century Gothic" panose="020B0502020202020204" pitchFamily="34" charset="0"/>
              </a:rPr>
              <a:t>v4-</a:t>
            </a:r>
            <a:r>
              <a:rPr lang="en-US" sz="1900" dirty="0">
                <a:latin typeface="Century Gothic" panose="020B0502020202020204" pitchFamily="34" charset="0"/>
              </a:rPr>
              <a:t>  Nevertheless, I have this against you, that you have left your first love. </a:t>
            </a:r>
          </a:p>
          <a:p>
            <a:r>
              <a:rPr lang="en-US" sz="1900" b="1" dirty="0">
                <a:latin typeface="Century Gothic" panose="020B0502020202020204" pitchFamily="34" charset="0"/>
              </a:rPr>
              <a:t>v5-</a:t>
            </a:r>
            <a:r>
              <a:rPr lang="en-US" sz="1900" dirty="0">
                <a:latin typeface="Century Gothic" panose="020B0502020202020204" pitchFamily="34" charset="0"/>
              </a:rPr>
              <a:t>  Remember therefore from where you have fallen; and repent and do the first works, or else I will come to you quickly and remove your lampstand from its place- unless you repent. </a:t>
            </a:r>
          </a:p>
          <a:p>
            <a:r>
              <a:rPr lang="en-US" sz="1900" b="1" dirty="0">
                <a:latin typeface="Century Gothic" panose="020B0502020202020204" pitchFamily="34" charset="0"/>
              </a:rPr>
              <a:t>v6-</a:t>
            </a:r>
            <a:r>
              <a:rPr lang="en-US" sz="1900" dirty="0">
                <a:latin typeface="Century Gothic" panose="020B0502020202020204" pitchFamily="34" charset="0"/>
              </a:rPr>
              <a:t>  But you have this, that you hate the deeds of the Nicolaitans, which I also hate. </a:t>
            </a:r>
          </a:p>
          <a:p>
            <a:r>
              <a:rPr lang="en-US" sz="1900" b="1" dirty="0">
                <a:latin typeface="Century Gothic" panose="020B0502020202020204" pitchFamily="34" charset="0"/>
              </a:rPr>
              <a:t>v7-</a:t>
            </a:r>
            <a:r>
              <a:rPr lang="en-US" sz="1900" dirty="0">
                <a:latin typeface="Century Gothic" panose="020B0502020202020204" pitchFamily="34" charset="0"/>
              </a:rPr>
              <a:t>  He who has an ear, let him hear what the Spirit says to the churches. To him who overcomes I will give to eat from the Tree of Life, which is in the midst of the Paradise of God.</a:t>
            </a:r>
            <a:r>
              <a:rPr lang="en-US" sz="1900" dirty="0"/>
              <a:t> </a:t>
            </a:r>
          </a:p>
        </p:txBody>
      </p:sp>
    </p:spTree>
    <p:extLst>
      <p:ext uri="{BB962C8B-B14F-4D97-AF65-F5344CB8AC3E}">
        <p14:creationId xmlns:p14="http://schemas.microsoft.com/office/powerpoint/2010/main" val="1560251546"/>
      </p:ext>
    </p:extLst>
  </p:cSld>
  <p:clrMapOvr>
    <a:masterClrMapping/>
  </p:clrMapOvr>
</p:sld>
</file>

<file path=ppt/theme/theme1.xml><?xml version="1.0" encoding="utf-8"?>
<a:theme xmlns:a="http://schemas.openxmlformats.org/drawingml/2006/main" name="Theme1">
  <a:themeElements>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fontScheme name="Slit">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Arial" charset="0"/>
          </a:defRPr>
        </a:defPPr>
      </a:lstStyle>
    </a:lnDef>
  </a:objectDefaults>
  <a:extraClrSchemeLst>
    <a:extraClrScheme>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clrMap bg1="dk2" tx1="lt1" bg2="dk1" tx2="lt2" accent1="accent1" accent2="accent2" accent3="accent3" accent4="accent4" accent5="accent5" accent6="accent6" hlink="hlink" folHlink="folHlink"/>
    </a:extraClrScheme>
    <a:extraClrScheme>
      <a:clrScheme name="Slit 2">
        <a:dk1>
          <a:srgbClr val="674E2F"/>
        </a:dk1>
        <a:lt1>
          <a:srgbClr val="FFFFFF"/>
        </a:lt1>
        <a:dk2>
          <a:srgbClr val="533F27"/>
        </a:dk2>
        <a:lt2>
          <a:srgbClr val="D8B274"/>
        </a:lt2>
        <a:accent1>
          <a:srgbClr val="CC9900"/>
        </a:accent1>
        <a:accent2>
          <a:srgbClr val="8F5F2F"/>
        </a:accent2>
        <a:accent3>
          <a:srgbClr val="B3AFAC"/>
        </a:accent3>
        <a:accent4>
          <a:srgbClr val="DADADA"/>
        </a:accent4>
        <a:accent5>
          <a:srgbClr val="E2CAAA"/>
        </a:accent5>
        <a:accent6>
          <a:srgbClr val="81552A"/>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lit 3">
        <a:dk1>
          <a:srgbClr val="646464"/>
        </a:dk1>
        <a:lt1>
          <a:srgbClr val="FFFFFF"/>
        </a:lt1>
        <a:dk2>
          <a:srgbClr val="545454"/>
        </a:dk2>
        <a:lt2>
          <a:srgbClr val="D4D4CE"/>
        </a:lt2>
        <a:accent1>
          <a:srgbClr val="49747D"/>
        </a:accent1>
        <a:accent2>
          <a:srgbClr val="8F9699"/>
        </a:accent2>
        <a:accent3>
          <a:srgbClr val="B3B3B3"/>
        </a:accent3>
        <a:accent4>
          <a:srgbClr val="DADADA"/>
        </a:accent4>
        <a:accent5>
          <a:srgbClr val="B1BCBF"/>
        </a:accent5>
        <a:accent6>
          <a:srgbClr val="81878A"/>
        </a:accent6>
        <a:hlink>
          <a:srgbClr val="8DC4D7"/>
        </a:hlink>
        <a:folHlink>
          <a:srgbClr val="7FB97F"/>
        </a:folHlink>
      </a:clrScheme>
      <a:clrMap bg1="dk2" tx1="lt1" bg2="dk1" tx2="lt2" accent1="accent1" accent2="accent2" accent3="accent3" accent4="accent4" accent5="accent5" accent6="accent6" hlink="hlink" folHlink="folHlink"/>
    </a:extraClrScheme>
    <a:extraClrScheme>
      <a:clrScheme name="Slit 4">
        <a:dk1>
          <a:srgbClr val="3A7400"/>
        </a:dk1>
        <a:lt1>
          <a:srgbClr val="FFFFFF"/>
        </a:lt1>
        <a:dk2>
          <a:srgbClr val="2E5C00"/>
        </a:dk2>
        <a:lt2>
          <a:srgbClr val="FFFFFF"/>
        </a:lt2>
        <a:accent1>
          <a:srgbClr val="79CA02"/>
        </a:accent1>
        <a:accent2>
          <a:srgbClr val="008080"/>
        </a:accent2>
        <a:accent3>
          <a:srgbClr val="ADB5AA"/>
        </a:accent3>
        <a:accent4>
          <a:srgbClr val="DADADA"/>
        </a:accent4>
        <a:accent5>
          <a:srgbClr val="BEE1AA"/>
        </a:accent5>
        <a:accent6>
          <a:srgbClr val="007373"/>
        </a:accent6>
        <a:hlink>
          <a:srgbClr val="A8DE0E"/>
        </a:hlink>
        <a:folHlink>
          <a:srgbClr val="00CC66"/>
        </a:folHlink>
      </a:clrScheme>
      <a:clrMap bg1="dk2" tx1="lt1" bg2="dk1" tx2="lt2" accent1="accent1" accent2="accent2" accent3="accent3" accent4="accent4" accent5="accent5" accent6="accent6" hlink="hlink" folHlink="folHlink"/>
    </a:extraClrScheme>
    <a:extraClrScheme>
      <a:clrScheme name="Slit 5">
        <a:dk1>
          <a:srgbClr val="008885"/>
        </a:dk1>
        <a:lt1>
          <a:srgbClr val="FFFFFF"/>
        </a:lt1>
        <a:dk2>
          <a:srgbClr val="007572"/>
        </a:dk2>
        <a:lt2>
          <a:srgbClr val="FFFF99"/>
        </a:lt2>
        <a:accent1>
          <a:srgbClr val="33CCCC"/>
        </a:accent1>
        <a:accent2>
          <a:srgbClr val="6D6FC7"/>
        </a:accent2>
        <a:accent3>
          <a:srgbClr val="AABDBC"/>
        </a:accent3>
        <a:accent4>
          <a:srgbClr val="DADADA"/>
        </a:accent4>
        <a:accent5>
          <a:srgbClr val="ADE2E2"/>
        </a:accent5>
        <a:accent6>
          <a:srgbClr val="6264B4"/>
        </a:accent6>
        <a:hlink>
          <a:srgbClr val="FFFFCC"/>
        </a:hlink>
        <a:folHlink>
          <a:srgbClr val="00FF00"/>
        </a:folHlink>
      </a:clrScheme>
      <a:clrMap bg1="dk2" tx1="lt1" bg2="dk1" tx2="lt2" accent1="accent1" accent2="accent2" accent3="accent3" accent4="accent4" accent5="accent5" accent6="accent6" hlink="hlink" folHlink="folHlink"/>
    </a:extraClrScheme>
    <a:extraClrScheme>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clrMap bg1="dk2" tx1="lt1" bg2="dk1" tx2="lt2" accent1="accent1" accent2="accent2" accent3="accent3" accent4="accent4" accent5="accent5" accent6="accent6" hlink="hlink" folHlink="folHlink"/>
    </a:extraClrScheme>
    <a:extraClrScheme>
      <a:clrScheme name="Slit 7">
        <a:dk1>
          <a:srgbClr val="7474A2"/>
        </a:dk1>
        <a:lt1>
          <a:srgbClr val="FFFFFF"/>
        </a:lt1>
        <a:dk2>
          <a:srgbClr val="5E5E8E"/>
        </a:dk2>
        <a:lt2>
          <a:srgbClr val="D1D1DF"/>
        </a:lt2>
        <a:accent1>
          <a:srgbClr val="CC66FF"/>
        </a:accent1>
        <a:accent2>
          <a:srgbClr val="6666FF"/>
        </a:accent2>
        <a:accent3>
          <a:srgbClr val="B6B6C6"/>
        </a:accent3>
        <a:accent4>
          <a:srgbClr val="DADADA"/>
        </a:accent4>
        <a:accent5>
          <a:srgbClr val="E2B8FF"/>
        </a:accent5>
        <a:accent6>
          <a:srgbClr val="5C5CE7"/>
        </a:accent6>
        <a:hlink>
          <a:srgbClr val="FFCC99"/>
        </a:hlink>
        <a:folHlink>
          <a:srgbClr val="CCCCFF"/>
        </a:folHlink>
      </a:clrScheme>
      <a:clrMap bg1="dk2" tx1="lt1" bg2="dk1" tx2="lt2" accent1="accent1" accent2="accent2" accent3="accent3" accent4="accent4" accent5="accent5" accent6="accent6" hlink="hlink" folHlink="folHlink"/>
    </a:extraClrScheme>
    <a:extraClrScheme>
      <a:clrScheme name="Slit 8">
        <a:dk1>
          <a:srgbClr val="000000"/>
        </a:dk1>
        <a:lt1>
          <a:srgbClr val="D0DAE2"/>
        </a:lt1>
        <a:dk2>
          <a:srgbClr val="000000"/>
        </a:dk2>
        <a:lt2>
          <a:srgbClr val="E7EDF1"/>
        </a:lt2>
        <a:accent1>
          <a:srgbClr val="33CCCC"/>
        </a:accent1>
        <a:accent2>
          <a:srgbClr val="0099CC"/>
        </a:accent2>
        <a:accent3>
          <a:srgbClr val="E4EAEE"/>
        </a:accent3>
        <a:accent4>
          <a:srgbClr val="000000"/>
        </a:accent4>
        <a:accent5>
          <a:srgbClr val="ADE2E2"/>
        </a:accent5>
        <a:accent6>
          <a:srgbClr val="008AB9"/>
        </a:accent6>
        <a:hlink>
          <a:srgbClr val="3333CC"/>
        </a:hlink>
        <a:folHlink>
          <a:srgbClr val="008080"/>
        </a:folHlink>
      </a:clrScheme>
      <a:clrMap bg1="lt1" tx1="dk1" bg2="lt2" tx2="dk2" accent1="accent1" accent2="accent2" accent3="accent3" accent4="accent4" accent5="accent5" accent6="accent6" hlink="hlink" folHlink="folHlink"/>
    </a:extraClrScheme>
    <a:extraClrScheme>
      <a:clrScheme name="Slit 9">
        <a:dk1>
          <a:srgbClr val="000000"/>
        </a:dk1>
        <a:lt1>
          <a:srgbClr val="FFFFFF"/>
        </a:lt1>
        <a:dk2>
          <a:srgbClr val="000000"/>
        </a:dk2>
        <a:lt2>
          <a:srgbClr val="E6E6E6"/>
        </a:lt2>
        <a:accent1>
          <a:srgbClr val="66CCFF"/>
        </a:accent1>
        <a:accent2>
          <a:srgbClr val="9999FF"/>
        </a:accent2>
        <a:accent3>
          <a:srgbClr val="FFFFFF"/>
        </a:accent3>
        <a:accent4>
          <a:srgbClr val="000000"/>
        </a:accent4>
        <a:accent5>
          <a:srgbClr val="B8E2FF"/>
        </a:accent5>
        <a:accent6>
          <a:srgbClr val="8A8AE7"/>
        </a:accent6>
        <a:hlink>
          <a:srgbClr val="3333CC"/>
        </a:hlink>
        <a:folHlink>
          <a:srgbClr val="00808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Theme1</Template>
  <TotalTime>1203</TotalTime>
  <Words>49</Words>
  <Application>Microsoft Office PowerPoint</Application>
  <PresentationFormat>On-screen Show (4:3)</PresentationFormat>
  <Paragraphs>18</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Century Gothic</vt:lpstr>
      <vt:lpstr>Tahoma</vt:lpstr>
      <vt:lpstr>Wingdings</vt:lpstr>
      <vt:lpstr>Theme1</vt:lpstr>
      <vt:lpstr>“Loyalty to Love” Revelation 2:1-7</vt:lpstr>
      <vt:lpstr>Jesus’ Letters to the  7 Churches of Asia</vt:lpstr>
      <vt:lpstr>PowerPoint Presentation</vt:lpstr>
      <vt:lpstr>PowerPoint Presentation</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Cooper</dc:creator>
  <cp:lastModifiedBy>Evan Hanes</cp:lastModifiedBy>
  <cp:revision>17</cp:revision>
  <dcterms:created xsi:type="dcterms:W3CDTF">2012-11-26T21:36:30Z</dcterms:created>
  <dcterms:modified xsi:type="dcterms:W3CDTF">2018-07-01T14:04:05Z</dcterms:modified>
</cp:coreProperties>
</file>