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10"/>
  </p:handoutMasterIdLst>
  <p:sldIdLst>
    <p:sldId id="256" r:id="rId2"/>
    <p:sldId id="261" r:id="rId3"/>
    <p:sldId id="268" r:id="rId4"/>
    <p:sldId id="269" r:id="rId5"/>
    <p:sldId id="267" r:id="rId6"/>
    <p:sldId id="262" r:id="rId7"/>
    <p:sldId id="263" r:id="rId8"/>
    <p:sldId id="265" r:id="rId9"/>
  </p:sldIdLst>
  <p:sldSz cx="12192000" cy="6858000"/>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92" d="100"/>
          <a:sy n="92" d="100"/>
        </p:scale>
        <p:origin x="86" y="67"/>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sz="quarter" idx="1"/>
          </p:nvPr>
        </p:nvSpPr>
        <p:spPr>
          <a:xfrm>
            <a:off x="4023092" y="0"/>
            <a:ext cx="3077739" cy="471054"/>
          </a:xfrm>
          <a:prstGeom prst="rect">
            <a:avLst/>
          </a:prstGeom>
        </p:spPr>
        <p:txBody>
          <a:bodyPr vert="horz" lIns="94229" tIns="47114" rIns="94229" bIns="47114" rtlCol="0"/>
          <a:lstStyle>
            <a:lvl1pPr algn="r">
              <a:defRPr sz="1200"/>
            </a:lvl1pPr>
          </a:lstStyle>
          <a:p>
            <a:fld id="{169172E8-9702-48EA-AE7C-E36D5C2A1FCC}" type="datetimeFigureOut">
              <a:rPr lang="en-US" smtClean="0"/>
              <a:t>9/16/2018</a:t>
            </a:fld>
            <a:endParaRPr lang="en-US"/>
          </a:p>
        </p:txBody>
      </p:sp>
      <p:sp>
        <p:nvSpPr>
          <p:cNvPr id="4" name="Footer Placeholder 3"/>
          <p:cNvSpPr>
            <a:spLocks noGrp="1"/>
          </p:cNvSpPr>
          <p:nvPr>
            <p:ph type="ftr" sz="quarter" idx="2"/>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5" name="Slide Number Placeholder 4"/>
          <p:cNvSpPr>
            <a:spLocks noGrp="1"/>
          </p:cNvSpPr>
          <p:nvPr>
            <p:ph type="sldNum" sz="quarter" idx="3"/>
          </p:nvPr>
        </p:nvSpPr>
        <p:spPr>
          <a:xfrm>
            <a:off x="4023092" y="8917422"/>
            <a:ext cx="3077739" cy="471053"/>
          </a:xfrm>
          <a:prstGeom prst="rect">
            <a:avLst/>
          </a:prstGeom>
        </p:spPr>
        <p:txBody>
          <a:bodyPr vert="horz" lIns="94229" tIns="47114" rIns="94229" bIns="47114" rtlCol="0" anchor="b"/>
          <a:lstStyle>
            <a:lvl1pPr algn="r">
              <a:defRPr sz="1200"/>
            </a:lvl1pPr>
          </a:lstStyle>
          <a:p>
            <a:fld id="{7BD21E63-D004-4F02-B247-BBA6E02F25C8}" type="slidenum">
              <a:rPr lang="en-US" smtClean="0"/>
              <a:t>‹#›</a:t>
            </a:fld>
            <a:endParaRPr lang="en-US"/>
          </a:p>
        </p:txBody>
      </p:sp>
    </p:spTree>
    <p:extLst>
      <p:ext uri="{BB962C8B-B14F-4D97-AF65-F5344CB8AC3E}">
        <p14:creationId xmlns:p14="http://schemas.microsoft.com/office/powerpoint/2010/main" val="379254777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9/16/2018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9/16/2018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2" y="645459"/>
            <a:ext cx="8915399" cy="3206765"/>
          </a:xfrm>
        </p:spPr>
        <p:txBody>
          <a:bodyPr>
            <a:normAutofit/>
          </a:bodyPr>
          <a:lstStyle/>
          <a:p>
            <a:pPr algn="ctr"/>
            <a:r>
              <a:rPr lang="en-US" sz="6600" b="1" dirty="0"/>
              <a:t>God Turns It </a:t>
            </a:r>
            <a:br>
              <a:rPr lang="en-US" sz="6600" b="1" dirty="0"/>
            </a:br>
            <a:r>
              <a:rPr lang="en-US" sz="6600" b="1" dirty="0"/>
              <a:t>For Good</a:t>
            </a:r>
          </a:p>
        </p:txBody>
      </p:sp>
      <p:sp>
        <p:nvSpPr>
          <p:cNvPr id="3" name="Subtitle 2"/>
          <p:cNvSpPr>
            <a:spLocks noGrp="1"/>
          </p:cNvSpPr>
          <p:nvPr>
            <p:ph type="subTitle" idx="1"/>
          </p:nvPr>
        </p:nvSpPr>
        <p:spPr>
          <a:xfrm>
            <a:off x="2406333" y="4443892"/>
            <a:ext cx="8915399" cy="1126283"/>
          </a:xfrm>
        </p:spPr>
        <p:txBody>
          <a:bodyPr>
            <a:normAutofit/>
          </a:bodyPr>
          <a:lstStyle/>
          <a:p>
            <a:pPr algn="ctr"/>
            <a:r>
              <a:rPr lang="en-US" sz="3200" b="1" dirty="0"/>
              <a:t>September 16, 2018</a:t>
            </a:r>
          </a:p>
        </p:txBody>
      </p:sp>
    </p:spTree>
    <p:extLst>
      <p:ext uri="{BB962C8B-B14F-4D97-AF65-F5344CB8AC3E}">
        <p14:creationId xmlns:p14="http://schemas.microsoft.com/office/powerpoint/2010/main" val="340306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4" presetClass="entr" presetSubtype="10"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09"/>
            <a:ext cx="8911687" cy="1100699"/>
          </a:xfrm>
        </p:spPr>
        <p:txBody>
          <a:bodyPr>
            <a:normAutofit/>
          </a:bodyPr>
          <a:lstStyle/>
          <a:p>
            <a:pPr algn="ctr"/>
            <a:r>
              <a:rPr lang="en-US" sz="5400" b="1" dirty="0"/>
              <a:t>Esther 7:1-10</a:t>
            </a:r>
          </a:p>
        </p:txBody>
      </p:sp>
      <p:sp>
        <p:nvSpPr>
          <p:cNvPr id="3" name="Content Placeholder 2"/>
          <p:cNvSpPr>
            <a:spLocks noGrp="1"/>
          </p:cNvSpPr>
          <p:nvPr>
            <p:ph idx="1"/>
          </p:nvPr>
        </p:nvSpPr>
        <p:spPr>
          <a:xfrm>
            <a:off x="2345168" y="1724809"/>
            <a:ext cx="9369910" cy="4450080"/>
          </a:xfrm>
        </p:spPr>
        <p:txBody>
          <a:bodyPr>
            <a:noAutofit/>
          </a:bodyPr>
          <a:lstStyle/>
          <a:p>
            <a:pPr marL="0" indent="0">
              <a:buNone/>
            </a:pPr>
            <a:r>
              <a:rPr lang="en-US" sz="2400" dirty="0"/>
              <a:t>So the king and Haman went to Queen Esther’s banquet, 2 and as they were drinking wine on the second day, the king again asked, “Queen Esther, what is your petition? It will be given you. What is your request? Even up to half the kingdom, it will be granted.” 3 Then Queen Esther answered, “If I have found favor with you, Your Majesty, and if it pleases you, grant me my life—this is my petition. And spare my people—this is my request. 4 For I and my people have been sold to be destroyed, killed and annihilated. If we had merely been sold as male and female slaves, I would have kept quiet, because no such distress would justify disturbing the king. 5 King Xerxes asked Queen Esther, “Who is he? </a:t>
            </a:r>
          </a:p>
        </p:txBody>
      </p:sp>
    </p:spTree>
    <p:extLst>
      <p:ext uri="{BB962C8B-B14F-4D97-AF65-F5344CB8AC3E}">
        <p14:creationId xmlns:p14="http://schemas.microsoft.com/office/powerpoint/2010/main" val="754741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par>
                          <p:cTn id="8" fill="hold">
                            <p:stCondLst>
                              <p:cond delay="2000"/>
                            </p:stCondLst>
                            <p:childTnLst>
                              <p:par>
                                <p:cTn id="9" presetID="14"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09"/>
            <a:ext cx="8911687" cy="1100699"/>
          </a:xfrm>
        </p:spPr>
        <p:txBody>
          <a:bodyPr>
            <a:normAutofit/>
          </a:bodyPr>
          <a:lstStyle/>
          <a:p>
            <a:pPr algn="ctr"/>
            <a:r>
              <a:rPr lang="en-US" sz="5400" b="1" dirty="0"/>
              <a:t>Esther 7:1-10</a:t>
            </a:r>
          </a:p>
        </p:txBody>
      </p:sp>
      <p:sp>
        <p:nvSpPr>
          <p:cNvPr id="3" name="Content Placeholder 2"/>
          <p:cNvSpPr>
            <a:spLocks noGrp="1"/>
          </p:cNvSpPr>
          <p:nvPr>
            <p:ph idx="1"/>
          </p:nvPr>
        </p:nvSpPr>
        <p:spPr>
          <a:xfrm>
            <a:off x="2345168" y="1724809"/>
            <a:ext cx="9369910" cy="4450080"/>
          </a:xfrm>
        </p:spPr>
        <p:txBody>
          <a:bodyPr>
            <a:noAutofit/>
          </a:bodyPr>
          <a:lstStyle/>
          <a:p>
            <a:pPr marL="0" indent="0">
              <a:buNone/>
            </a:pPr>
            <a:r>
              <a:rPr lang="en-US" sz="2400" dirty="0"/>
              <a:t>Where is he—the man who has dared to do such a thing?” 6 Esther said, “An adversary and enemy! This vile Haman!” Then Haman was terrified before the king and queen. 7 The king got up in a rage, left his wine and went out into the palace garden. But Haman, realizing that the king had already decided his fate, stayed behind to beg Queen Esther for his life. 8 Just as the king returned from the palace garden to the banquet hall, Haman was falling on the couch where Esther was reclining. The king exclaimed, “Will he even molest the queen while she is with me in the house?” As soon as the word left the king’s mouth, they covered Haman’s face. 9 Then </a:t>
            </a:r>
            <a:r>
              <a:rPr lang="en-US" sz="2400" dirty="0" err="1"/>
              <a:t>Harbona</a:t>
            </a:r>
            <a:r>
              <a:rPr lang="en-US" sz="2400" dirty="0"/>
              <a:t>, one of the eunuchs attending the king, said, </a:t>
            </a:r>
          </a:p>
        </p:txBody>
      </p:sp>
    </p:spTree>
    <p:extLst>
      <p:ext uri="{BB962C8B-B14F-4D97-AF65-F5344CB8AC3E}">
        <p14:creationId xmlns:p14="http://schemas.microsoft.com/office/powerpoint/2010/main" val="21583178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09"/>
            <a:ext cx="8911687" cy="1100699"/>
          </a:xfrm>
        </p:spPr>
        <p:txBody>
          <a:bodyPr>
            <a:normAutofit/>
          </a:bodyPr>
          <a:lstStyle/>
          <a:p>
            <a:pPr algn="ctr"/>
            <a:r>
              <a:rPr lang="en-US" sz="5400" b="1" dirty="0"/>
              <a:t>Esther 7:1-10</a:t>
            </a:r>
          </a:p>
        </p:txBody>
      </p:sp>
      <p:sp>
        <p:nvSpPr>
          <p:cNvPr id="3" name="Content Placeholder 2"/>
          <p:cNvSpPr>
            <a:spLocks noGrp="1"/>
          </p:cNvSpPr>
          <p:nvPr>
            <p:ph idx="1"/>
          </p:nvPr>
        </p:nvSpPr>
        <p:spPr>
          <a:xfrm>
            <a:off x="2345168" y="1724809"/>
            <a:ext cx="9369910" cy="4450080"/>
          </a:xfrm>
        </p:spPr>
        <p:txBody>
          <a:bodyPr>
            <a:noAutofit/>
          </a:bodyPr>
          <a:lstStyle/>
          <a:p>
            <a:pPr marL="0" indent="0">
              <a:buNone/>
            </a:pPr>
            <a:r>
              <a:rPr lang="en-US" sz="2400" dirty="0"/>
              <a:t>“A pole reaching to a height of fifty cubits stands by Haman’s house. He had it set up for Mordecai, who spoke up to help the king.” The king said, “Impale him on it!” 10 So they impaled Haman on the pole he had set up for Mordecai. Then the king’s fury subsided.</a:t>
            </a:r>
          </a:p>
        </p:txBody>
      </p:sp>
    </p:spTree>
    <p:extLst>
      <p:ext uri="{BB962C8B-B14F-4D97-AF65-F5344CB8AC3E}">
        <p14:creationId xmlns:p14="http://schemas.microsoft.com/office/powerpoint/2010/main" val="18176942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09"/>
            <a:ext cx="8911687" cy="1100699"/>
          </a:xfrm>
        </p:spPr>
        <p:txBody>
          <a:bodyPr>
            <a:normAutofit/>
          </a:bodyPr>
          <a:lstStyle/>
          <a:p>
            <a:pPr algn="ctr"/>
            <a:r>
              <a:rPr lang="en-US" sz="5400" b="1" dirty="0"/>
              <a:t>Introduction	</a:t>
            </a:r>
          </a:p>
        </p:txBody>
      </p:sp>
      <p:sp>
        <p:nvSpPr>
          <p:cNvPr id="3" name="Content Placeholder 2"/>
          <p:cNvSpPr>
            <a:spLocks noGrp="1"/>
          </p:cNvSpPr>
          <p:nvPr>
            <p:ph idx="1"/>
          </p:nvPr>
        </p:nvSpPr>
        <p:spPr>
          <a:xfrm>
            <a:off x="2345168" y="1724809"/>
            <a:ext cx="9369910" cy="4450080"/>
          </a:xfrm>
        </p:spPr>
        <p:txBody>
          <a:bodyPr>
            <a:noAutofit/>
          </a:bodyPr>
          <a:lstStyle/>
          <a:p>
            <a:r>
              <a:rPr lang="en-US" sz="2800" dirty="0"/>
              <a:t>Enemy’s plan is to wipe out the Christian Faith</a:t>
            </a:r>
          </a:p>
          <a:p>
            <a:r>
              <a:rPr lang="en-US" sz="2800" dirty="0"/>
              <a:t>Live in fear, spend lives on things that are temporal </a:t>
            </a:r>
          </a:p>
          <a:p>
            <a:r>
              <a:rPr lang="en-US" sz="2800" dirty="0"/>
              <a:t>Don’t worry about others, stay focused on your life</a:t>
            </a:r>
          </a:p>
          <a:p>
            <a:r>
              <a:rPr lang="en-US" sz="2800" dirty="0"/>
              <a:t>Focuses on turning around evil plans</a:t>
            </a:r>
          </a:p>
        </p:txBody>
      </p:sp>
    </p:spTree>
    <p:extLst>
      <p:ext uri="{BB962C8B-B14F-4D97-AF65-F5344CB8AC3E}">
        <p14:creationId xmlns:p14="http://schemas.microsoft.com/office/powerpoint/2010/main" val="4282776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407" y="624109"/>
            <a:ext cx="9810974" cy="1100699"/>
          </a:xfrm>
        </p:spPr>
        <p:txBody>
          <a:bodyPr>
            <a:normAutofit fontScale="90000"/>
          </a:bodyPr>
          <a:lstStyle/>
          <a:p>
            <a:r>
              <a:rPr lang="en-US" sz="4800" b="1" dirty="0"/>
              <a:t>Fear Not for the Enemy is Defeated </a:t>
            </a:r>
            <a:endParaRPr lang="en-US" sz="4800" dirty="0"/>
          </a:p>
        </p:txBody>
      </p:sp>
      <p:sp>
        <p:nvSpPr>
          <p:cNvPr id="3" name="Content Placeholder 2"/>
          <p:cNvSpPr>
            <a:spLocks noGrp="1"/>
          </p:cNvSpPr>
          <p:nvPr>
            <p:ph idx="1"/>
          </p:nvPr>
        </p:nvSpPr>
        <p:spPr>
          <a:xfrm>
            <a:off x="2280621" y="1724809"/>
            <a:ext cx="9509759" cy="4450080"/>
          </a:xfrm>
        </p:spPr>
        <p:txBody>
          <a:bodyPr>
            <a:noAutofit/>
          </a:bodyPr>
          <a:lstStyle/>
          <a:p>
            <a:r>
              <a:rPr lang="en-US" sz="2800" dirty="0"/>
              <a:t>Esther &amp; Mordecai have been struggling with fear</a:t>
            </a:r>
          </a:p>
          <a:p>
            <a:r>
              <a:rPr lang="en-US" sz="2800" dirty="0"/>
              <a:t>Haman is now frightened</a:t>
            </a:r>
          </a:p>
          <a:p>
            <a:r>
              <a:rPr lang="en-US" sz="2800" dirty="0"/>
              <a:t>Cast cares on Him, turns around anxious thoughts </a:t>
            </a:r>
          </a:p>
          <a:p>
            <a:r>
              <a:rPr lang="en-US" sz="2800" dirty="0"/>
              <a:t>Haman hears “You cannot stand against him, you 	will surely come to ruin!” </a:t>
            </a:r>
          </a:p>
          <a:p>
            <a:r>
              <a:rPr lang="en-US" sz="2800" dirty="0"/>
              <a:t>God pushes back &amp; enemy knows he will lose</a:t>
            </a:r>
          </a:p>
        </p:txBody>
      </p:sp>
    </p:spTree>
    <p:extLst>
      <p:ext uri="{BB962C8B-B14F-4D97-AF65-F5344CB8AC3E}">
        <p14:creationId xmlns:p14="http://schemas.microsoft.com/office/powerpoint/2010/main" val="2089204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407" y="624109"/>
            <a:ext cx="9810974" cy="1100699"/>
          </a:xfrm>
        </p:spPr>
        <p:txBody>
          <a:bodyPr>
            <a:normAutofit/>
          </a:bodyPr>
          <a:lstStyle/>
          <a:p>
            <a:pPr algn="ctr"/>
            <a:r>
              <a:rPr lang="en-US" sz="4000" b="1" dirty="0"/>
              <a:t>God Reverses the Plans of the Wicked</a:t>
            </a:r>
            <a:endParaRPr lang="en-US" sz="4000" dirty="0"/>
          </a:p>
        </p:txBody>
      </p:sp>
      <p:sp>
        <p:nvSpPr>
          <p:cNvPr id="3" name="Content Placeholder 2"/>
          <p:cNvSpPr>
            <a:spLocks noGrp="1"/>
          </p:cNvSpPr>
          <p:nvPr>
            <p:ph idx="1"/>
          </p:nvPr>
        </p:nvSpPr>
        <p:spPr>
          <a:xfrm>
            <a:off x="1882588" y="1724809"/>
            <a:ext cx="9611598" cy="4450080"/>
          </a:xfrm>
        </p:spPr>
        <p:txBody>
          <a:bodyPr>
            <a:noAutofit/>
          </a:bodyPr>
          <a:lstStyle/>
          <a:p>
            <a:r>
              <a:rPr lang="en-US" sz="2800" dirty="0"/>
              <a:t>Church cries out to Father for mercy, hears us</a:t>
            </a:r>
          </a:p>
          <a:p>
            <a:r>
              <a:rPr lang="en-US" sz="2800" dirty="0"/>
              <a:t>Being in His presence builds confidence in us </a:t>
            </a:r>
          </a:p>
          <a:p>
            <a:r>
              <a:rPr lang="en-US" sz="2800" dirty="0"/>
              <a:t>King instantly turns on enemy and his plan</a:t>
            </a:r>
          </a:p>
          <a:p>
            <a:r>
              <a:rPr lang="en-US" sz="2800" dirty="0"/>
              <a:t>Walk in disobedience and you will be exposed</a:t>
            </a:r>
          </a:p>
          <a:p>
            <a:r>
              <a:rPr lang="en-US" sz="2800" dirty="0"/>
              <a:t>God’s timing was perfect to expose Haman’s plot</a:t>
            </a:r>
          </a:p>
          <a:p>
            <a:r>
              <a:rPr lang="en-US" sz="2800" dirty="0"/>
              <a:t>What the enemy meant for evil and destruction, 	God turned on the enemy</a:t>
            </a:r>
          </a:p>
        </p:txBody>
      </p:sp>
    </p:spTree>
    <p:extLst>
      <p:ext uri="{BB962C8B-B14F-4D97-AF65-F5344CB8AC3E}">
        <p14:creationId xmlns:p14="http://schemas.microsoft.com/office/powerpoint/2010/main" val="1855975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407" y="624109"/>
            <a:ext cx="9810974" cy="1100699"/>
          </a:xfrm>
        </p:spPr>
        <p:txBody>
          <a:bodyPr>
            <a:normAutofit/>
          </a:bodyPr>
          <a:lstStyle/>
          <a:p>
            <a:pPr algn="ctr"/>
            <a:r>
              <a:rPr lang="en-US" sz="5400" b="1" dirty="0"/>
              <a:t>Conclusion</a:t>
            </a:r>
          </a:p>
        </p:txBody>
      </p:sp>
      <p:sp>
        <p:nvSpPr>
          <p:cNvPr id="3" name="Content Placeholder 2"/>
          <p:cNvSpPr>
            <a:spLocks noGrp="1"/>
          </p:cNvSpPr>
          <p:nvPr>
            <p:ph idx="1"/>
          </p:nvPr>
        </p:nvSpPr>
        <p:spPr>
          <a:xfrm>
            <a:off x="1979407" y="1724809"/>
            <a:ext cx="9810974" cy="4450080"/>
          </a:xfrm>
        </p:spPr>
        <p:txBody>
          <a:bodyPr>
            <a:noAutofit/>
          </a:bodyPr>
          <a:lstStyle/>
          <a:p>
            <a:r>
              <a:rPr lang="en-US" sz="2800" dirty="0"/>
              <a:t>Fear not for the enemy is defeated </a:t>
            </a:r>
          </a:p>
          <a:p>
            <a:r>
              <a:rPr lang="en-US" sz="2800" dirty="0"/>
              <a:t>God Reverses the Plans of the Wicked</a:t>
            </a:r>
          </a:p>
        </p:txBody>
      </p:sp>
    </p:spTree>
    <p:extLst>
      <p:ext uri="{BB962C8B-B14F-4D97-AF65-F5344CB8AC3E}">
        <p14:creationId xmlns:p14="http://schemas.microsoft.com/office/powerpoint/2010/main" val="2591325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434</TotalTime>
  <Words>229</Words>
  <Application>Microsoft Office PowerPoint</Application>
  <PresentationFormat>Widescreen</PresentationFormat>
  <Paragraphs>29</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Century Gothic</vt:lpstr>
      <vt:lpstr>Wingdings 3</vt:lpstr>
      <vt:lpstr>Wisp</vt:lpstr>
      <vt:lpstr>God Turns It  For Good</vt:lpstr>
      <vt:lpstr>Esther 7:1-10</vt:lpstr>
      <vt:lpstr>Esther 7:1-10</vt:lpstr>
      <vt:lpstr>Esther 7:1-10</vt:lpstr>
      <vt:lpstr>Introduction </vt:lpstr>
      <vt:lpstr>Fear Not for the Enemy is Defeated </vt:lpstr>
      <vt:lpstr>God Reverses the Plans of the Wicked</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Benefits of Wisdom</dc:title>
  <dc:creator>John Cavari</dc:creator>
  <cp:lastModifiedBy>Evan Hanes</cp:lastModifiedBy>
  <cp:revision>36</cp:revision>
  <cp:lastPrinted>2018-07-28T18:40:09Z</cp:lastPrinted>
  <dcterms:created xsi:type="dcterms:W3CDTF">2018-04-07T19:36:20Z</dcterms:created>
  <dcterms:modified xsi:type="dcterms:W3CDTF">2018-09-16T15:53:20Z</dcterms:modified>
</cp:coreProperties>
</file>