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6F12-5CEF-45A0-8725-A8D6B0A43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Haggai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C269C-3AE4-4058-9DA5-276702156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“Consider your ways”</a:t>
            </a:r>
          </a:p>
        </p:txBody>
      </p:sp>
    </p:spTree>
    <p:extLst>
      <p:ext uri="{BB962C8B-B14F-4D97-AF65-F5344CB8AC3E}">
        <p14:creationId xmlns:p14="http://schemas.microsoft.com/office/powerpoint/2010/main" val="226280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B33E-6AA4-4978-AA00-3AA5DFC9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E9CB-9456-43BA-896A-DFE0F280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Haggai was a prophet and a contemporary of Zechariah</a:t>
            </a:r>
          </a:p>
          <a:p>
            <a:r>
              <a:rPr lang="en-US" dirty="0"/>
              <a:t>He returned to Jerusalem after the Babylonian exile. </a:t>
            </a:r>
          </a:p>
          <a:p>
            <a:r>
              <a:rPr lang="en-US" dirty="0"/>
              <a:t>For context, Esther takes place shortly after this in Babylon. </a:t>
            </a:r>
          </a:p>
          <a:p>
            <a:r>
              <a:rPr lang="en-US" dirty="0"/>
              <a:t>Haggai is part of the story of the Jews who returned to Jerusalem.</a:t>
            </a:r>
          </a:p>
          <a:p>
            <a:r>
              <a:rPr lang="en-US" dirty="0"/>
              <a:t>More context for this can be found in the books of Ezra and Zechariah. </a:t>
            </a:r>
          </a:p>
        </p:txBody>
      </p:sp>
    </p:spTree>
    <p:extLst>
      <p:ext uri="{BB962C8B-B14F-4D97-AF65-F5344CB8AC3E}">
        <p14:creationId xmlns:p14="http://schemas.microsoft.com/office/powerpoint/2010/main" val="29618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78B3-1C84-48BB-8EF0-769CA62D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CF1BF-F86B-4344-A2FF-10BA1E96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“These people say the time has not yet come”</a:t>
            </a:r>
          </a:p>
          <a:p>
            <a:r>
              <a:rPr lang="en-US" dirty="0"/>
              <a:t>Is it time for you to dwell in paneled houses, while this house lies in ruins?</a:t>
            </a:r>
          </a:p>
          <a:p>
            <a:r>
              <a:rPr lang="en-US" dirty="0"/>
              <a:t>Consider your ways…</a:t>
            </a:r>
          </a:p>
          <a:p>
            <a:pPr lvl="1"/>
            <a:r>
              <a:rPr lang="en-US" dirty="0"/>
              <a:t>You’ve sown much but harvested little.</a:t>
            </a:r>
          </a:p>
          <a:p>
            <a:pPr lvl="1"/>
            <a:r>
              <a:rPr lang="en-US" dirty="0"/>
              <a:t>You eat, but don’t get full</a:t>
            </a:r>
          </a:p>
          <a:p>
            <a:pPr lvl="1"/>
            <a:r>
              <a:rPr lang="en-US" dirty="0"/>
              <a:t>You clothe yourselves but no one is warm.</a:t>
            </a:r>
          </a:p>
          <a:p>
            <a:pPr lvl="1"/>
            <a:r>
              <a:rPr lang="en-US" dirty="0"/>
              <a:t>He that earns wages, put them in a bag with holes in it.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9413-7F91-4BA4-B5FE-D3EE513C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B1F3-8565-4217-AB0A-772CD34AA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heavens have withheld their dew.</a:t>
            </a:r>
          </a:p>
          <a:p>
            <a:r>
              <a:rPr lang="en-US" dirty="0"/>
              <a:t>God has caused a drought on the land, grain, new wine, oil, etc.</a:t>
            </a:r>
          </a:p>
          <a:p>
            <a:pPr lvl="1"/>
            <a:r>
              <a:rPr lang="en-US" dirty="0"/>
              <a:t>New Wine – Typically symbolizes the Holy Spirit.</a:t>
            </a:r>
          </a:p>
          <a:p>
            <a:pPr lvl="1"/>
            <a:r>
              <a:rPr lang="en-US" dirty="0"/>
              <a:t>Oil – Symbolizes the anointing. Luke 4:18</a:t>
            </a:r>
          </a:p>
          <a:p>
            <a:r>
              <a:rPr lang="en-US" dirty="0"/>
              <a:t>But there is mercy. </a:t>
            </a:r>
          </a:p>
        </p:txBody>
      </p:sp>
    </p:spTree>
    <p:extLst>
      <p:ext uri="{BB962C8B-B14F-4D97-AF65-F5344CB8AC3E}">
        <p14:creationId xmlns:p14="http://schemas.microsoft.com/office/powerpoint/2010/main" val="33807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1B67-BA0E-481F-AE2F-E526236D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3F79-A61A-419E-B0C6-450C79D4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 gives them instructions. “Go up to the hills and bring wood and build the house…”</a:t>
            </a:r>
          </a:p>
          <a:p>
            <a:r>
              <a:rPr lang="en-US" dirty="0"/>
              <a:t>He reiterates His judgment.</a:t>
            </a:r>
          </a:p>
          <a:p>
            <a:r>
              <a:rPr lang="en-US" dirty="0"/>
              <a:t>He tells them WHY – Because of his house. </a:t>
            </a:r>
          </a:p>
          <a:p>
            <a:r>
              <a:rPr lang="en-US" dirty="0"/>
              <a:t>The people respond with obedience. </a:t>
            </a:r>
          </a:p>
          <a:p>
            <a:r>
              <a:rPr lang="en-US" dirty="0"/>
              <a:t>God encourages – “I am with you”</a:t>
            </a:r>
          </a:p>
          <a:p>
            <a:r>
              <a:rPr lang="en-US" dirty="0"/>
              <a:t>God stirs up the spirits of the people.</a:t>
            </a:r>
          </a:p>
        </p:txBody>
      </p:sp>
    </p:spTree>
    <p:extLst>
      <p:ext uri="{BB962C8B-B14F-4D97-AF65-F5344CB8AC3E}">
        <p14:creationId xmlns:p14="http://schemas.microsoft.com/office/powerpoint/2010/main" val="42850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7FF7-11CD-44BC-A71D-F4FB5E8A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E128-CF75-453F-AA2C-0A3AC32F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As the church moves forward with new building, it’s going to require sacrifice.</a:t>
            </a:r>
          </a:p>
          <a:p>
            <a:r>
              <a:rPr lang="en-US" dirty="0"/>
              <a:t>It’s going to require our time. </a:t>
            </a:r>
          </a:p>
          <a:p>
            <a:r>
              <a:rPr lang="en-US" dirty="0"/>
              <a:t>It’s going to require money.</a:t>
            </a:r>
          </a:p>
          <a:p>
            <a:r>
              <a:rPr lang="en-US" dirty="0"/>
              <a:t>It’s going to require work. 					</a:t>
            </a:r>
          </a:p>
        </p:txBody>
      </p:sp>
    </p:spTree>
    <p:extLst>
      <p:ext uri="{BB962C8B-B14F-4D97-AF65-F5344CB8AC3E}">
        <p14:creationId xmlns:p14="http://schemas.microsoft.com/office/powerpoint/2010/main" val="25115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6ECC-2EB0-41C4-BE80-A37629DB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this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4FAF-6728-4C09-9D48-19FFE856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Cor. 6:16 – “We are the temple of the living God”</a:t>
            </a:r>
          </a:p>
          <a:p>
            <a:r>
              <a:rPr lang="en-US" dirty="0"/>
              <a:t>As such, we are responsible for how we build that temple. </a:t>
            </a:r>
          </a:p>
          <a:p>
            <a:r>
              <a:rPr lang="en-US" dirty="0"/>
              <a:t>Consider your ways…</a:t>
            </a:r>
          </a:p>
          <a:p>
            <a:pPr lvl="1"/>
            <a:r>
              <a:rPr lang="en-US" dirty="0"/>
              <a:t>Are your prayers bouncing off the ceiling?</a:t>
            </a:r>
          </a:p>
          <a:p>
            <a:pPr lvl="1"/>
            <a:r>
              <a:rPr lang="en-US" dirty="0"/>
              <a:t>Are you planting a lot but harvesting a little?</a:t>
            </a:r>
          </a:p>
          <a:p>
            <a:r>
              <a:rPr lang="en-US" dirty="0"/>
              <a:t>Build His house for Him. It’s not about us!</a:t>
            </a:r>
          </a:p>
          <a:p>
            <a:r>
              <a:rPr lang="en-US" dirty="0"/>
              <a:t>Build up the body. </a:t>
            </a:r>
          </a:p>
        </p:txBody>
      </p:sp>
    </p:spTree>
    <p:extLst>
      <p:ext uri="{BB962C8B-B14F-4D97-AF65-F5344CB8AC3E}">
        <p14:creationId xmlns:p14="http://schemas.microsoft.com/office/powerpoint/2010/main" val="28229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DE03-4FC1-4947-8278-C43F2438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C1D2-A29D-46A3-B6EC-850DBBDC3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will not hold back his blessings. </a:t>
            </a:r>
          </a:p>
          <a:p>
            <a:r>
              <a:rPr lang="en-US" dirty="0"/>
              <a:t>Ezra 6:14 – “So the elders of the Jews were building and prospering through the prophecy of Haggai the prophet.”</a:t>
            </a:r>
          </a:p>
          <a:p>
            <a:r>
              <a:rPr lang="en-US" dirty="0"/>
              <a:t>God is with us! “I am with you” Haggai 1:13</a:t>
            </a:r>
          </a:p>
          <a:p>
            <a:r>
              <a:rPr lang="en-US" dirty="0"/>
              <a:t>God will stir us up!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5854</TotalTime>
  <Words>373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Haggai</vt:lpstr>
      <vt:lpstr>Background</vt:lpstr>
      <vt:lpstr>Warnings</vt:lpstr>
      <vt:lpstr>Warnings</vt:lpstr>
      <vt:lpstr>Obedience</vt:lpstr>
      <vt:lpstr>How does this apply?</vt:lpstr>
      <vt:lpstr>How do this apply?</vt:lpstr>
      <vt:lpstr>Good News!!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Haggai</dc:title>
  <dc:creator>Brian Boswell</dc:creator>
  <cp:lastModifiedBy>Evan Hanes</cp:lastModifiedBy>
  <cp:revision>11</cp:revision>
  <dcterms:created xsi:type="dcterms:W3CDTF">2018-09-30T21:43:27Z</dcterms:created>
  <dcterms:modified xsi:type="dcterms:W3CDTF">2018-10-07T14:57:41Z</dcterms:modified>
</cp:coreProperties>
</file>