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0" r:id="rId3"/>
    <p:sldId id="273" r:id="rId4"/>
    <p:sldId id="276" r:id="rId5"/>
    <p:sldId id="263" r:id="rId6"/>
    <p:sldId id="258" r:id="rId7"/>
    <p:sldId id="257" r:id="rId8"/>
    <p:sldId id="266" r:id="rId9"/>
    <p:sldId id="268" r:id="rId10"/>
    <p:sldId id="262" r:id="rId11"/>
    <p:sldId id="269" r:id="rId12"/>
    <p:sldId id="267" r:id="rId13"/>
    <p:sldId id="272" r:id="rId14"/>
    <p:sldId id="277" r:id="rId15"/>
    <p:sldId id="278" r:id="rId16"/>
    <p:sldId id="280" r:id="rId17"/>
    <p:sldId id="279" r:id="rId18"/>
    <p:sldId id="2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21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84D4A-461E-4E86-8F78-5C0C954AA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89E931B-37CA-4929-B88F-04BEB1F16463}">
      <dgm:prSet phldrT="[Text]" custT="1"/>
      <dgm:spPr/>
      <dgm:t>
        <a:bodyPr/>
        <a:lstStyle/>
        <a:p>
          <a:r>
            <a:rPr lang="en-US" sz="2200" b="1" u="none"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dgm:t>
    </dgm:pt>
    <dgm:pt modelId="{236B832C-080E-486F-AAEF-614B4EDF9531}" type="parTrans" cxnId="{BDCD13A7-CFA6-422E-B38E-60005D870DDF}">
      <dgm:prSet/>
      <dgm:spPr/>
      <dgm:t>
        <a:bodyPr/>
        <a:lstStyle/>
        <a:p>
          <a:endParaRPr lang="en-US"/>
        </a:p>
      </dgm:t>
    </dgm:pt>
    <dgm:pt modelId="{641824A2-94E7-4AE2-9445-CE5084F9916C}" type="sibTrans" cxnId="{BDCD13A7-CFA6-422E-B38E-60005D870DDF}">
      <dgm:prSet/>
      <dgm:spPr/>
      <dgm:t>
        <a:bodyPr/>
        <a:lstStyle/>
        <a:p>
          <a:endParaRPr lang="en-US"/>
        </a:p>
      </dgm:t>
    </dgm:pt>
    <dgm:pt modelId="{DAEE0E02-23E3-429B-B7B7-17A9C1A3643F}">
      <dgm:prSet phldrT="[Text]" custT="1"/>
      <dgm:spPr>
        <a:ln>
          <a:solidFill>
            <a:schemeClr val="accent2">
              <a:lumMod val="50000"/>
            </a:schemeClr>
          </a:solidFill>
        </a:ln>
      </dgm:spPr>
      <dgm:t>
        <a:bodyPr/>
        <a:lstStyle/>
        <a:p>
          <a:r>
            <a:rPr lang="en-US" sz="3600" b="1" u="sng" dirty="0"/>
            <a:t>PARTNERS</a:t>
          </a:r>
        </a:p>
      </dgm:t>
    </dgm:pt>
    <dgm:pt modelId="{5A003C18-9A5A-4803-8C4C-B2A27EB866E9}" type="parTrans" cxnId="{5D4E7141-CD8E-4D15-B0C9-F9A44B0A2DF2}">
      <dgm:prSet/>
      <dgm:spPr/>
      <dgm:t>
        <a:bodyPr/>
        <a:lstStyle/>
        <a:p>
          <a:endParaRPr lang="en-US"/>
        </a:p>
      </dgm:t>
    </dgm:pt>
    <dgm:pt modelId="{A86DB81F-CA8F-46CC-9677-C2D5375C345F}" type="sibTrans" cxnId="{5D4E7141-CD8E-4D15-B0C9-F9A44B0A2DF2}">
      <dgm:prSet/>
      <dgm:spPr/>
      <dgm:t>
        <a:bodyPr/>
        <a:lstStyle/>
        <a:p>
          <a:endParaRPr lang="en-US"/>
        </a:p>
      </dgm:t>
    </dgm:pt>
    <dgm:pt modelId="{D87FFAEA-89E1-43D9-83F5-936397666A2C}">
      <dgm:prSet phldrT="[Text]" custT="1"/>
      <dgm:spPr/>
      <dgm:t>
        <a:bodyPr/>
        <a:lstStyle/>
        <a:p>
          <a:r>
            <a:rPr lang="en-US" sz="4400" b="1" u="sng" dirty="0">
              <a:solidFill>
                <a:schemeClr val="bg1"/>
              </a:solidFill>
            </a:rPr>
            <a:t>OPS TEAM</a:t>
          </a:r>
        </a:p>
      </dgm:t>
    </dgm:pt>
    <dgm:pt modelId="{0E1AFA8F-2300-4DF9-9713-B0441A44FCF6}" type="parTrans" cxnId="{9D10F2EB-4D26-420C-9875-5C1DED6563BB}">
      <dgm:prSet/>
      <dgm:spPr/>
      <dgm:t>
        <a:bodyPr/>
        <a:lstStyle/>
        <a:p>
          <a:endParaRPr lang="en-US"/>
        </a:p>
      </dgm:t>
    </dgm:pt>
    <dgm:pt modelId="{AF585757-44F2-4A90-A564-8C9566D40ECF}" type="sibTrans" cxnId="{9D10F2EB-4D26-420C-9875-5C1DED6563BB}">
      <dgm:prSet/>
      <dgm:spPr/>
      <dgm:t>
        <a:bodyPr/>
        <a:lstStyle/>
        <a:p>
          <a:endParaRPr lang="en-US"/>
        </a:p>
      </dgm:t>
    </dgm:pt>
    <dgm:pt modelId="{BF848D1C-C001-44D9-A8FF-560EEC315A5F}">
      <dgm:prSet phldrT="[Text]" custT="1"/>
      <dgm:spPr/>
      <dgm:t>
        <a:bodyPr/>
        <a:lstStyle/>
        <a:p>
          <a:r>
            <a:rPr lang="en-US" sz="4400" b="1" u="sng" dirty="0">
              <a:solidFill>
                <a:schemeClr val="bg1"/>
              </a:solidFill>
            </a:rPr>
            <a:t>BOARD</a:t>
          </a:r>
        </a:p>
      </dgm:t>
    </dgm:pt>
    <dgm:pt modelId="{E13889EA-59A6-4444-AA1F-458C148500E3}" type="parTrans" cxnId="{C991B2A1-D397-4A26-8E55-0349C4C91331}">
      <dgm:prSet/>
      <dgm:spPr/>
      <dgm:t>
        <a:bodyPr/>
        <a:lstStyle/>
        <a:p>
          <a:endParaRPr lang="en-US"/>
        </a:p>
      </dgm:t>
    </dgm:pt>
    <dgm:pt modelId="{CFD356B1-00E7-45A1-91FC-0C97AB73367B}" type="sibTrans" cxnId="{C991B2A1-D397-4A26-8E55-0349C4C91331}">
      <dgm:prSet/>
      <dgm:spPr/>
      <dgm:t>
        <a:bodyPr/>
        <a:lstStyle/>
        <a:p>
          <a:endParaRPr lang="en-US"/>
        </a:p>
      </dgm:t>
    </dgm:pt>
    <dgm:pt modelId="{A3A185D1-F7A7-47D5-873A-C4C482131575}">
      <dgm:prSet phldrT="[Text]" custT="1"/>
      <dgm:spPr/>
      <dgm:t>
        <a:bodyPr/>
        <a:lstStyle/>
        <a:p>
          <a:r>
            <a:rPr lang="en-US" sz="3600" b="1" u="none" dirty="0">
              <a:solidFill>
                <a:schemeClr val="bg1"/>
              </a:solidFill>
            </a:rPr>
            <a:t>Local Evangelist </a:t>
          </a:r>
          <a:r>
            <a:rPr lang="en-US" sz="3600" b="1" u="sng" dirty="0">
              <a:solidFill>
                <a:schemeClr val="bg1"/>
              </a:solidFill>
            </a:rPr>
            <a:t>Fellowships</a:t>
          </a:r>
          <a:endParaRPr lang="en-US" sz="4400" b="1" u="sng" dirty="0">
            <a:solidFill>
              <a:schemeClr val="bg1"/>
            </a:solidFill>
          </a:endParaRPr>
        </a:p>
      </dgm:t>
    </dgm:pt>
    <dgm:pt modelId="{6A183113-311D-421B-A1D6-D8072E775D9E}" type="parTrans" cxnId="{9FAE475D-47F3-416F-B531-C6686CEE9633}">
      <dgm:prSet/>
      <dgm:spPr/>
      <dgm:t>
        <a:bodyPr/>
        <a:lstStyle/>
        <a:p>
          <a:endParaRPr lang="en-US"/>
        </a:p>
      </dgm:t>
    </dgm:pt>
    <dgm:pt modelId="{1584C18B-86B3-4B6E-A959-90A881AFEF6F}" type="sibTrans" cxnId="{9FAE475D-47F3-416F-B531-C6686CEE9633}">
      <dgm:prSet/>
      <dgm:spPr/>
      <dgm:t>
        <a:bodyPr/>
        <a:lstStyle/>
        <a:p>
          <a:endParaRPr lang="en-US"/>
        </a:p>
      </dgm:t>
    </dgm:pt>
    <dgm:pt modelId="{5BCD9564-EAEE-4343-9840-CF55BCC946FA}">
      <dgm:prSet phldrT="[Text]" custT="1"/>
      <dgm:spPr/>
      <dgm:t>
        <a:bodyPr/>
        <a:lstStyle/>
        <a:p>
          <a:endParaRPr lang="en-US" sz="4400" b="1" dirty="0">
            <a:solidFill>
              <a:schemeClr val="bg1"/>
            </a:solidFill>
          </a:endParaRPr>
        </a:p>
        <a:p>
          <a:endParaRPr lang="en-US" sz="3500" dirty="0"/>
        </a:p>
      </dgm:t>
    </dgm:pt>
    <dgm:pt modelId="{3CDE9A45-A5C8-4599-999A-13CC88EC4B9D}" type="parTrans" cxnId="{59F8E6FB-0D82-4BDE-8225-08864042445A}">
      <dgm:prSet/>
      <dgm:spPr/>
      <dgm:t>
        <a:bodyPr/>
        <a:lstStyle/>
        <a:p>
          <a:endParaRPr lang="en-US"/>
        </a:p>
      </dgm:t>
    </dgm:pt>
    <dgm:pt modelId="{6CCB1312-743A-4ECF-B082-9794A21745DE}" type="sibTrans" cxnId="{59F8E6FB-0D82-4BDE-8225-08864042445A}">
      <dgm:prSet/>
      <dgm:spPr/>
      <dgm:t>
        <a:bodyPr/>
        <a:lstStyle/>
        <a:p>
          <a:endParaRPr lang="en-US"/>
        </a:p>
      </dgm:t>
    </dgm:pt>
    <dgm:pt modelId="{E5995EB7-9B8D-4F0C-9471-FFADF43D6199}">
      <dgm:prSet phldrT="[Text]" custT="1"/>
      <dgm:spPr>
        <a:ln>
          <a:solidFill>
            <a:schemeClr val="accent2">
              <a:lumMod val="50000"/>
            </a:schemeClr>
          </a:solidFill>
        </a:ln>
      </dgm:spPr>
      <dgm:t>
        <a:bodyPr/>
        <a:lstStyle/>
        <a:p>
          <a:r>
            <a:rPr lang="en-US" sz="3200" b="1" u="sng" dirty="0">
              <a:solidFill>
                <a:schemeClr val="bg1"/>
              </a:solidFill>
            </a:rPr>
            <a:t>INTERCESSORS</a:t>
          </a:r>
          <a:endParaRPr lang="en-US" sz="2600" b="1" u="sng" dirty="0">
            <a:solidFill>
              <a:schemeClr val="bg1"/>
            </a:solidFill>
          </a:endParaRPr>
        </a:p>
      </dgm:t>
    </dgm:pt>
    <dgm:pt modelId="{EF725175-5FD7-4A7E-BE7F-41630D2055EA}" type="parTrans" cxnId="{E07B53DA-7478-49D9-B778-4075F4F9AAB7}">
      <dgm:prSet/>
      <dgm:spPr/>
      <dgm:t>
        <a:bodyPr/>
        <a:lstStyle/>
        <a:p>
          <a:endParaRPr lang="en-US"/>
        </a:p>
      </dgm:t>
    </dgm:pt>
    <dgm:pt modelId="{35E9316C-EEBF-4818-A39C-076CC43A3485}" type="sibTrans" cxnId="{E07B53DA-7478-49D9-B778-4075F4F9AAB7}">
      <dgm:prSet/>
      <dgm:spPr/>
      <dgm:t>
        <a:bodyPr/>
        <a:lstStyle/>
        <a:p>
          <a:endParaRPr lang="en-US"/>
        </a:p>
      </dgm:t>
    </dgm:pt>
    <dgm:pt modelId="{1BE00636-55E4-46B1-8CB7-34240CA260D5}" type="pres">
      <dgm:prSet presAssocID="{72E84D4A-461E-4E86-8F78-5C0C954AA15F}" presName="cycle" presStyleCnt="0">
        <dgm:presLayoutVars>
          <dgm:dir/>
          <dgm:resizeHandles val="exact"/>
        </dgm:presLayoutVars>
      </dgm:prSet>
      <dgm:spPr/>
    </dgm:pt>
    <dgm:pt modelId="{14771E44-48B9-4A7C-9C31-831687B718ED}" type="pres">
      <dgm:prSet presAssocID="{D89E931B-37CA-4929-B88F-04BEB1F16463}" presName="node" presStyleLbl="node1" presStyleIdx="0" presStyleCnt="7" custScaleX="281051">
        <dgm:presLayoutVars>
          <dgm:bulletEnabled val="1"/>
        </dgm:presLayoutVars>
      </dgm:prSet>
      <dgm:spPr/>
    </dgm:pt>
    <dgm:pt modelId="{362E40FA-A0F3-45F7-8FF7-AFFBCE02A2BA}" type="pres">
      <dgm:prSet presAssocID="{641824A2-94E7-4AE2-9445-CE5084F9916C}" presName="sibTrans" presStyleLbl="sibTrans2D1" presStyleIdx="0" presStyleCnt="7" custAng="18198486" custFlipVert="0" custScaleX="38838" custScaleY="37574" custLinFactX="1000000" custLinFactY="-100000" custLinFactNeighborX="1071110" custLinFactNeighborY="-128429"/>
      <dgm:spPr/>
    </dgm:pt>
    <dgm:pt modelId="{39BC51A2-DA26-4416-A1DD-AA97A7EB089E}" type="pres">
      <dgm:prSet presAssocID="{641824A2-94E7-4AE2-9445-CE5084F9916C}" presName="connectorText" presStyleLbl="sibTrans2D1" presStyleIdx="0" presStyleCnt="7"/>
      <dgm:spPr/>
    </dgm:pt>
    <dgm:pt modelId="{9DF84A77-A1D4-4E38-8E04-05C50555844C}" type="pres">
      <dgm:prSet presAssocID="{DAEE0E02-23E3-429B-B7B7-17A9C1A3643F}" presName="node" presStyleLbl="node1" presStyleIdx="1" presStyleCnt="7" custScaleX="203574" custScaleY="111072" custRadScaleRad="15607" custRadScaleInc="-199295">
        <dgm:presLayoutVars>
          <dgm:bulletEnabled val="1"/>
        </dgm:presLayoutVars>
      </dgm:prSet>
      <dgm:spPr/>
    </dgm:pt>
    <dgm:pt modelId="{7A70F9EA-26E8-401B-B9AA-9AD7EF9CD7A0}" type="pres">
      <dgm:prSet presAssocID="{A86DB81F-CA8F-46CC-9677-C2D5375C345F}" presName="sibTrans" presStyleLbl="sibTrans2D1" presStyleIdx="1" presStyleCnt="7" custFlipHor="1" custScaleX="12307" custLinFactX="600000" custLinFactY="-148071" custLinFactNeighborX="657311" custLinFactNeighborY="-200000"/>
      <dgm:spPr/>
    </dgm:pt>
    <dgm:pt modelId="{30A5B463-BCF6-4688-9BD3-79496208B802}" type="pres">
      <dgm:prSet presAssocID="{A86DB81F-CA8F-46CC-9677-C2D5375C345F}" presName="connectorText" presStyleLbl="sibTrans2D1" presStyleIdx="1" presStyleCnt="7"/>
      <dgm:spPr/>
    </dgm:pt>
    <dgm:pt modelId="{0FF60202-AE97-4AD7-9DEA-7C4BD04CFEE5}" type="pres">
      <dgm:prSet presAssocID="{D87FFAEA-89E1-43D9-83F5-936397666A2C}" presName="node" presStyleLbl="node1" presStyleIdx="2" presStyleCnt="7" custScaleX="276463" custScaleY="117665" custRadScaleRad="149481" custRadScaleInc="-127012">
        <dgm:presLayoutVars>
          <dgm:bulletEnabled val="1"/>
        </dgm:presLayoutVars>
      </dgm:prSet>
      <dgm:spPr/>
    </dgm:pt>
    <dgm:pt modelId="{2D5B80CD-8BF8-4705-B434-AAEF073CCBF0}" type="pres">
      <dgm:prSet presAssocID="{AF585757-44F2-4A90-A564-8C9566D40ECF}" presName="sibTrans" presStyleLbl="sibTrans2D1" presStyleIdx="2" presStyleCnt="7" custAng="21143489"/>
      <dgm:spPr/>
    </dgm:pt>
    <dgm:pt modelId="{40D3E009-8BC4-4B08-8856-0B9CCE31BB71}" type="pres">
      <dgm:prSet presAssocID="{AF585757-44F2-4A90-A564-8C9566D40ECF}" presName="connectorText" presStyleLbl="sibTrans2D1" presStyleIdx="2" presStyleCnt="7"/>
      <dgm:spPr/>
    </dgm:pt>
    <dgm:pt modelId="{5860BEC9-F2E4-476D-8C13-2C98B9299E03}" type="pres">
      <dgm:prSet presAssocID="{BF848D1C-C001-44D9-A8FF-560EEC315A5F}" presName="node" presStyleLbl="node1" presStyleIdx="3" presStyleCnt="7" custScaleX="285277" custRadScaleRad="141140" custRadScaleInc="-203526">
        <dgm:presLayoutVars>
          <dgm:bulletEnabled val="1"/>
        </dgm:presLayoutVars>
      </dgm:prSet>
      <dgm:spPr/>
    </dgm:pt>
    <dgm:pt modelId="{1C6F4374-3C90-489B-9F88-FAD00CED913F}" type="pres">
      <dgm:prSet presAssocID="{CFD356B1-00E7-45A1-91FC-0C97AB73367B}" presName="sibTrans" presStyleLbl="sibTrans2D1" presStyleIdx="3" presStyleCnt="7" custAng="10341954" custFlipVert="0" custFlipHor="0" custScaleX="26669" custScaleY="9154" custLinFactX="-101618" custLinFactY="-200000" custLinFactNeighborX="-200000" custLinFactNeighborY="-205959"/>
      <dgm:spPr/>
    </dgm:pt>
    <dgm:pt modelId="{CE88320A-39AD-4EB2-97D4-DCC2CB404A40}" type="pres">
      <dgm:prSet presAssocID="{CFD356B1-00E7-45A1-91FC-0C97AB73367B}" presName="connectorText" presStyleLbl="sibTrans2D1" presStyleIdx="3" presStyleCnt="7"/>
      <dgm:spPr/>
    </dgm:pt>
    <dgm:pt modelId="{67C41900-2E1D-4841-BACD-C4D54FAB886B}" type="pres">
      <dgm:prSet presAssocID="{A3A185D1-F7A7-47D5-873A-C4C482131575}" presName="node" presStyleLbl="node1" presStyleIdx="4" presStyleCnt="7" custScaleX="270271" custScaleY="120267" custRadScaleRad="153291" custRadScaleInc="323864">
        <dgm:presLayoutVars>
          <dgm:bulletEnabled val="1"/>
        </dgm:presLayoutVars>
      </dgm:prSet>
      <dgm:spPr/>
    </dgm:pt>
    <dgm:pt modelId="{CEB58A5A-01E3-4D54-BD95-80C6B42B64C5}" type="pres">
      <dgm:prSet presAssocID="{1584C18B-86B3-4B6E-A959-90A881AFEF6F}" presName="sibTrans" presStyleLbl="sibTrans2D1" presStyleIdx="4" presStyleCnt="7" custScaleX="120190"/>
      <dgm:spPr/>
    </dgm:pt>
    <dgm:pt modelId="{ED524B6A-5332-4E2E-B15D-2923B902DF89}" type="pres">
      <dgm:prSet presAssocID="{1584C18B-86B3-4B6E-A959-90A881AFEF6F}" presName="connectorText" presStyleLbl="sibTrans2D1" presStyleIdx="4" presStyleCnt="7"/>
      <dgm:spPr/>
    </dgm:pt>
    <dgm:pt modelId="{63A03F7D-23ED-4B27-9CB6-57EF9289EB11}" type="pres">
      <dgm:prSet presAssocID="{5BCD9564-EAEE-4343-9840-CF55BCC946FA}" presName="node" presStyleLbl="node1" presStyleIdx="5" presStyleCnt="7" custScaleX="276121" custScaleY="102875" custRadScaleRad="143452" custRadScaleInc="5622">
        <dgm:presLayoutVars>
          <dgm:bulletEnabled val="1"/>
        </dgm:presLayoutVars>
      </dgm:prSet>
      <dgm:spPr/>
    </dgm:pt>
    <dgm:pt modelId="{D98AAF94-E2E2-4B9A-8860-4B7E7F346F59}" type="pres">
      <dgm:prSet presAssocID="{6CCB1312-743A-4ECF-B082-9794A21745DE}" presName="sibTrans" presStyleLbl="sibTrans2D1" presStyleIdx="5" presStyleCnt="7" custAng="7819475" custFlipVert="1" custFlipHor="1" custScaleX="132546" custScaleY="8475" custLinFactX="-448665" custLinFactY="-400000" custLinFactNeighborX="-500000" custLinFactNeighborY="-450092"/>
      <dgm:spPr/>
    </dgm:pt>
    <dgm:pt modelId="{826AB0F2-2096-4EEE-8CF2-FF397B506BBF}" type="pres">
      <dgm:prSet presAssocID="{6CCB1312-743A-4ECF-B082-9794A21745DE}" presName="connectorText" presStyleLbl="sibTrans2D1" presStyleIdx="5" presStyleCnt="7"/>
      <dgm:spPr/>
    </dgm:pt>
    <dgm:pt modelId="{4D2322AB-F225-456E-A136-8C528E6C6279}" type="pres">
      <dgm:prSet presAssocID="{E5995EB7-9B8D-4F0C-9471-FFADF43D6199}" presName="node" presStyleLbl="node1" presStyleIdx="6" presStyleCnt="7" custScaleX="258719" custRadScaleRad="72643" custRadScaleInc="-500152">
        <dgm:presLayoutVars>
          <dgm:bulletEnabled val="1"/>
        </dgm:presLayoutVars>
      </dgm:prSet>
      <dgm:spPr/>
    </dgm:pt>
    <dgm:pt modelId="{4EE3A9E0-9FCE-4FE6-B192-46B108368853}" type="pres">
      <dgm:prSet presAssocID="{35E9316C-EEBF-4818-A39C-076CC43A3485}" presName="sibTrans" presStyleLbl="sibTrans2D1" presStyleIdx="6" presStyleCnt="7" custScaleY="8475" custLinFactX="800000" custLinFactY="367337" custLinFactNeighborX="806087" custLinFactNeighborY="400000"/>
      <dgm:spPr/>
    </dgm:pt>
    <dgm:pt modelId="{BA7B19CA-50C4-4E6D-9048-D084BA9B3259}" type="pres">
      <dgm:prSet presAssocID="{35E9316C-EEBF-4818-A39C-076CC43A3485}" presName="connectorText" presStyleLbl="sibTrans2D1" presStyleIdx="6" presStyleCnt="7"/>
      <dgm:spPr/>
    </dgm:pt>
  </dgm:ptLst>
  <dgm:cxnLst>
    <dgm:cxn modelId="{51499502-462C-49FA-9A6A-4B29B605C749}" type="presOf" srcId="{AF585757-44F2-4A90-A564-8C9566D40ECF}" destId="{2D5B80CD-8BF8-4705-B434-AAEF073CCBF0}" srcOrd="0" destOrd="0" presId="urn:microsoft.com/office/officeart/2005/8/layout/cycle2"/>
    <dgm:cxn modelId="{919B1604-FD91-4852-95B4-F4134E0460CB}" type="presOf" srcId="{5BCD9564-EAEE-4343-9840-CF55BCC946FA}" destId="{63A03F7D-23ED-4B27-9CB6-57EF9289EB11}" srcOrd="0" destOrd="0" presId="urn:microsoft.com/office/officeart/2005/8/layout/cycle2"/>
    <dgm:cxn modelId="{6509C305-DDB7-4A62-9F21-3B6148F3CEA8}" type="presOf" srcId="{BF848D1C-C001-44D9-A8FF-560EEC315A5F}" destId="{5860BEC9-F2E4-476D-8C13-2C98B9299E03}" srcOrd="0" destOrd="0" presId="urn:microsoft.com/office/officeart/2005/8/layout/cycle2"/>
    <dgm:cxn modelId="{B7C0F705-65C2-4D6A-BEBF-A50E9A1E6C2F}" type="presOf" srcId="{72E84D4A-461E-4E86-8F78-5C0C954AA15F}" destId="{1BE00636-55E4-46B1-8CB7-34240CA260D5}" srcOrd="0" destOrd="0" presId="urn:microsoft.com/office/officeart/2005/8/layout/cycle2"/>
    <dgm:cxn modelId="{8E966E06-1876-4C96-9721-08E8F0C027F5}" type="presOf" srcId="{641824A2-94E7-4AE2-9445-CE5084F9916C}" destId="{362E40FA-A0F3-45F7-8FF7-AFFBCE02A2BA}" srcOrd="0" destOrd="0" presId="urn:microsoft.com/office/officeart/2005/8/layout/cycle2"/>
    <dgm:cxn modelId="{9FAE475D-47F3-416F-B531-C6686CEE9633}" srcId="{72E84D4A-461E-4E86-8F78-5C0C954AA15F}" destId="{A3A185D1-F7A7-47D5-873A-C4C482131575}" srcOrd="4" destOrd="0" parTransId="{6A183113-311D-421B-A1D6-D8072E775D9E}" sibTransId="{1584C18B-86B3-4B6E-A959-90A881AFEF6F}"/>
    <dgm:cxn modelId="{1FAF4641-4033-48C3-9848-AFF3F42ABCFD}" type="presOf" srcId="{CFD356B1-00E7-45A1-91FC-0C97AB73367B}" destId="{1C6F4374-3C90-489B-9F88-FAD00CED913F}" srcOrd="0" destOrd="0" presId="urn:microsoft.com/office/officeart/2005/8/layout/cycle2"/>
    <dgm:cxn modelId="{5D4E7141-CD8E-4D15-B0C9-F9A44B0A2DF2}" srcId="{72E84D4A-461E-4E86-8F78-5C0C954AA15F}" destId="{DAEE0E02-23E3-429B-B7B7-17A9C1A3643F}" srcOrd="1" destOrd="0" parTransId="{5A003C18-9A5A-4803-8C4C-B2A27EB866E9}" sibTransId="{A86DB81F-CA8F-46CC-9677-C2D5375C345F}"/>
    <dgm:cxn modelId="{2AC32343-1805-48C6-88AA-2DDC2E892F34}" type="presOf" srcId="{1584C18B-86B3-4B6E-A959-90A881AFEF6F}" destId="{ED524B6A-5332-4E2E-B15D-2923B902DF89}" srcOrd="1" destOrd="0" presId="urn:microsoft.com/office/officeart/2005/8/layout/cycle2"/>
    <dgm:cxn modelId="{8B516045-0CAC-435D-AC09-CAFCB7719469}" type="presOf" srcId="{6CCB1312-743A-4ECF-B082-9794A21745DE}" destId="{D98AAF94-E2E2-4B9A-8860-4B7E7F346F59}" srcOrd="0" destOrd="0" presId="urn:microsoft.com/office/officeart/2005/8/layout/cycle2"/>
    <dgm:cxn modelId="{185D824F-9F3B-4A42-A841-9930627F0695}" type="presOf" srcId="{E5995EB7-9B8D-4F0C-9471-FFADF43D6199}" destId="{4D2322AB-F225-456E-A136-8C528E6C6279}" srcOrd="0" destOrd="0" presId="urn:microsoft.com/office/officeart/2005/8/layout/cycle2"/>
    <dgm:cxn modelId="{A39FAD82-C8DE-438A-9566-67BE8EADE7EE}" type="presOf" srcId="{1584C18B-86B3-4B6E-A959-90A881AFEF6F}" destId="{CEB58A5A-01E3-4D54-BD95-80C6B42B64C5}" srcOrd="0" destOrd="0" presId="urn:microsoft.com/office/officeart/2005/8/layout/cycle2"/>
    <dgm:cxn modelId="{3C6BEC8A-CCC9-4323-8C6F-EB6DBD7B715E}" type="presOf" srcId="{DAEE0E02-23E3-429B-B7B7-17A9C1A3643F}" destId="{9DF84A77-A1D4-4E38-8E04-05C50555844C}" srcOrd="0" destOrd="0" presId="urn:microsoft.com/office/officeart/2005/8/layout/cycle2"/>
    <dgm:cxn modelId="{40ED8F91-A1F4-4057-A227-DF943D217453}" type="presOf" srcId="{35E9316C-EEBF-4818-A39C-076CC43A3485}" destId="{4EE3A9E0-9FCE-4FE6-B192-46B108368853}" srcOrd="0" destOrd="0" presId="urn:microsoft.com/office/officeart/2005/8/layout/cycle2"/>
    <dgm:cxn modelId="{71C89998-0F82-4FD0-858A-E7F0714F4215}" type="presOf" srcId="{D89E931B-37CA-4929-B88F-04BEB1F16463}" destId="{14771E44-48B9-4A7C-9C31-831687B718ED}" srcOrd="0" destOrd="0" presId="urn:microsoft.com/office/officeart/2005/8/layout/cycle2"/>
    <dgm:cxn modelId="{C991B2A1-D397-4A26-8E55-0349C4C91331}" srcId="{72E84D4A-461E-4E86-8F78-5C0C954AA15F}" destId="{BF848D1C-C001-44D9-A8FF-560EEC315A5F}" srcOrd="3" destOrd="0" parTransId="{E13889EA-59A6-4444-AA1F-458C148500E3}" sibTransId="{CFD356B1-00E7-45A1-91FC-0C97AB73367B}"/>
    <dgm:cxn modelId="{BDCD13A7-CFA6-422E-B38E-60005D870DDF}" srcId="{72E84D4A-461E-4E86-8F78-5C0C954AA15F}" destId="{D89E931B-37CA-4929-B88F-04BEB1F16463}" srcOrd="0" destOrd="0" parTransId="{236B832C-080E-486F-AAEF-614B4EDF9531}" sibTransId="{641824A2-94E7-4AE2-9445-CE5084F9916C}"/>
    <dgm:cxn modelId="{FE8E04AC-9916-4C81-876B-A53E74C85675}" type="presOf" srcId="{6CCB1312-743A-4ECF-B082-9794A21745DE}" destId="{826AB0F2-2096-4EEE-8CF2-FF397B506BBF}" srcOrd="1" destOrd="0" presId="urn:microsoft.com/office/officeart/2005/8/layout/cycle2"/>
    <dgm:cxn modelId="{4D698BAF-836B-42EA-9C8E-5F1820CE02D0}" type="presOf" srcId="{CFD356B1-00E7-45A1-91FC-0C97AB73367B}" destId="{CE88320A-39AD-4EB2-97D4-DCC2CB404A40}" srcOrd="1" destOrd="0" presId="urn:microsoft.com/office/officeart/2005/8/layout/cycle2"/>
    <dgm:cxn modelId="{95F2FACF-5ED9-43DC-981D-A9FA17A4E79D}" type="presOf" srcId="{35E9316C-EEBF-4818-A39C-076CC43A3485}" destId="{BA7B19CA-50C4-4E6D-9048-D084BA9B3259}" srcOrd="1" destOrd="0" presId="urn:microsoft.com/office/officeart/2005/8/layout/cycle2"/>
    <dgm:cxn modelId="{E07B53DA-7478-49D9-B778-4075F4F9AAB7}" srcId="{72E84D4A-461E-4E86-8F78-5C0C954AA15F}" destId="{E5995EB7-9B8D-4F0C-9471-FFADF43D6199}" srcOrd="6" destOrd="0" parTransId="{EF725175-5FD7-4A7E-BE7F-41630D2055EA}" sibTransId="{35E9316C-EEBF-4818-A39C-076CC43A3485}"/>
    <dgm:cxn modelId="{453EB2E3-CCCD-4CCC-BBDE-65D44F752F47}" type="presOf" srcId="{AF585757-44F2-4A90-A564-8C9566D40ECF}" destId="{40D3E009-8BC4-4B08-8856-0B9CCE31BB71}" srcOrd="1" destOrd="0" presId="urn:microsoft.com/office/officeart/2005/8/layout/cycle2"/>
    <dgm:cxn modelId="{DD4469E9-8684-43E4-A7FE-7E76BBCBF755}" type="presOf" srcId="{D87FFAEA-89E1-43D9-83F5-936397666A2C}" destId="{0FF60202-AE97-4AD7-9DEA-7C4BD04CFEE5}" srcOrd="0" destOrd="0" presId="urn:microsoft.com/office/officeart/2005/8/layout/cycle2"/>
    <dgm:cxn modelId="{9D10F2EB-4D26-420C-9875-5C1DED6563BB}" srcId="{72E84D4A-461E-4E86-8F78-5C0C954AA15F}" destId="{D87FFAEA-89E1-43D9-83F5-936397666A2C}" srcOrd="2" destOrd="0" parTransId="{0E1AFA8F-2300-4DF9-9713-B0441A44FCF6}" sibTransId="{AF585757-44F2-4A90-A564-8C9566D40ECF}"/>
    <dgm:cxn modelId="{CFBC81ED-532D-4DF8-B486-402498FE4AFC}" type="presOf" srcId="{641824A2-94E7-4AE2-9445-CE5084F9916C}" destId="{39BC51A2-DA26-4416-A1DD-AA97A7EB089E}" srcOrd="1" destOrd="0" presId="urn:microsoft.com/office/officeart/2005/8/layout/cycle2"/>
    <dgm:cxn modelId="{0CB4A4F7-0C8E-486E-8133-DA035B2F2F74}" type="presOf" srcId="{A3A185D1-F7A7-47D5-873A-C4C482131575}" destId="{67C41900-2E1D-4841-BACD-C4D54FAB886B}" srcOrd="0" destOrd="0" presId="urn:microsoft.com/office/officeart/2005/8/layout/cycle2"/>
    <dgm:cxn modelId="{98B1BCF8-759C-4FF9-945F-120F19CC2C85}" type="presOf" srcId="{A86DB81F-CA8F-46CC-9677-C2D5375C345F}" destId="{30A5B463-BCF6-4688-9BD3-79496208B802}" srcOrd="1" destOrd="0" presId="urn:microsoft.com/office/officeart/2005/8/layout/cycle2"/>
    <dgm:cxn modelId="{84DEF5F8-F2ED-44C6-B54A-1E4FFA5CA9B5}" type="presOf" srcId="{A86DB81F-CA8F-46CC-9677-C2D5375C345F}" destId="{7A70F9EA-26E8-401B-B9AA-9AD7EF9CD7A0}" srcOrd="0" destOrd="0" presId="urn:microsoft.com/office/officeart/2005/8/layout/cycle2"/>
    <dgm:cxn modelId="{59F8E6FB-0D82-4BDE-8225-08864042445A}" srcId="{72E84D4A-461E-4E86-8F78-5C0C954AA15F}" destId="{5BCD9564-EAEE-4343-9840-CF55BCC946FA}" srcOrd="5" destOrd="0" parTransId="{3CDE9A45-A5C8-4599-999A-13CC88EC4B9D}" sibTransId="{6CCB1312-743A-4ECF-B082-9794A21745DE}"/>
    <dgm:cxn modelId="{2F7EC4C5-EF0D-4010-A23B-3A62DAC6DCDF}" type="presParOf" srcId="{1BE00636-55E4-46B1-8CB7-34240CA260D5}" destId="{14771E44-48B9-4A7C-9C31-831687B718ED}" srcOrd="0" destOrd="0" presId="urn:microsoft.com/office/officeart/2005/8/layout/cycle2"/>
    <dgm:cxn modelId="{7E2D9C7F-4B6A-4932-ABA8-B893503317CB}" type="presParOf" srcId="{1BE00636-55E4-46B1-8CB7-34240CA260D5}" destId="{362E40FA-A0F3-45F7-8FF7-AFFBCE02A2BA}" srcOrd="1" destOrd="0" presId="urn:microsoft.com/office/officeart/2005/8/layout/cycle2"/>
    <dgm:cxn modelId="{6D1798FD-DEA9-422D-A37C-BA17D41C12E3}" type="presParOf" srcId="{362E40FA-A0F3-45F7-8FF7-AFFBCE02A2BA}" destId="{39BC51A2-DA26-4416-A1DD-AA97A7EB089E}" srcOrd="0" destOrd="0" presId="urn:microsoft.com/office/officeart/2005/8/layout/cycle2"/>
    <dgm:cxn modelId="{B5C2B63F-6B0F-487F-8428-552E5C401180}" type="presParOf" srcId="{1BE00636-55E4-46B1-8CB7-34240CA260D5}" destId="{9DF84A77-A1D4-4E38-8E04-05C50555844C}" srcOrd="2" destOrd="0" presId="urn:microsoft.com/office/officeart/2005/8/layout/cycle2"/>
    <dgm:cxn modelId="{D0E6D991-1D16-40AF-B2BA-A7FDD851F769}" type="presParOf" srcId="{1BE00636-55E4-46B1-8CB7-34240CA260D5}" destId="{7A70F9EA-26E8-401B-B9AA-9AD7EF9CD7A0}" srcOrd="3" destOrd="0" presId="urn:microsoft.com/office/officeart/2005/8/layout/cycle2"/>
    <dgm:cxn modelId="{CDE7B321-BBF9-43CD-898D-D137A73AB5AF}" type="presParOf" srcId="{7A70F9EA-26E8-401B-B9AA-9AD7EF9CD7A0}" destId="{30A5B463-BCF6-4688-9BD3-79496208B802}" srcOrd="0" destOrd="0" presId="urn:microsoft.com/office/officeart/2005/8/layout/cycle2"/>
    <dgm:cxn modelId="{908A8D87-9881-4A61-AB4D-0663A5DEA2BE}" type="presParOf" srcId="{1BE00636-55E4-46B1-8CB7-34240CA260D5}" destId="{0FF60202-AE97-4AD7-9DEA-7C4BD04CFEE5}" srcOrd="4" destOrd="0" presId="urn:microsoft.com/office/officeart/2005/8/layout/cycle2"/>
    <dgm:cxn modelId="{5E88F717-0230-43FF-A1D2-9D3F8FDEAEAE}" type="presParOf" srcId="{1BE00636-55E4-46B1-8CB7-34240CA260D5}" destId="{2D5B80CD-8BF8-4705-B434-AAEF073CCBF0}" srcOrd="5" destOrd="0" presId="urn:microsoft.com/office/officeart/2005/8/layout/cycle2"/>
    <dgm:cxn modelId="{D8289A5B-9592-427B-9149-CFF7FF6C0DE4}" type="presParOf" srcId="{2D5B80CD-8BF8-4705-B434-AAEF073CCBF0}" destId="{40D3E009-8BC4-4B08-8856-0B9CCE31BB71}" srcOrd="0" destOrd="0" presId="urn:microsoft.com/office/officeart/2005/8/layout/cycle2"/>
    <dgm:cxn modelId="{4A97B1AF-31DB-4779-BB97-C9BD08346DA1}" type="presParOf" srcId="{1BE00636-55E4-46B1-8CB7-34240CA260D5}" destId="{5860BEC9-F2E4-476D-8C13-2C98B9299E03}" srcOrd="6" destOrd="0" presId="urn:microsoft.com/office/officeart/2005/8/layout/cycle2"/>
    <dgm:cxn modelId="{3A1B151B-998B-4D62-B51F-670F55D383D7}" type="presParOf" srcId="{1BE00636-55E4-46B1-8CB7-34240CA260D5}" destId="{1C6F4374-3C90-489B-9F88-FAD00CED913F}" srcOrd="7" destOrd="0" presId="urn:microsoft.com/office/officeart/2005/8/layout/cycle2"/>
    <dgm:cxn modelId="{F70EB86C-AB66-46DE-BB49-9F9C626BE1A5}" type="presParOf" srcId="{1C6F4374-3C90-489B-9F88-FAD00CED913F}" destId="{CE88320A-39AD-4EB2-97D4-DCC2CB404A40}" srcOrd="0" destOrd="0" presId="urn:microsoft.com/office/officeart/2005/8/layout/cycle2"/>
    <dgm:cxn modelId="{F9B48A84-9374-4C38-8922-2B5BAAC7EB06}" type="presParOf" srcId="{1BE00636-55E4-46B1-8CB7-34240CA260D5}" destId="{67C41900-2E1D-4841-BACD-C4D54FAB886B}" srcOrd="8" destOrd="0" presId="urn:microsoft.com/office/officeart/2005/8/layout/cycle2"/>
    <dgm:cxn modelId="{4FC3C9A8-0F71-45FE-A7F3-61A3C2C7DA0B}" type="presParOf" srcId="{1BE00636-55E4-46B1-8CB7-34240CA260D5}" destId="{CEB58A5A-01E3-4D54-BD95-80C6B42B64C5}" srcOrd="9" destOrd="0" presId="urn:microsoft.com/office/officeart/2005/8/layout/cycle2"/>
    <dgm:cxn modelId="{84E792FC-99AA-40FA-9424-D7B254E1C01B}" type="presParOf" srcId="{CEB58A5A-01E3-4D54-BD95-80C6B42B64C5}" destId="{ED524B6A-5332-4E2E-B15D-2923B902DF89}" srcOrd="0" destOrd="0" presId="urn:microsoft.com/office/officeart/2005/8/layout/cycle2"/>
    <dgm:cxn modelId="{107E8C1C-1EAA-4A60-BCA2-62EAB189DEB7}" type="presParOf" srcId="{1BE00636-55E4-46B1-8CB7-34240CA260D5}" destId="{63A03F7D-23ED-4B27-9CB6-57EF9289EB11}" srcOrd="10" destOrd="0" presId="urn:microsoft.com/office/officeart/2005/8/layout/cycle2"/>
    <dgm:cxn modelId="{0B13C935-0C7F-406D-BED6-B59CD388EAFC}" type="presParOf" srcId="{1BE00636-55E4-46B1-8CB7-34240CA260D5}" destId="{D98AAF94-E2E2-4B9A-8860-4B7E7F346F59}" srcOrd="11" destOrd="0" presId="urn:microsoft.com/office/officeart/2005/8/layout/cycle2"/>
    <dgm:cxn modelId="{4748DBFF-7E06-43FE-9990-BACF4C030B69}" type="presParOf" srcId="{D98AAF94-E2E2-4B9A-8860-4B7E7F346F59}" destId="{826AB0F2-2096-4EEE-8CF2-FF397B506BBF}" srcOrd="0" destOrd="0" presId="urn:microsoft.com/office/officeart/2005/8/layout/cycle2"/>
    <dgm:cxn modelId="{02629358-29AF-472A-800E-194F599D658C}" type="presParOf" srcId="{1BE00636-55E4-46B1-8CB7-34240CA260D5}" destId="{4D2322AB-F225-456E-A136-8C528E6C6279}" srcOrd="12" destOrd="0" presId="urn:microsoft.com/office/officeart/2005/8/layout/cycle2"/>
    <dgm:cxn modelId="{B9273250-D2E7-43CA-921E-F56EE5EF7996}" type="presParOf" srcId="{1BE00636-55E4-46B1-8CB7-34240CA260D5}" destId="{4EE3A9E0-9FCE-4FE6-B192-46B108368853}" srcOrd="13" destOrd="0" presId="urn:microsoft.com/office/officeart/2005/8/layout/cycle2"/>
    <dgm:cxn modelId="{E4FEA310-89CE-43E5-A42B-965B57DB53E9}" type="presParOf" srcId="{4EE3A9E0-9FCE-4FE6-B192-46B108368853}" destId="{BA7B19CA-50C4-4E6D-9048-D084BA9B325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71E44-48B9-4A7C-9C31-831687B718ED}">
      <dsp:nvSpPr>
        <dsp:cNvPr id="0" name=""/>
        <dsp:cNvSpPr/>
      </dsp:nvSpPr>
      <dsp:spPr>
        <a:xfrm>
          <a:off x="3848454" y="-78920"/>
          <a:ext cx="4492358" cy="159841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u="none" kern="1200"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dsp:txBody>
      <dsp:txXfrm>
        <a:off x="4506345" y="155162"/>
        <a:ext cx="3176576" cy="1130250"/>
      </dsp:txXfrm>
    </dsp:sp>
    <dsp:sp modelId="{362E40FA-A0F3-45F7-8FF7-AFFBCE02A2BA}">
      <dsp:nvSpPr>
        <dsp:cNvPr id="0" name=""/>
        <dsp:cNvSpPr/>
      </dsp:nvSpPr>
      <dsp:spPr>
        <a:xfrm rot="1996474">
          <a:off x="12125488" y="499278"/>
          <a:ext cx="133023" cy="2026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128759" y="528870"/>
        <a:ext cx="93116" cy="121618"/>
      </dsp:txXfrm>
    </dsp:sp>
    <dsp:sp modelId="{9DF84A77-A1D4-4E38-8E04-05C50555844C}">
      <dsp:nvSpPr>
        <dsp:cNvPr id="0" name=""/>
        <dsp:cNvSpPr/>
      </dsp:nvSpPr>
      <dsp:spPr>
        <a:xfrm>
          <a:off x="4469020" y="2165737"/>
          <a:ext cx="3253955" cy="1775390"/>
        </a:xfrm>
        <a:prstGeom prst="ellipse">
          <a:avLst/>
        </a:prstGeom>
        <a:solidFill>
          <a:schemeClr val="accent1">
            <a:hueOff val="0"/>
            <a:satOff val="0"/>
            <a:lumOff val="0"/>
            <a:alphaOff val="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u="sng" kern="1200" dirty="0"/>
            <a:t>PARTNERS</a:t>
          </a:r>
        </a:p>
      </dsp:txBody>
      <dsp:txXfrm>
        <a:off x="4945551" y="2425737"/>
        <a:ext cx="2300893" cy="1255390"/>
      </dsp:txXfrm>
    </dsp:sp>
    <dsp:sp modelId="{7A70F9EA-26E8-401B-B9AA-9AD7EF9CD7A0}">
      <dsp:nvSpPr>
        <dsp:cNvPr id="0" name=""/>
        <dsp:cNvSpPr/>
      </dsp:nvSpPr>
      <dsp:spPr>
        <a:xfrm rot="839657" flipH="1">
          <a:off x="11234767" y="476730"/>
          <a:ext cx="33605" cy="539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1244698" y="585842"/>
        <a:ext cx="23524" cy="323678"/>
      </dsp:txXfrm>
    </dsp:sp>
    <dsp:sp modelId="{0FF60202-AE97-4AD7-9DEA-7C4BD04CFEE5}">
      <dsp:nvSpPr>
        <dsp:cNvPr id="0" name=""/>
        <dsp:cNvSpPr/>
      </dsp:nvSpPr>
      <dsp:spPr>
        <a:xfrm>
          <a:off x="7772976" y="1144447"/>
          <a:ext cx="4419023" cy="188077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u="sng" kern="1200" dirty="0">
              <a:solidFill>
                <a:schemeClr val="bg1"/>
              </a:solidFill>
            </a:rPr>
            <a:t>OPS TEAM</a:t>
          </a:r>
        </a:p>
      </dsp:txBody>
      <dsp:txXfrm>
        <a:off x="8420127" y="1419880"/>
        <a:ext cx="3124721" cy="1329907"/>
      </dsp:txXfrm>
    </dsp:sp>
    <dsp:sp modelId="{2D5B80CD-8BF8-4705-B434-AAEF073CCBF0}">
      <dsp:nvSpPr>
        <dsp:cNvPr id="0" name=""/>
        <dsp:cNvSpPr/>
      </dsp:nvSpPr>
      <dsp:spPr>
        <a:xfrm rot="5053125">
          <a:off x="9821003" y="2982662"/>
          <a:ext cx="248473" cy="539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9854520" y="3053474"/>
        <a:ext cx="173931" cy="323678"/>
      </dsp:txXfrm>
    </dsp:sp>
    <dsp:sp modelId="{5860BEC9-F2E4-476D-8C13-2C98B9299E03}">
      <dsp:nvSpPr>
        <dsp:cNvPr id="0" name=""/>
        <dsp:cNvSpPr/>
      </dsp:nvSpPr>
      <dsp:spPr>
        <a:xfrm>
          <a:off x="7632092" y="3493663"/>
          <a:ext cx="4559907" cy="159841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u="sng" kern="1200" dirty="0">
              <a:solidFill>
                <a:schemeClr val="bg1"/>
              </a:solidFill>
            </a:rPr>
            <a:t>BOARD</a:t>
          </a:r>
        </a:p>
      </dsp:txBody>
      <dsp:txXfrm>
        <a:off x="8299875" y="3727745"/>
        <a:ext cx="3224341" cy="1130250"/>
      </dsp:txXfrm>
    </dsp:sp>
    <dsp:sp modelId="{1C6F4374-3C90-489B-9F88-FAD00CED913F}">
      <dsp:nvSpPr>
        <dsp:cNvPr id="0" name=""/>
        <dsp:cNvSpPr/>
      </dsp:nvSpPr>
      <dsp:spPr>
        <a:xfrm rot="487345">
          <a:off x="-304869" y="1008913"/>
          <a:ext cx="609738" cy="49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4795" y="1017742"/>
        <a:ext cx="594923" cy="29630"/>
      </dsp:txXfrm>
    </dsp:sp>
    <dsp:sp modelId="{67C41900-2E1D-4841-BACD-C4D54FAB886B}">
      <dsp:nvSpPr>
        <dsp:cNvPr id="0" name=""/>
        <dsp:cNvSpPr/>
      </dsp:nvSpPr>
      <dsp:spPr>
        <a:xfrm>
          <a:off x="0" y="1144441"/>
          <a:ext cx="4320049" cy="192236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u="none" kern="1200" dirty="0">
              <a:solidFill>
                <a:schemeClr val="bg1"/>
              </a:solidFill>
            </a:rPr>
            <a:t>Local Evangelist </a:t>
          </a:r>
          <a:r>
            <a:rPr lang="en-US" sz="3600" b="1" u="sng" kern="1200" dirty="0">
              <a:solidFill>
                <a:schemeClr val="bg1"/>
              </a:solidFill>
            </a:rPr>
            <a:t>Fellowships</a:t>
          </a:r>
          <a:endParaRPr lang="en-US" sz="4400" b="1" u="sng" kern="1200" dirty="0">
            <a:solidFill>
              <a:schemeClr val="bg1"/>
            </a:solidFill>
          </a:endParaRPr>
        </a:p>
      </dsp:txBody>
      <dsp:txXfrm>
        <a:off x="632657" y="1425965"/>
        <a:ext cx="3054735" cy="1359316"/>
      </dsp:txXfrm>
    </dsp:sp>
    <dsp:sp modelId="{CEB58A5A-01E3-4D54-BD95-80C6B42B64C5}">
      <dsp:nvSpPr>
        <dsp:cNvPr id="0" name=""/>
        <dsp:cNvSpPr/>
      </dsp:nvSpPr>
      <dsp:spPr>
        <a:xfrm rot="5325171">
          <a:off x="2063699" y="2981645"/>
          <a:ext cx="242536" cy="539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099288" y="3053166"/>
        <a:ext cx="169775" cy="323678"/>
      </dsp:txXfrm>
    </dsp:sp>
    <dsp:sp modelId="{63A03F7D-23ED-4B27-9CB6-57EF9289EB11}">
      <dsp:nvSpPr>
        <dsp:cNvPr id="0" name=""/>
        <dsp:cNvSpPr/>
      </dsp:nvSpPr>
      <dsp:spPr>
        <a:xfrm>
          <a:off x="356" y="3447387"/>
          <a:ext cx="4413556" cy="164436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b="1" kern="1200" dirty="0">
            <a:solidFill>
              <a:schemeClr val="bg1"/>
            </a:solidFill>
          </a:endParaRPr>
        </a:p>
        <a:p>
          <a:pPr marL="0" lvl="0" indent="0" algn="ctr" defTabSz="1955800">
            <a:lnSpc>
              <a:spcPct val="90000"/>
            </a:lnSpc>
            <a:spcBef>
              <a:spcPct val="0"/>
            </a:spcBef>
            <a:spcAft>
              <a:spcPct val="35000"/>
            </a:spcAft>
            <a:buNone/>
          </a:pPr>
          <a:endParaRPr lang="en-US" sz="3500" kern="1200" dirty="0"/>
        </a:p>
      </dsp:txBody>
      <dsp:txXfrm>
        <a:off x="646706" y="3688199"/>
        <a:ext cx="3120856" cy="1162744"/>
      </dsp:txXfrm>
    </dsp:sp>
    <dsp:sp modelId="{D98AAF94-E2E2-4B9A-8860-4B7E7F346F59}">
      <dsp:nvSpPr>
        <dsp:cNvPr id="0" name=""/>
        <dsp:cNvSpPr/>
      </dsp:nvSpPr>
      <dsp:spPr>
        <a:xfrm rot="8867446" flipH="1" flipV="1">
          <a:off x="803947" y="282720"/>
          <a:ext cx="441391" cy="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05002" y="295519"/>
        <a:ext cx="427675" cy="27431"/>
      </dsp:txXfrm>
    </dsp:sp>
    <dsp:sp modelId="{4D2322AB-F225-456E-A136-8C528E6C6279}">
      <dsp:nvSpPr>
        <dsp:cNvPr id="0" name=""/>
        <dsp:cNvSpPr/>
      </dsp:nvSpPr>
      <dsp:spPr>
        <a:xfrm>
          <a:off x="4028302" y="4693997"/>
          <a:ext cx="4135400" cy="1598414"/>
        </a:xfrm>
        <a:prstGeom prst="ellipse">
          <a:avLst/>
        </a:prstGeom>
        <a:solidFill>
          <a:schemeClr val="accent1">
            <a:hueOff val="0"/>
            <a:satOff val="0"/>
            <a:lumOff val="0"/>
            <a:alphaOff val="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u="sng" kern="1200" dirty="0">
              <a:solidFill>
                <a:schemeClr val="bg1"/>
              </a:solidFill>
            </a:rPr>
            <a:t>INTERCESSORS</a:t>
          </a:r>
          <a:endParaRPr lang="en-US" sz="2600" b="1" u="sng" kern="1200" dirty="0">
            <a:solidFill>
              <a:schemeClr val="bg1"/>
            </a:solidFill>
          </a:endParaRPr>
        </a:p>
      </dsp:txBody>
      <dsp:txXfrm>
        <a:off x="4633917" y="4928079"/>
        <a:ext cx="2924170" cy="1130250"/>
      </dsp:txXfrm>
    </dsp:sp>
    <dsp:sp modelId="{4EE3A9E0-9FCE-4FE6-B192-46B108368853}">
      <dsp:nvSpPr>
        <dsp:cNvPr id="0" name=""/>
        <dsp:cNvSpPr/>
      </dsp:nvSpPr>
      <dsp:spPr>
        <a:xfrm rot="16199013">
          <a:off x="11350756" y="6835140"/>
          <a:ext cx="1682486" cy="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357616" y="6851142"/>
        <a:ext cx="1668770" cy="2743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27851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311171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9903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3588930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2942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343698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3608260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345249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241876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F1E00C-8A4C-41D7-B201-20B0269366B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2174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F1E00C-8A4C-41D7-B201-20B0269366B1}"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361646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F1E00C-8A4C-41D7-B201-20B0269366B1}"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104260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F1E00C-8A4C-41D7-B201-20B0269366B1}"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274615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1E00C-8A4C-41D7-B201-20B0269366B1}"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37031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F1E00C-8A4C-41D7-B201-20B0269366B1}"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314314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F1E00C-8A4C-41D7-B201-20B0269366B1}"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09C2-E352-4E8E-A468-C818486246B2}" type="slidenum">
              <a:rPr lang="en-US" smtClean="0"/>
              <a:t>‹#›</a:t>
            </a:fld>
            <a:endParaRPr lang="en-US"/>
          </a:p>
        </p:txBody>
      </p:sp>
    </p:spTree>
    <p:extLst>
      <p:ext uri="{BB962C8B-B14F-4D97-AF65-F5344CB8AC3E}">
        <p14:creationId xmlns:p14="http://schemas.microsoft.com/office/powerpoint/2010/main" val="248061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F1E00C-8A4C-41D7-B201-20B0269366B1}" type="datetimeFigureOut">
              <a:rPr lang="en-US" smtClean="0"/>
              <a:t>11/24/2018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3CA09C2-E352-4E8E-A468-C818486246B2}" type="slidenum">
              <a:rPr lang="en-US" smtClean="0"/>
              <a:t>‹#›</a:t>
            </a:fld>
            <a:endParaRPr lang="en-US"/>
          </a:p>
        </p:txBody>
      </p:sp>
    </p:spTree>
    <p:extLst>
      <p:ext uri="{BB962C8B-B14F-4D97-AF65-F5344CB8AC3E}">
        <p14:creationId xmlns:p14="http://schemas.microsoft.com/office/powerpoint/2010/main" val="370679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C492-8675-46F7-8536-794518D9E6DD}"/>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57243359-1C8F-4162-92DA-4353BA3E2AC0}"/>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67E7CA6-2AAB-474E-B558-466CEC139D90}"/>
              </a:ext>
            </a:extLst>
          </p:cNvPr>
          <p:cNvPicPr>
            <a:picLocks noChangeAspect="1"/>
          </p:cNvPicPr>
          <p:nvPr/>
        </p:nvPicPr>
        <p:blipFill>
          <a:blip r:embed="rId2">
            <a:duotone>
              <a:schemeClr val="accent2">
                <a:shade val="45000"/>
                <a:satMod val="135000"/>
              </a:schemeClr>
              <a:prstClr val="white"/>
            </a:duotone>
          </a:blip>
          <a:stretch>
            <a:fillRect/>
          </a:stretch>
        </p:blipFill>
        <p:spPr>
          <a:xfrm>
            <a:off x="148281" y="-458343"/>
            <a:ext cx="12043719" cy="8467090"/>
          </a:xfrm>
          <a:prstGeom prst="rect">
            <a:avLst/>
          </a:prstGeom>
          <a:solidFill>
            <a:schemeClr val="accent2">
              <a:lumMod val="40000"/>
              <a:lumOff val="60000"/>
            </a:schemeClr>
          </a:solidFill>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7867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864F-B4FF-4441-8532-38FB30C93380}"/>
              </a:ext>
            </a:extLst>
          </p:cNvPr>
          <p:cNvSpPr>
            <a:spLocks noGrp="1"/>
          </p:cNvSpPr>
          <p:nvPr>
            <p:ph type="title"/>
          </p:nvPr>
        </p:nvSpPr>
        <p:spPr/>
        <p:txBody>
          <a:bodyPr>
            <a:noAutofit/>
          </a:bodyPr>
          <a:lstStyle/>
          <a:p>
            <a:pPr algn="ctr"/>
            <a:r>
              <a:rPr lang="en-US" i="1" u="sng" dirty="0">
                <a:solidFill>
                  <a:schemeClr val="accent2">
                    <a:lumMod val="50000"/>
                  </a:schemeClr>
                </a:solidFill>
              </a:rPr>
              <a:t>2001  Kansas City, Leaving FFCL</a:t>
            </a:r>
            <a:br>
              <a:rPr lang="en-US" b="1" dirty="0">
                <a:solidFill>
                  <a:schemeClr val="tx1"/>
                </a:solidFill>
              </a:rPr>
            </a:br>
            <a:br>
              <a:rPr lang="en-US" b="1" dirty="0">
                <a:solidFill>
                  <a:schemeClr val="tx1"/>
                </a:solidFill>
              </a:rPr>
            </a:br>
            <a:br>
              <a:rPr lang="en-US" b="1" dirty="0">
                <a:solidFill>
                  <a:schemeClr val="tx1"/>
                </a:solidFill>
              </a:rPr>
            </a:br>
            <a:r>
              <a:rPr lang="en-US" b="1" dirty="0">
                <a:solidFill>
                  <a:srgbClr val="C00000"/>
                </a:solidFill>
              </a:rPr>
              <a:t>“You will pastor the evangelists.”</a:t>
            </a:r>
            <a:br>
              <a:rPr lang="en-US" b="1" dirty="0">
                <a:solidFill>
                  <a:srgbClr val="C00000"/>
                </a:solidFill>
              </a:rPr>
            </a:br>
            <a:br>
              <a:rPr lang="en-US" b="1" dirty="0">
                <a:solidFill>
                  <a:srgbClr val="C00000"/>
                </a:solidFill>
              </a:rPr>
            </a:br>
            <a:r>
              <a:rPr lang="en-US" b="1" dirty="0">
                <a:solidFill>
                  <a:srgbClr val="C00000"/>
                </a:solidFill>
              </a:rPr>
              <a:t>“Souls, Souls, Souls!”</a:t>
            </a:r>
            <a:br>
              <a:rPr lang="en-US" b="1" dirty="0">
                <a:solidFill>
                  <a:schemeClr val="tx1"/>
                </a:solidFill>
              </a:rPr>
            </a:br>
            <a:br>
              <a:rPr lang="en-US" b="1" dirty="0">
                <a:solidFill>
                  <a:schemeClr val="tx1"/>
                </a:solidFill>
              </a:rPr>
            </a:br>
            <a:r>
              <a:rPr lang="en-US" b="1" dirty="0">
                <a:solidFill>
                  <a:schemeClr val="tx1"/>
                </a:solidFill>
              </a:rPr>
              <a:t>“Thirty Years”</a:t>
            </a:r>
          </a:p>
        </p:txBody>
      </p:sp>
    </p:spTree>
    <p:extLst>
      <p:ext uri="{BB962C8B-B14F-4D97-AF65-F5344CB8AC3E}">
        <p14:creationId xmlns:p14="http://schemas.microsoft.com/office/powerpoint/2010/main" val="247536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C74F-A7C7-409A-A6C4-4D8782577C60}"/>
              </a:ext>
            </a:extLst>
          </p:cNvPr>
          <p:cNvSpPr>
            <a:spLocks noGrp="1"/>
          </p:cNvSpPr>
          <p:nvPr>
            <p:ph type="title"/>
          </p:nvPr>
        </p:nvSpPr>
        <p:spPr>
          <a:xfrm>
            <a:off x="677334" y="609600"/>
            <a:ext cx="8596668" cy="5000368"/>
          </a:xfrm>
        </p:spPr>
        <p:txBody>
          <a:bodyPr>
            <a:normAutofit/>
          </a:bodyPr>
          <a:lstStyle/>
          <a:p>
            <a:pPr algn="ctr">
              <a:lnSpc>
                <a:spcPct val="150000"/>
              </a:lnSpc>
            </a:pPr>
            <a:r>
              <a:rPr lang="en-US" i="1" u="sng" dirty="0">
                <a:solidFill>
                  <a:schemeClr val="accent2">
                    <a:lumMod val="50000"/>
                  </a:schemeClr>
                </a:solidFill>
              </a:rPr>
              <a:t>August</a:t>
            </a:r>
            <a:r>
              <a:rPr lang="en-US" sz="3200" i="1" u="sng" dirty="0">
                <a:solidFill>
                  <a:schemeClr val="accent2">
                    <a:lumMod val="50000"/>
                  </a:schemeClr>
                </a:solidFill>
              </a:rPr>
              <a:t> 2012</a:t>
            </a:r>
            <a:br>
              <a:rPr lang="en-US" i="1" dirty="0">
                <a:solidFill>
                  <a:schemeClr val="accent2">
                    <a:lumMod val="50000"/>
                  </a:schemeClr>
                </a:solidFill>
              </a:rPr>
            </a:br>
            <a:br>
              <a:rPr lang="en-US" dirty="0">
                <a:solidFill>
                  <a:schemeClr val="accent2">
                    <a:lumMod val="75000"/>
                  </a:schemeClr>
                </a:solidFill>
              </a:rPr>
            </a:br>
            <a:r>
              <a:rPr lang="en-US" b="1" dirty="0">
                <a:solidFill>
                  <a:srgbClr val="C00000"/>
                </a:solidFill>
              </a:rPr>
              <a:t>“I dreamed you and Diane </a:t>
            </a:r>
            <a:br>
              <a:rPr lang="en-US" b="1" dirty="0">
                <a:solidFill>
                  <a:srgbClr val="C00000"/>
                </a:solidFill>
              </a:rPr>
            </a:br>
            <a:r>
              <a:rPr lang="en-US" b="1" dirty="0">
                <a:solidFill>
                  <a:srgbClr val="C00000"/>
                </a:solidFill>
              </a:rPr>
              <a:t>were living next door…”   </a:t>
            </a:r>
            <a:br>
              <a:rPr lang="en-US" dirty="0">
                <a:solidFill>
                  <a:schemeClr val="tx1"/>
                </a:solidFill>
              </a:rPr>
            </a:br>
            <a:r>
              <a:rPr lang="en-US" dirty="0">
                <a:solidFill>
                  <a:schemeClr val="tx1"/>
                </a:solidFill>
              </a:rPr>
              <a:t>-Laurie Ditto</a:t>
            </a:r>
          </a:p>
        </p:txBody>
      </p:sp>
    </p:spTree>
    <p:extLst>
      <p:ext uri="{BB962C8B-B14F-4D97-AF65-F5344CB8AC3E}">
        <p14:creationId xmlns:p14="http://schemas.microsoft.com/office/powerpoint/2010/main" val="77097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78C2-756D-49B8-A608-928CCC4EF526}"/>
              </a:ext>
            </a:extLst>
          </p:cNvPr>
          <p:cNvSpPr>
            <a:spLocks noGrp="1"/>
          </p:cNvSpPr>
          <p:nvPr>
            <p:ph type="title"/>
          </p:nvPr>
        </p:nvSpPr>
        <p:spPr>
          <a:xfrm>
            <a:off x="998610" y="671384"/>
            <a:ext cx="8596668" cy="5729416"/>
          </a:xfrm>
        </p:spPr>
        <p:txBody>
          <a:bodyPr/>
          <a:lstStyle/>
          <a:p>
            <a:pPr algn="ctr"/>
            <a:r>
              <a:rPr lang="en-US" u="sng" dirty="0">
                <a:solidFill>
                  <a:schemeClr val="accent2">
                    <a:lumMod val="50000"/>
                  </a:schemeClr>
                </a:solidFill>
              </a:rPr>
              <a:t>YOUTUBE</a:t>
            </a:r>
            <a:r>
              <a:rPr lang="en-US" dirty="0">
                <a:solidFill>
                  <a:schemeClr val="accent2">
                    <a:lumMod val="50000"/>
                  </a:schemeClr>
                </a:solidFill>
              </a:rPr>
              <a:t>:</a:t>
            </a:r>
            <a:br>
              <a:rPr lang="en-US" dirty="0">
                <a:solidFill>
                  <a:schemeClr val="accent2">
                    <a:lumMod val="50000"/>
                  </a:schemeClr>
                </a:solidFill>
              </a:rPr>
            </a:br>
            <a:br>
              <a:rPr lang="en-US" dirty="0">
                <a:solidFill>
                  <a:schemeClr val="accent2">
                    <a:lumMod val="50000"/>
                  </a:schemeClr>
                </a:solidFill>
              </a:rPr>
            </a:br>
            <a:r>
              <a:rPr lang="en-US" i="1" dirty="0">
                <a:solidFill>
                  <a:schemeClr val="accent2">
                    <a:lumMod val="50000"/>
                  </a:schemeClr>
                </a:solidFill>
              </a:rPr>
              <a:t>“PROPHETIC GUIDANCE TO MOVE”</a:t>
            </a:r>
            <a:br>
              <a:rPr lang="en-US" i="1" dirty="0">
                <a:solidFill>
                  <a:schemeClr val="accent2">
                    <a:lumMod val="50000"/>
                  </a:schemeClr>
                </a:solidFill>
              </a:rPr>
            </a:br>
            <a:r>
              <a:rPr lang="en-US" dirty="0">
                <a:solidFill>
                  <a:schemeClr val="accent2">
                    <a:lumMod val="50000"/>
                  </a:schemeClr>
                </a:solidFill>
              </a:rPr>
              <a:t>Hal Linhardt</a:t>
            </a:r>
            <a:br>
              <a:rPr lang="en-US" i="1" dirty="0">
                <a:solidFill>
                  <a:schemeClr val="accent2">
                    <a:lumMod val="50000"/>
                  </a:schemeClr>
                </a:solidFill>
              </a:rPr>
            </a:br>
            <a:br>
              <a:rPr lang="en-US" dirty="0">
                <a:solidFill>
                  <a:schemeClr val="tx1"/>
                </a:solidFill>
              </a:rPr>
            </a:br>
            <a:r>
              <a:rPr lang="en-US" dirty="0">
                <a:solidFill>
                  <a:schemeClr val="tx1"/>
                </a:solidFill>
              </a:rPr>
              <a:t>“</a:t>
            </a:r>
            <a:r>
              <a:rPr lang="en-US" b="1" dirty="0">
                <a:solidFill>
                  <a:schemeClr val="tx1"/>
                </a:solidFill>
              </a:rPr>
              <a:t>This is a picture of the future…”</a:t>
            </a:r>
            <a:br>
              <a:rPr lang="en-US" dirty="0">
                <a:solidFill>
                  <a:schemeClr val="accent2">
                    <a:lumMod val="50000"/>
                  </a:schemeClr>
                </a:solidFill>
              </a:rPr>
            </a:br>
            <a:endParaRPr lang="en-US" dirty="0">
              <a:solidFill>
                <a:schemeClr val="accent2">
                  <a:lumMod val="50000"/>
                </a:schemeClr>
              </a:solidFill>
            </a:endParaRPr>
          </a:p>
        </p:txBody>
      </p:sp>
    </p:spTree>
    <p:extLst>
      <p:ext uri="{BB962C8B-B14F-4D97-AF65-F5344CB8AC3E}">
        <p14:creationId xmlns:p14="http://schemas.microsoft.com/office/powerpoint/2010/main" val="145895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D131-E41F-474A-811A-8790ADC472D8}"/>
              </a:ext>
            </a:extLst>
          </p:cNvPr>
          <p:cNvSpPr>
            <a:spLocks noGrp="1"/>
          </p:cNvSpPr>
          <p:nvPr>
            <p:ph type="title"/>
          </p:nvPr>
        </p:nvSpPr>
        <p:spPr>
          <a:xfrm>
            <a:off x="677334" y="-1"/>
            <a:ext cx="8596668" cy="7043351"/>
          </a:xfrm>
        </p:spPr>
        <p:txBody>
          <a:bodyPr>
            <a:normAutofit fontScale="90000"/>
          </a:bodyPr>
          <a:lstStyle/>
          <a:p>
            <a:pPr algn="ctr">
              <a:lnSpc>
                <a:spcPct val="150000"/>
              </a:lnSpc>
            </a:pPr>
            <a:r>
              <a:rPr lang="en-US" i="1" u="sng" dirty="0"/>
              <a:t>2018 </a:t>
            </a:r>
            <a:r>
              <a:rPr lang="en-US" i="1" u="sng" dirty="0" err="1"/>
              <a:t>Crosspoints</a:t>
            </a:r>
            <a:r>
              <a:rPr lang="en-US" i="1" u="sng" dirty="0"/>
              <a:t> Church </a:t>
            </a:r>
            <a:br>
              <a:rPr lang="en-US" dirty="0"/>
            </a:br>
            <a:r>
              <a:rPr lang="en-US" b="1" dirty="0">
                <a:solidFill>
                  <a:srgbClr val="C00000"/>
                </a:solidFill>
              </a:rPr>
              <a:t>“I see you with thousands </a:t>
            </a:r>
            <a:br>
              <a:rPr lang="en-US" b="1" dirty="0">
                <a:solidFill>
                  <a:srgbClr val="C00000"/>
                </a:solidFill>
              </a:rPr>
            </a:br>
            <a:r>
              <a:rPr lang="en-US" b="1" dirty="0">
                <a:solidFill>
                  <a:srgbClr val="C00000"/>
                </a:solidFill>
              </a:rPr>
              <a:t>of young evangelists.”</a:t>
            </a:r>
            <a:br>
              <a:rPr lang="en-US" dirty="0"/>
            </a:br>
            <a:r>
              <a:rPr lang="en-US" dirty="0">
                <a:solidFill>
                  <a:schemeClr val="tx1"/>
                </a:solidFill>
              </a:rPr>
              <a:t>-Lori Traver, Missions Pastor</a:t>
            </a:r>
            <a:br>
              <a:rPr lang="en-US" dirty="0">
                <a:solidFill>
                  <a:schemeClr val="tx1"/>
                </a:solidFill>
              </a:rPr>
            </a:br>
            <a:br>
              <a:rPr lang="en-US" sz="200" dirty="0">
                <a:solidFill>
                  <a:schemeClr val="tx1"/>
                </a:solidFill>
              </a:rPr>
            </a:br>
            <a:br>
              <a:rPr lang="en-US" sz="200" dirty="0">
                <a:solidFill>
                  <a:schemeClr val="tx1"/>
                </a:solidFill>
              </a:rPr>
            </a:br>
            <a:br>
              <a:rPr lang="en-US" sz="200" dirty="0">
                <a:solidFill>
                  <a:schemeClr val="tx1"/>
                </a:solidFill>
              </a:rPr>
            </a:br>
            <a:br>
              <a:rPr lang="en-US" sz="200" dirty="0">
                <a:solidFill>
                  <a:schemeClr val="tx1"/>
                </a:solidFill>
              </a:rPr>
            </a:br>
            <a:br>
              <a:rPr lang="en-US" sz="200" dirty="0">
                <a:solidFill>
                  <a:schemeClr val="tx1"/>
                </a:solidFill>
              </a:rPr>
            </a:br>
            <a:br>
              <a:rPr lang="en-US" sz="200" dirty="0">
                <a:solidFill>
                  <a:schemeClr val="tx1"/>
                </a:solidFill>
              </a:rPr>
            </a:br>
            <a:br>
              <a:rPr lang="en-US" sz="200" dirty="0">
                <a:solidFill>
                  <a:schemeClr val="tx1"/>
                </a:solidFill>
              </a:rPr>
            </a:br>
            <a:r>
              <a:rPr lang="en-US" b="1" dirty="0">
                <a:solidFill>
                  <a:srgbClr val="C00000"/>
                </a:solidFill>
              </a:rPr>
              <a:t>“You Will Never Retire”</a:t>
            </a:r>
            <a:br>
              <a:rPr lang="en-US" dirty="0">
                <a:solidFill>
                  <a:srgbClr val="C00000"/>
                </a:solidFill>
              </a:rPr>
            </a:br>
            <a:r>
              <a:rPr lang="en-US" dirty="0">
                <a:solidFill>
                  <a:schemeClr val="tx1"/>
                </a:solidFill>
              </a:rPr>
              <a:t>-Tom </a:t>
            </a:r>
            <a:r>
              <a:rPr lang="en-US" dirty="0" err="1">
                <a:solidFill>
                  <a:schemeClr val="tx1"/>
                </a:solidFill>
              </a:rPr>
              <a:t>Stamman</a:t>
            </a:r>
            <a:r>
              <a:rPr lang="en-US" dirty="0">
                <a:solidFill>
                  <a:schemeClr val="tx1"/>
                </a:solidFill>
              </a:rPr>
              <a:t>, Orphanage Director</a:t>
            </a:r>
            <a:br>
              <a:rPr lang="en-US" b="1" dirty="0">
                <a:solidFill>
                  <a:schemeClr val="tx1"/>
                </a:solidFill>
              </a:rPr>
            </a:br>
            <a:br>
              <a:rPr lang="en-US" sz="200" b="1" dirty="0">
                <a:solidFill>
                  <a:schemeClr val="tx1"/>
                </a:solidFill>
              </a:rPr>
            </a:br>
            <a:br>
              <a:rPr lang="en-US" sz="200" b="1" dirty="0">
                <a:solidFill>
                  <a:schemeClr val="tx1"/>
                </a:solidFill>
              </a:rPr>
            </a:br>
            <a:br>
              <a:rPr lang="en-US" sz="200" b="1" dirty="0">
                <a:solidFill>
                  <a:schemeClr val="tx1"/>
                </a:solidFill>
              </a:rPr>
            </a:br>
            <a:br>
              <a:rPr lang="en-US" sz="200" b="1" dirty="0">
                <a:solidFill>
                  <a:schemeClr val="tx1"/>
                </a:solidFill>
              </a:rPr>
            </a:br>
            <a:br>
              <a:rPr lang="en-US" sz="200" b="1" dirty="0">
                <a:solidFill>
                  <a:schemeClr val="tx1"/>
                </a:solidFill>
              </a:rPr>
            </a:br>
            <a:br>
              <a:rPr lang="en-US" sz="200" b="1" dirty="0">
                <a:solidFill>
                  <a:schemeClr val="tx1"/>
                </a:solidFill>
              </a:rPr>
            </a:br>
            <a:br>
              <a:rPr lang="en-US" sz="200" b="1" dirty="0">
                <a:solidFill>
                  <a:schemeClr val="tx1"/>
                </a:solidFill>
              </a:rPr>
            </a:br>
            <a:br>
              <a:rPr lang="en-US" sz="200" b="1" dirty="0">
                <a:solidFill>
                  <a:schemeClr val="tx1"/>
                </a:solidFill>
              </a:rPr>
            </a:br>
            <a:r>
              <a:rPr lang="en-US" b="1" dirty="0">
                <a:solidFill>
                  <a:srgbClr val="C00000"/>
                </a:solidFill>
              </a:rPr>
              <a:t>“Expectations”</a:t>
            </a:r>
            <a:br>
              <a:rPr lang="en-US" dirty="0">
                <a:solidFill>
                  <a:srgbClr val="C00000"/>
                </a:solidFill>
              </a:rPr>
            </a:br>
            <a:r>
              <a:rPr lang="en-US" dirty="0">
                <a:solidFill>
                  <a:schemeClr val="tx1"/>
                </a:solidFill>
              </a:rPr>
              <a:t>-Lilly </a:t>
            </a:r>
            <a:r>
              <a:rPr lang="en-US" dirty="0" err="1">
                <a:solidFill>
                  <a:schemeClr val="tx1"/>
                </a:solidFill>
              </a:rPr>
              <a:t>Vandergraf</a:t>
            </a:r>
            <a:r>
              <a:rPr lang="en-US" dirty="0">
                <a:solidFill>
                  <a:schemeClr val="tx1"/>
                </a:solidFill>
              </a:rPr>
              <a:t>, Intercessor</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84423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84F9-27FC-4044-B3D1-B7D4A0DEF955}"/>
              </a:ext>
            </a:extLst>
          </p:cNvPr>
          <p:cNvSpPr>
            <a:spLocks noGrp="1"/>
          </p:cNvSpPr>
          <p:nvPr>
            <p:ph type="title"/>
          </p:nvPr>
        </p:nvSpPr>
        <p:spPr>
          <a:xfrm>
            <a:off x="593124" y="943232"/>
            <a:ext cx="10700952" cy="6248400"/>
          </a:xfrm>
        </p:spPr>
        <p:txBody>
          <a:bodyPr>
            <a:noAutofit/>
          </a:bodyPr>
          <a:lstStyle/>
          <a:p>
            <a:r>
              <a:rPr lang="en-US" sz="4000" b="1" dirty="0">
                <a:solidFill>
                  <a:schemeClr val="tx1"/>
                </a:solidFill>
              </a:rPr>
              <a:t>“Examine…</a:t>
            </a:r>
            <a:r>
              <a:rPr lang="en-US" sz="4000" b="1" u="sng" dirty="0">
                <a:solidFill>
                  <a:schemeClr val="tx1"/>
                </a:solidFill>
              </a:rPr>
              <a:t>hold fast to what is good</a:t>
            </a:r>
            <a:r>
              <a:rPr lang="en-US" sz="4000" b="1" dirty="0">
                <a:solidFill>
                  <a:schemeClr val="tx1"/>
                </a:solidFill>
              </a:rPr>
              <a:t>…”  </a:t>
            </a:r>
            <a:br>
              <a:rPr lang="en-US" sz="4000" b="1" dirty="0">
                <a:solidFill>
                  <a:schemeClr val="tx1"/>
                </a:solidFill>
              </a:rPr>
            </a:br>
            <a:r>
              <a:rPr lang="en-US" sz="4000" b="1" i="1" dirty="0">
                <a:solidFill>
                  <a:schemeClr val="tx1"/>
                </a:solidFill>
              </a:rPr>
              <a:t>  How</a:t>
            </a:r>
            <a:r>
              <a:rPr lang="en-US" b="1" i="1" dirty="0">
                <a:solidFill>
                  <a:schemeClr val="tx1"/>
                </a:solidFill>
              </a:rPr>
              <a:t>	?		</a:t>
            </a:r>
            <a:r>
              <a:rPr lang="en-US" b="1" dirty="0">
                <a:solidFill>
                  <a:schemeClr val="tx1"/>
                </a:solidFill>
              </a:rPr>
              <a:t>											</a:t>
            </a:r>
            <a:r>
              <a:rPr lang="en-US" dirty="0">
                <a:solidFill>
                  <a:schemeClr val="tx1"/>
                </a:solidFill>
              </a:rPr>
              <a:t>1 </a:t>
            </a:r>
            <a:r>
              <a:rPr lang="en-US" dirty="0" err="1">
                <a:solidFill>
                  <a:schemeClr val="tx1"/>
                </a:solidFill>
              </a:rPr>
              <a:t>Thes</a:t>
            </a:r>
            <a:r>
              <a:rPr lang="en-US" dirty="0">
                <a:solidFill>
                  <a:schemeClr val="tx1"/>
                </a:solidFill>
              </a:rPr>
              <a:t>. 5:21</a:t>
            </a:r>
            <a:r>
              <a:rPr lang="en-US" sz="4000" b="1" dirty="0">
                <a:solidFill>
                  <a:schemeClr val="tx1"/>
                </a:solidFill>
              </a:rPr>
              <a:t> </a:t>
            </a:r>
            <a:br>
              <a:rPr lang="en-US" sz="4000" b="1" dirty="0">
                <a:solidFill>
                  <a:schemeClr val="accent1">
                    <a:lumMod val="50000"/>
                  </a:schemeClr>
                </a:solidFill>
              </a:rPr>
            </a:br>
            <a:br>
              <a:rPr lang="en-US" sz="4000" b="1" dirty="0">
                <a:solidFill>
                  <a:schemeClr val="accent1">
                    <a:lumMod val="50000"/>
                  </a:schemeClr>
                </a:solidFill>
              </a:rPr>
            </a:br>
            <a:r>
              <a:rPr lang="en-US" sz="4000" b="1" dirty="0">
                <a:solidFill>
                  <a:schemeClr val="accent1">
                    <a:lumMod val="50000"/>
                  </a:schemeClr>
                </a:solidFill>
              </a:rPr>
              <a:t>“Everyone should </a:t>
            </a:r>
            <a:r>
              <a:rPr lang="en-US" sz="4000" b="1" u="sng" dirty="0">
                <a:solidFill>
                  <a:schemeClr val="accent1">
                    <a:lumMod val="50000"/>
                  </a:schemeClr>
                </a:solidFill>
              </a:rPr>
              <a:t>write out </a:t>
            </a:r>
            <a:r>
              <a:rPr lang="en-US" sz="4000" b="1" dirty="0">
                <a:solidFill>
                  <a:schemeClr val="accent1">
                    <a:lumMod val="50000"/>
                  </a:schemeClr>
                </a:solidFill>
              </a:rPr>
              <a:t>their own </a:t>
            </a:r>
            <a:br>
              <a:rPr lang="en-US" sz="4000" b="1" dirty="0">
                <a:solidFill>
                  <a:schemeClr val="accent1">
                    <a:lumMod val="50000"/>
                  </a:schemeClr>
                </a:solidFill>
              </a:rPr>
            </a:br>
            <a:r>
              <a:rPr lang="en-US" sz="4000" b="1" dirty="0">
                <a:solidFill>
                  <a:schemeClr val="accent1">
                    <a:lumMod val="50000"/>
                  </a:schemeClr>
                </a:solidFill>
              </a:rPr>
              <a:t>  prophetic history.”   				  </a:t>
            </a:r>
            <a:r>
              <a:rPr lang="en-US" dirty="0">
                <a:solidFill>
                  <a:schemeClr val="accent1">
                    <a:lumMod val="50000"/>
                  </a:schemeClr>
                </a:solidFill>
              </a:rPr>
              <a:t>-Mike </a:t>
            </a:r>
            <a:r>
              <a:rPr lang="en-US" dirty="0" err="1">
                <a:solidFill>
                  <a:schemeClr val="accent1">
                    <a:lumMod val="50000"/>
                  </a:schemeClr>
                </a:solidFill>
              </a:rPr>
              <a:t>Bickle</a:t>
            </a:r>
            <a:br>
              <a:rPr lang="en-US" sz="4000" b="1" dirty="0">
                <a:solidFill>
                  <a:schemeClr val="accent1">
                    <a:lumMod val="50000"/>
                  </a:schemeClr>
                </a:solidFill>
              </a:rPr>
            </a:br>
            <a:br>
              <a:rPr lang="en-US" sz="4000" b="1" dirty="0">
                <a:solidFill>
                  <a:schemeClr val="accent1">
                    <a:lumMod val="50000"/>
                  </a:schemeClr>
                </a:solidFill>
              </a:rPr>
            </a:br>
            <a:r>
              <a:rPr lang="en-US" sz="4000" b="1" dirty="0">
                <a:solidFill>
                  <a:schemeClr val="tx1"/>
                </a:solidFill>
              </a:rPr>
              <a:t>“Record the vision, write it down!    </a:t>
            </a:r>
            <a:br>
              <a:rPr lang="en-US" sz="4000" b="1" dirty="0">
                <a:solidFill>
                  <a:schemeClr val="tx1"/>
                </a:solidFill>
              </a:rPr>
            </a:br>
            <a:r>
              <a:rPr lang="en-US" sz="4000" b="1" dirty="0">
                <a:solidFill>
                  <a:schemeClr val="tx1"/>
                </a:solidFill>
              </a:rPr>
              <a:t>  																</a:t>
            </a:r>
            <a:r>
              <a:rPr lang="en-US" dirty="0">
                <a:solidFill>
                  <a:schemeClr val="tx1"/>
                </a:solidFill>
              </a:rPr>
              <a:t>Habakkuk 2:2</a:t>
            </a:r>
            <a:br>
              <a:rPr lang="en-US" sz="4000" b="1" dirty="0">
                <a:solidFill>
                  <a:schemeClr val="tx1"/>
                </a:solidFill>
              </a:rPr>
            </a:br>
            <a:br>
              <a:rPr lang="en-US" sz="4000" b="1" dirty="0">
                <a:solidFill>
                  <a:schemeClr val="accent1">
                    <a:lumMod val="50000"/>
                  </a:schemeClr>
                </a:solidFill>
              </a:rPr>
            </a:br>
            <a:endParaRPr lang="en-US" sz="4000" b="1" dirty="0">
              <a:solidFill>
                <a:schemeClr val="accent1">
                  <a:lumMod val="50000"/>
                </a:schemeClr>
              </a:solidFill>
            </a:endParaRPr>
          </a:p>
        </p:txBody>
      </p:sp>
    </p:spTree>
    <p:extLst>
      <p:ext uri="{BB962C8B-B14F-4D97-AF65-F5344CB8AC3E}">
        <p14:creationId xmlns:p14="http://schemas.microsoft.com/office/powerpoint/2010/main" val="300083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73646-6517-4088-AAB7-000C27DB2702}"/>
              </a:ext>
            </a:extLst>
          </p:cNvPr>
          <p:cNvSpPr>
            <a:spLocks noGrp="1"/>
          </p:cNvSpPr>
          <p:nvPr>
            <p:ph type="title"/>
          </p:nvPr>
        </p:nvSpPr>
        <p:spPr>
          <a:xfrm>
            <a:off x="936826" y="2664940"/>
            <a:ext cx="9368709" cy="1528119"/>
          </a:xfrm>
        </p:spPr>
        <p:txBody>
          <a:bodyPr>
            <a:normAutofit fontScale="90000"/>
          </a:bodyPr>
          <a:lstStyle/>
          <a:p>
            <a:r>
              <a:rPr lang="en-US" b="1" u="sng" dirty="0">
                <a:solidFill>
                  <a:schemeClr val="tx1"/>
                </a:solidFill>
              </a:rPr>
              <a:t>Carry</a:t>
            </a:r>
            <a:r>
              <a:rPr lang="en-US" b="1" dirty="0">
                <a:solidFill>
                  <a:schemeClr val="tx1"/>
                </a:solidFill>
              </a:rPr>
              <a:t> them with you, </a:t>
            </a:r>
            <a:r>
              <a:rPr lang="en-US" b="1" u="sng" dirty="0">
                <a:solidFill>
                  <a:schemeClr val="tx1"/>
                </a:solidFill>
              </a:rPr>
              <a:t>Read</a:t>
            </a:r>
            <a:r>
              <a:rPr lang="en-US" b="1" dirty="0">
                <a:solidFill>
                  <a:schemeClr val="tx1"/>
                </a:solidFill>
              </a:rPr>
              <a:t> them, </a:t>
            </a:r>
            <a:r>
              <a:rPr lang="en-US" b="1" u="sng" dirty="0">
                <a:solidFill>
                  <a:schemeClr val="tx1"/>
                </a:solidFill>
              </a:rPr>
              <a:t>Study</a:t>
            </a:r>
            <a:r>
              <a:rPr lang="en-US" b="1" dirty="0">
                <a:solidFill>
                  <a:schemeClr val="tx1"/>
                </a:solidFill>
              </a:rPr>
              <a:t> them, </a:t>
            </a:r>
            <a:r>
              <a:rPr lang="en-US" b="1" u="sng" dirty="0">
                <a:solidFill>
                  <a:schemeClr val="tx1"/>
                </a:solidFill>
              </a:rPr>
              <a:t>Memorize</a:t>
            </a:r>
            <a:r>
              <a:rPr lang="en-US" b="1" dirty="0">
                <a:solidFill>
                  <a:schemeClr val="tx1"/>
                </a:solidFill>
              </a:rPr>
              <a:t> them, </a:t>
            </a:r>
            <a:r>
              <a:rPr lang="en-US" b="1" u="sng" dirty="0">
                <a:solidFill>
                  <a:schemeClr val="tx1"/>
                </a:solidFill>
              </a:rPr>
              <a:t>Quote</a:t>
            </a:r>
            <a:r>
              <a:rPr lang="en-US" b="1" dirty="0">
                <a:solidFill>
                  <a:schemeClr val="tx1"/>
                </a:solidFill>
              </a:rPr>
              <a:t> them, </a:t>
            </a:r>
            <a:r>
              <a:rPr lang="en-US" b="1" u="sng" dirty="0">
                <a:solidFill>
                  <a:schemeClr val="tx1"/>
                </a:solidFill>
              </a:rPr>
              <a:t>Pray</a:t>
            </a:r>
            <a:r>
              <a:rPr lang="en-US" b="1" dirty="0">
                <a:solidFill>
                  <a:schemeClr val="tx1"/>
                </a:solidFill>
              </a:rPr>
              <a:t> them, </a:t>
            </a:r>
            <a:r>
              <a:rPr lang="en-US" b="1" u="sng" dirty="0">
                <a:solidFill>
                  <a:schemeClr val="tx1"/>
                </a:solidFill>
              </a:rPr>
              <a:t>Declare</a:t>
            </a:r>
            <a:r>
              <a:rPr lang="en-US" b="1" dirty="0">
                <a:solidFill>
                  <a:schemeClr val="tx1"/>
                </a:solidFill>
              </a:rPr>
              <a:t> them, </a:t>
            </a:r>
            <a:r>
              <a:rPr lang="en-US" b="1" u="sng" dirty="0">
                <a:solidFill>
                  <a:schemeClr val="tx1"/>
                </a:solidFill>
              </a:rPr>
              <a:t>Meditate</a:t>
            </a:r>
            <a:r>
              <a:rPr lang="en-US" b="1" dirty="0">
                <a:solidFill>
                  <a:schemeClr val="tx1"/>
                </a:solidFill>
              </a:rPr>
              <a:t> on them, </a:t>
            </a:r>
            <a:r>
              <a:rPr lang="en-US" b="1" u="sng" dirty="0">
                <a:solidFill>
                  <a:schemeClr val="tx1"/>
                </a:solidFill>
              </a:rPr>
              <a:t>Sing</a:t>
            </a:r>
            <a:r>
              <a:rPr lang="en-US" b="1" dirty="0">
                <a:solidFill>
                  <a:schemeClr val="tx1"/>
                </a:solidFill>
              </a:rPr>
              <a:t> them !!!  </a:t>
            </a:r>
            <a:br>
              <a:rPr lang="en-US" b="1" dirty="0">
                <a:solidFill>
                  <a:schemeClr val="accent1">
                    <a:lumMod val="50000"/>
                  </a:schemeClr>
                </a:solidFill>
              </a:rPr>
            </a:br>
            <a:br>
              <a:rPr lang="en-US" sz="800" b="1" dirty="0">
                <a:solidFill>
                  <a:schemeClr val="accent1">
                    <a:lumMod val="50000"/>
                  </a:schemeClr>
                </a:solidFill>
              </a:rPr>
            </a:br>
            <a:br>
              <a:rPr lang="en-US" sz="800" b="1" dirty="0">
                <a:solidFill>
                  <a:schemeClr val="accent1">
                    <a:lumMod val="50000"/>
                  </a:schemeClr>
                </a:solidFill>
              </a:rPr>
            </a:br>
            <a:br>
              <a:rPr lang="en-US" sz="800" b="1" dirty="0">
                <a:solidFill>
                  <a:schemeClr val="accent1">
                    <a:lumMod val="50000"/>
                  </a:schemeClr>
                </a:solidFill>
              </a:rPr>
            </a:br>
            <a:br>
              <a:rPr lang="en-US" sz="800" b="1" dirty="0">
                <a:solidFill>
                  <a:schemeClr val="accent1">
                    <a:lumMod val="50000"/>
                  </a:schemeClr>
                </a:solidFill>
              </a:rPr>
            </a:br>
            <a:br>
              <a:rPr lang="en-US" sz="800" b="1" dirty="0">
                <a:solidFill>
                  <a:schemeClr val="accent1">
                    <a:lumMod val="50000"/>
                  </a:schemeClr>
                </a:solidFill>
              </a:rPr>
            </a:br>
            <a:br>
              <a:rPr lang="en-US" sz="800" b="1" dirty="0">
                <a:solidFill>
                  <a:schemeClr val="accent1">
                    <a:lumMod val="50000"/>
                  </a:schemeClr>
                </a:solidFill>
              </a:rPr>
            </a:br>
            <a:br>
              <a:rPr lang="en-US" sz="800" b="1" dirty="0">
                <a:solidFill>
                  <a:schemeClr val="accent1">
                    <a:lumMod val="50000"/>
                  </a:schemeClr>
                </a:solidFill>
              </a:rPr>
            </a:br>
            <a:r>
              <a:rPr lang="en-US" b="1" i="1" dirty="0">
                <a:solidFill>
                  <a:schemeClr val="accent1">
                    <a:lumMod val="50000"/>
                  </a:schemeClr>
                </a:solidFill>
              </a:rPr>
              <a:t>“Be </a:t>
            </a:r>
            <a:r>
              <a:rPr lang="en-US" b="1" i="1" u="sng" dirty="0">
                <a:solidFill>
                  <a:schemeClr val="accent1">
                    <a:lumMod val="50000"/>
                  </a:schemeClr>
                </a:solidFill>
              </a:rPr>
              <a:t>absorbed</a:t>
            </a:r>
            <a:r>
              <a:rPr lang="en-US" b="1" i="1" dirty="0">
                <a:solidFill>
                  <a:schemeClr val="accent1">
                    <a:lumMod val="50000"/>
                  </a:schemeClr>
                </a:solidFill>
              </a:rPr>
              <a:t> in these things, that your progress may be evident to all.”</a:t>
            </a:r>
            <a:r>
              <a:rPr lang="en-US" b="1" dirty="0">
                <a:solidFill>
                  <a:schemeClr val="accent1">
                    <a:lumMod val="50000"/>
                  </a:schemeClr>
                </a:solidFill>
              </a:rPr>
              <a:t> </a:t>
            </a:r>
            <a:r>
              <a:rPr lang="en-US" b="1" i="1" dirty="0">
                <a:solidFill>
                  <a:schemeClr val="accent1">
                    <a:lumMod val="50000"/>
                  </a:schemeClr>
                </a:solidFill>
              </a:rPr>
              <a:t> 		 </a:t>
            </a:r>
            <a:r>
              <a:rPr lang="en-US" sz="3100" dirty="0">
                <a:solidFill>
                  <a:schemeClr val="accent1">
                    <a:lumMod val="50000"/>
                  </a:schemeClr>
                </a:solidFill>
              </a:rPr>
              <a:t>1 Tim 4:15</a:t>
            </a:r>
            <a:br>
              <a:rPr lang="en-US" b="1" dirty="0">
                <a:solidFill>
                  <a:schemeClr val="accent1">
                    <a:lumMod val="50000"/>
                  </a:schemeClr>
                </a:solidFill>
              </a:rPr>
            </a:br>
            <a:br>
              <a:rPr lang="en-US" b="1" dirty="0">
                <a:solidFill>
                  <a:schemeClr val="accent1">
                    <a:lumMod val="50000"/>
                  </a:schemeClr>
                </a:solidFill>
              </a:rPr>
            </a:br>
            <a:br>
              <a:rPr lang="en-US" b="1" dirty="0">
                <a:solidFill>
                  <a:schemeClr val="accent1">
                    <a:lumMod val="50000"/>
                  </a:schemeClr>
                </a:solidFill>
              </a:rPr>
            </a:br>
            <a:endParaRPr lang="en-US" dirty="0"/>
          </a:p>
        </p:txBody>
      </p:sp>
      <p:sp>
        <p:nvSpPr>
          <p:cNvPr id="3" name="Content Placeholder 2">
            <a:extLst>
              <a:ext uri="{FF2B5EF4-FFF2-40B4-BE49-F238E27FC236}">
                <a16:creationId xmlns:a16="http://schemas.microsoft.com/office/drawing/2014/main" id="{D3B7FA70-05D9-42D4-9D71-D4280B0EC509}"/>
              </a:ext>
            </a:extLst>
          </p:cNvPr>
          <p:cNvSpPr>
            <a:spLocks noGrp="1"/>
          </p:cNvSpPr>
          <p:nvPr>
            <p:ph idx="1"/>
          </p:nvPr>
        </p:nvSpPr>
        <p:spPr>
          <a:xfrm>
            <a:off x="664976" y="160638"/>
            <a:ext cx="10208969" cy="2018269"/>
          </a:xfrm>
        </p:spPr>
        <p:txBody>
          <a:bodyPr>
            <a:normAutofit lnSpcReduction="10000"/>
          </a:bodyPr>
          <a:lstStyle/>
          <a:p>
            <a:pPr marL="0" indent="0">
              <a:buNone/>
            </a:pPr>
            <a:r>
              <a:rPr lang="en-US" sz="3200" b="1" i="1" dirty="0">
                <a:solidFill>
                  <a:schemeClr val="accent1">
                    <a:lumMod val="50000"/>
                  </a:schemeClr>
                </a:solidFill>
              </a:rPr>
              <a:t>“You shall </a:t>
            </a:r>
            <a:r>
              <a:rPr lang="en-US" sz="3200" b="1" i="1" u="sng" dirty="0">
                <a:solidFill>
                  <a:schemeClr val="accent1">
                    <a:lumMod val="50000"/>
                  </a:schemeClr>
                </a:solidFill>
              </a:rPr>
              <a:t>bind them </a:t>
            </a:r>
            <a:r>
              <a:rPr lang="en-US" sz="3200" b="1" i="1" dirty="0">
                <a:solidFill>
                  <a:schemeClr val="accent1">
                    <a:lumMod val="50000"/>
                  </a:schemeClr>
                </a:solidFill>
              </a:rPr>
              <a:t>as a </a:t>
            </a:r>
            <a:r>
              <a:rPr lang="en-US" sz="3200" b="1" i="1" u="sng" dirty="0">
                <a:solidFill>
                  <a:schemeClr val="accent1">
                    <a:lumMod val="50000"/>
                  </a:schemeClr>
                </a:solidFill>
              </a:rPr>
              <a:t>sign on your hand </a:t>
            </a:r>
            <a:r>
              <a:rPr lang="en-US" sz="3200" b="1" i="1" dirty="0">
                <a:solidFill>
                  <a:schemeClr val="accent1">
                    <a:lumMod val="50000"/>
                  </a:schemeClr>
                </a:solidFill>
              </a:rPr>
              <a:t>and they shall be as </a:t>
            </a:r>
            <a:r>
              <a:rPr lang="en-US" sz="3200" b="1" i="1" u="sng" dirty="0">
                <a:solidFill>
                  <a:schemeClr val="accent1">
                    <a:lumMod val="50000"/>
                  </a:schemeClr>
                </a:solidFill>
              </a:rPr>
              <a:t>frontals on your forehead</a:t>
            </a:r>
            <a:r>
              <a:rPr lang="en-US" sz="3200" b="1" i="1" dirty="0">
                <a:solidFill>
                  <a:schemeClr val="accent1">
                    <a:lumMod val="50000"/>
                  </a:schemeClr>
                </a:solidFill>
              </a:rPr>
              <a:t>. You shall </a:t>
            </a:r>
            <a:r>
              <a:rPr lang="en-US" sz="3200" b="1" i="1" u="sng" dirty="0">
                <a:solidFill>
                  <a:schemeClr val="accent1">
                    <a:lumMod val="50000"/>
                  </a:schemeClr>
                </a:solidFill>
              </a:rPr>
              <a:t>write them </a:t>
            </a:r>
            <a:r>
              <a:rPr lang="en-US" sz="3200" b="1" i="1" dirty="0">
                <a:solidFill>
                  <a:schemeClr val="accent1">
                    <a:lumMod val="50000"/>
                  </a:schemeClr>
                </a:solidFill>
              </a:rPr>
              <a:t>on the </a:t>
            </a:r>
            <a:r>
              <a:rPr lang="en-US" sz="3200" b="1" i="1" u="sng" dirty="0">
                <a:solidFill>
                  <a:schemeClr val="accent1">
                    <a:lumMod val="50000"/>
                  </a:schemeClr>
                </a:solidFill>
              </a:rPr>
              <a:t>doorposts</a:t>
            </a:r>
            <a:r>
              <a:rPr lang="en-US" sz="3200" b="1" i="1" dirty="0">
                <a:solidFill>
                  <a:schemeClr val="accent1">
                    <a:lumMod val="50000"/>
                  </a:schemeClr>
                </a:solidFill>
              </a:rPr>
              <a:t> of your house and on your </a:t>
            </a:r>
            <a:r>
              <a:rPr lang="en-US" sz="3200" b="1" i="1" u="sng" dirty="0">
                <a:solidFill>
                  <a:schemeClr val="accent1">
                    <a:lumMod val="50000"/>
                  </a:schemeClr>
                </a:solidFill>
              </a:rPr>
              <a:t>gates</a:t>
            </a:r>
            <a:r>
              <a:rPr lang="en-US" sz="3200" b="1" i="1" dirty="0">
                <a:solidFill>
                  <a:schemeClr val="accent1">
                    <a:lumMod val="50000"/>
                  </a:schemeClr>
                </a:solidFill>
              </a:rPr>
              <a:t>.”      							</a:t>
            </a:r>
            <a:r>
              <a:rPr lang="en-US" sz="2800" dirty="0">
                <a:solidFill>
                  <a:schemeClr val="accent1">
                    <a:lumMod val="50000"/>
                  </a:schemeClr>
                </a:solidFill>
              </a:rPr>
              <a:t>Deut. 6:8,9</a:t>
            </a:r>
            <a:endParaRPr lang="en-US" sz="3200" dirty="0">
              <a:solidFill>
                <a:schemeClr val="accent1">
                  <a:lumMod val="50000"/>
                </a:schemeClr>
              </a:solidFill>
            </a:endParaRPr>
          </a:p>
        </p:txBody>
      </p:sp>
    </p:spTree>
    <p:extLst>
      <p:ext uri="{BB962C8B-B14F-4D97-AF65-F5344CB8AC3E}">
        <p14:creationId xmlns:p14="http://schemas.microsoft.com/office/powerpoint/2010/main" val="283447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72EC-8B1E-4D21-B177-2B70387791BE}"/>
              </a:ext>
            </a:extLst>
          </p:cNvPr>
          <p:cNvSpPr>
            <a:spLocks noGrp="1"/>
          </p:cNvSpPr>
          <p:nvPr>
            <p:ph type="title"/>
          </p:nvPr>
        </p:nvSpPr>
        <p:spPr>
          <a:xfrm>
            <a:off x="1048037" y="1409356"/>
            <a:ext cx="8596668" cy="1320800"/>
          </a:xfrm>
          <a:ln>
            <a:solidFill>
              <a:schemeClr val="accent1">
                <a:lumMod val="40000"/>
                <a:lumOff val="60000"/>
              </a:schemeClr>
            </a:solidFill>
          </a:ln>
        </p:spPr>
        <p:txBody>
          <a:bodyPr>
            <a:normAutofit/>
          </a:bodyPr>
          <a:lstStyle/>
          <a:p>
            <a:pPr algn="ctr"/>
            <a:r>
              <a:rPr lang="en-US" sz="4800" b="1" i="1" dirty="0">
                <a:ln w="22225">
                  <a:solidFill>
                    <a:schemeClr val="accent2"/>
                  </a:solidFill>
                  <a:prstDash val="solid"/>
                </a:ln>
                <a:solidFill>
                  <a:schemeClr val="accent2">
                    <a:lumMod val="40000"/>
                    <a:lumOff val="60000"/>
                  </a:schemeClr>
                </a:solidFill>
                <a:effectLst>
                  <a:reflection blurRad="6350" stA="55000" endA="50" endPos="85000" dir="5400000" sy="-100000" algn="bl" rotWithShape="0"/>
                </a:effectLst>
              </a:rPr>
              <a:t>GOD IS SPEAKING TO YOU !</a:t>
            </a:r>
          </a:p>
        </p:txBody>
      </p:sp>
      <p:sp>
        <p:nvSpPr>
          <p:cNvPr id="3" name="TextBox 2">
            <a:extLst>
              <a:ext uri="{FF2B5EF4-FFF2-40B4-BE49-F238E27FC236}">
                <a16:creationId xmlns:a16="http://schemas.microsoft.com/office/drawing/2014/main" id="{33970089-E5F9-4A86-8BC2-A32A9B8FEB3C}"/>
              </a:ext>
            </a:extLst>
          </p:cNvPr>
          <p:cNvSpPr txBox="1"/>
          <p:nvPr/>
        </p:nvSpPr>
        <p:spPr>
          <a:xfrm>
            <a:off x="1317152" y="2887682"/>
            <a:ext cx="10483550" cy="4401205"/>
          </a:xfrm>
          <a:prstGeom prst="rect">
            <a:avLst/>
          </a:prstGeom>
          <a:noFill/>
        </p:spPr>
        <p:txBody>
          <a:bodyPr wrap="square" rtlCol="0">
            <a:spAutoFit/>
          </a:bodyPr>
          <a:lstStyle/>
          <a:p>
            <a:r>
              <a:rPr lang="en-US" sz="2800" dirty="0"/>
              <a:t>“My sheep hear my voice”    </a:t>
            </a:r>
            <a:r>
              <a:rPr lang="en-US" sz="2400" dirty="0"/>
              <a:t>John 10</a:t>
            </a:r>
          </a:p>
          <a:p>
            <a:endParaRPr lang="en-US" sz="2800" dirty="0"/>
          </a:p>
          <a:p>
            <a:r>
              <a:rPr lang="en-US" sz="2800" dirty="0"/>
              <a:t>“You will hear a voice behind you...”     </a:t>
            </a:r>
            <a:r>
              <a:rPr lang="en-US" sz="2400" dirty="0"/>
              <a:t>Isaiah 30</a:t>
            </a:r>
          </a:p>
          <a:p>
            <a:endParaRPr lang="en-US" sz="2800" dirty="0"/>
          </a:p>
          <a:p>
            <a:r>
              <a:rPr lang="en-US" sz="2800" dirty="0"/>
              <a:t>“If you hear His voice, do not harden your heart…”    </a:t>
            </a:r>
          </a:p>
          <a:p>
            <a:endParaRPr lang="en-US" sz="2800" dirty="0"/>
          </a:p>
          <a:p>
            <a:r>
              <a:rPr lang="en-US" sz="2800" dirty="0"/>
              <a:t>														</a:t>
            </a:r>
            <a:r>
              <a:rPr lang="en-US" sz="2400" dirty="0"/>
              <a:t>Hebrews 4</a:t>
            </a: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367182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5F13-7327-4FEF-B429-C714E196E9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EA07B1-A399-4AF1-9CE5-0DBCD95F69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1563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925A-7BC2-418B-B46F-C73C28A4748E}"/>
              </a:ext>
            </a:extLst>
          </p:cNvPr>
          <p:cNvSpPr>
            <a:spLocks noGrp="1"/>
          </p:cNvSpPr>
          <p:nvPr>
            <p:ph type="title"/>
          </p:nvPr>
        </p:nvSpPr>
        <p:spPr>
          <a:xfrm>
            <a:off x="420129" y="341870"/>
            <a:ext cx="11009869" cy="6174259"/>
          </a:xfrm>
          <a:solidFill>
            <a:schemeClr val="bg1"/>
          </a:solidFill>
          <a:ln>
            <a:solidFill>
              <a:schemeClr val="accent1"/>
            </a:solidFill>
          </a:ln>
        </p:spPr>
        <p:txBody>
          <a:bodyPr>
            <a:normAutofit fontScale="90000"/>
          </a:bodyPr>
          <a:lstStyle/>
          <a:p>
            <a:pPr>
              <a:lnSpc>
                <a:spcPct val="150000"/>
              </a:lnSpc>
            </a:pPr>
            <a:r>
              <a:rPr lang="en-US" b="1" i="1" dirty="0">
                <a:solidFill>
                  <a:schemeClr val="accent2">
                    <a:lumMod val="50000"/>
                  </a:schemeClr>
                </a:solidFill>
              </a:rPr>
              <a:t>“</a:t>
            </a:r>
            <a:r>
              <a:rPr lang="en-US" b="1" i="1" u="sng" dirty="0">
                <a:solidFill>
                  <a:schemeClr val="accent2">
                    <a:lumMod val="50000"/>
                  </a:schemeClr>
                </a:solidFill>
              </a:rPr>
              <a:t>Jesus kept increasing</a:t>
            </a:r>
            <a:r>
              <a:rPr lang="en-US" b="1" i="1" dirty="0">
                <a:solidFill>
                  <a:schemeClr val="accent2">
                    <a:lumMod val="50000"/>
                  </a:schemeClr>
                </a:solidFill>
              </a:rPr>
              <a:t> … </a:t>
            </a:r>
            <a:r>
              <a:rPr lang="en-US" b="1" i="1" u="sng" dirty="0">
                <a:solidFill>
                  <a:schemeClr val="accent2">
                    <a:lumMod val="50000"/>
                  </a:schemeClr>
                </a:solidFill>
              </a:rPr>
              <a:t>in favor with God &amp; man.</a:t>
            </a:r>
            <a:r>
              <a:rPr lang="en-US" b="1" i="1" dirty="0">
                <a:solidFill>
                  <a:schemeClr val="accent2">
                    <a:lumMod val="50000"/>
                  </a:schemeClr>
                </a:solidFill>
              </a:rPr>
              <a:t>”</a:t>
            </a:r>
            <a:br>
              <a:rPr lang="en-US" dirty="0">
                <a:solidFill>
                  <a:schemeClr val="accent2">
                    <a:lumMod val="50000"/>
                  </a:schemeClr>
                </a:solidFill>
              </a:rPr>
            </a:br>
            <a:r>
              <a:rPr lang="en-US" dirty="0">
                <a:solidFill>
                  <a:schemeClr val="accent2">
                    <a:lumMod val="50000"/>
                  </a:schemeClr>
                </a:solidFill>
              </a:rPr>
              <a:t>			</a:t>
            </a:r>
            <a:r>
              <a:rPr lang="en-US" dirty="0">
                <a:solidFill>
                  <a:schemeClr val="tx1"/>
                </a:solidFill>
              </a:rPr>
              <a:t>Seventy Evangelists </a:t>
            </a:r>
            <a:br>
              <a:rPr lang="en-US" dirty="0">
                <a:solidFill>
                  <a:schemeClr val="tx1"/>
                </a:solidFill>
              </a:rPr>
            </a:br>
            <a:r>
              <a:rPr lang="en-US" dirty="0">
                <a:solidFill>
                  <a:schemeClr val="tx1"/>
                </a:solidFill>
              </a:rPr>
              <a:t>			Ben Atkinson, Ignite College ministries</a:t>
            </a:r>
            <a:br>
              <a:rPr lang="en-US" dirty="0">
                <a:solidFill>
                  <a:schemeClr val="tx1"/>
                </a:solidFill>
              </a:rPr>
            </a:br>
            <a:r>
              <a:rPr lang="en-US" dirty="0">
                <a:solidFill>
                  <a:schemeClr val="tx1"/>
                </a:solidFill>
              </a:rPr>
              <a:t>			Jess </a:t>
            </a:r>
            <a:r>
              <a:rPr lang="en-US" dirty="0" err="1">
                <a:solidFill>
                  <a:schemeClr val="tx1"/>
                </a:solidFill>
              </a:rPr>
              <a:t>Wynns</a:t>
            </a:r>
            <a:r>
              <a:rPr lang="en-US" dirty="0">
                <a:solidFill>
                  <a:schemeClr val="tx1"/>
                </a:solidFill>
              </a:rPr>
              <a:t>, </a:t>
            </a:r>
            <a:r>
              <a:rPr lang="en-US" dirty="0" err="1">
                <a:solidFill>
                  <a:schemeClr val="tx1"/>
                </a:solidFill>
              </a:rPr>
              <a:t>Firestarters</a:t>
            </a:r>
            <a:br>
              <a:rPr lang="en-US" dirty="0">
                <a:solidFill>
                  <a:schemeClr val="tx1"/>
                </a:solidFill>
              </a:rPr>
            </a:br>
            <a:r>
              <a:rPr lang="en-US" dirty="0">
                <a:solidFill>
                  <a:schemeClr val="tx1"/>
                </a:solidFill>
              </a:rPr>
              <a:t>			Andrew Chalmers, Take-the-City</a:t>
            </a:r>
            <a:br>
              <a:rPr lang="en-US" dirty="0">
                <a:solidFill>
                  <a:schemeClr val="tx1"/>
                </a:solidFill>
              </a:rPr>
            </a:br>
            <a:r>
              <a:rPr lang="en-US" dirty="0">
                <a:solidFill>
                  <a:schemeClr val="tx1"/>
                </a:solidFill>
              </a:rPr>
              <a:t>			Murray Smith, Catch the Fire churches</a:t>
            </a:r>
            <a:br>
              <a:rPr lang="en-US" dirty="0">
                <a:solidFill>
                  <a:schemeClr val="tx1"/>
                </a:solidFill>
              </a:rPr>
            </a:br>
            <a:r>
              <a:rPr lang="en-US" dirty="0">
                <a:solidFill>
                  <a:schemeClr val="tx1"/>
                </a:solidFill>
              </a:rPr>
              <a:t>			Lou Engle, The Call/Send</a:t>
            </a:r>
            <a:br>
              <a:rPr lang="en-US" dirty="0">
                <a:solidFill>
                  <a:schemeClr val="tx1"/>
                </a:solidFill>
              </a:rPr>
            </a:br>
            <a:r>
              <a:rPr lang="en-US" dirty="0">
                <a:solidFill>
                  <a:schemeClr val="tx1"/>
                </a:solidFill>
              </a:rPr>
              <a:t>			Justin Perry, Morningstar Churches (Rick Joiner)</a:t>
            </a:r>
            <a:br>
              <a:rPr lang="en-US" dirty="0">
                <a:solidFill>
                  <a:schemeClr val="tx1"/>
                </a:solidFill>
              </a:rPr>
            </a:br>
            <a:r>
              <a:rPr lang="en-US" dirty="0">
                <a:solidFill>
                  <a:schemeClr val="tx1"/>
                </a:solidFill>
              </a:rPr>
              <a:t>			</a:t>
            </a:r>
            <a:br>
              <a:rPr lang="en-US" dirty="0">
                <a:solidFill>
                  <a:schemeClr val="accent2">
                    <a:lumMod val="50000"/>
                  </a:schemeClr>
                </a:solidFill>
              </a:rPr>
            </a:br>
            <a:endParaRPr lang="en-US" dirty="0">
              <a:solidFill>
                <a:schemeClr val="accent2">
                  <a:lumMod val="50000"/>
                </a:schemeClr>
              </a:solidFill>
            </a:endParaRPr>
          </a:p>
        </p:txBody>
      </p:sp>
    </p:spTree>
    <p:extLst>
      <p:ext uri="{BB962C8B-B14F-4D97-AF65-F5344CB8AC3E}">
        <p14:creationId xmlns:p14="http://schemas.microsoft.com/office/powerpoint/2010/main" val="253482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4215-FF8D-4A04-8CB3-7F35CE5A8F20}"/>
              </a:ext>
            </a:extLst>
          </p:cNvPr>
          <p:cNvSpPr>
            <a:spLocks noGrp="1"/>
          </p:cNvSpPr>
          <p:nvPr>
            <p:ph type="title"/>
          </p:nvPr>
        </p:nvSpPr>
        <p:spPr>
          <a:xfrm>
            <a:off x="1" y="98855"/>
            <a:ext cx="10527956" cy="6635578"/>
          </a:xfrm>
        </p:spPr>
        <p:txBody>
          <a:bodyPr>
            <a:normAutofit fontScale="90000"/>
          </a:bodyPr>
          <a:lstStyle/>
          <a:p>
            <a:pPr algn="ctr">
              <a:lnSpc>
                <a:spcPct val="150000"/>
              </a:lnSpc>
            </a:pPr>
            <a:r>
              <a:rPr lang="en-US" sz="4400" b="1" i="1" u="sng" dirty="0">
                <a:solidFill>
                  <a:schemeClr val="accent2">
                    <a:lumMod val="75000"/>
                  </a:schemeClr>
                </a:solidFill>
              </a:rPr>
              <a:t>Vision</a:t>
            </a:r>
            <a:br>
              <a:rPr lang="en-US" b="1" i="1" dirty="0">
                <a:solidFill>
                  <a:schemeClr val="accent2">
                    <a:lumMod val="75000"/>
                  </a:schemeClr>
                </a:solidFill>
              </a:rPr>
            </a:br>
            <a:r>
              <a:rPr lang="en-US" b="1" i="1" dirty="0">
                <a:solidFill>
                  <a:schemeClr val="accent2">
                    <a:lumMod val="75000"/>
                  </a:schemeClr>
                </a:solidFill>
              </a:rPr>
              <a:t>1,000,000 Evangelists Across America</a:t>
            </a:r>
            <a:br>
              <a:rPr lang="en-US" b="1" i="1" dirty="0">
                <a:solidFill>
                  <a:schemeClr val="accent2">
                    <a:lumMod val="75000"/>
                  </a:schemeClr>
                </a:solidFill>
              </a:rPr>
            </a:br>
            <a:br>
              <a:rPr lang="en-US" sz="700" b="1" i="1" dirty="0">
                <a:solidFill>
                  <a:schemeClr val="accent2">
                    <a:lumMod val="75000"/>
                  </a:schemeClr>
                </a:solidFill>
              </a:rPr>
            </a:br>
            <a:br>
              <a:rPr lang="en-US" sz="700" b="1" i="1" dirty="0">
                <a:solidFill>
                  <a:schemeClr val="accent2">
                    <a:lumMod val="75000"/>
                  </a:schemeClr>
                </a:solidFill>
              </a:rPr>
            </a:br>
            <a:r>
              <a:rPr lang="en-US" b="1" i="1" dirty="0">
                <a:solidFill>
                  <a:schemeClr val="accent2">
                    <a:lumMod val="75000"/>
                  </a:schemeClr>
                </a:solidFill>
              </a:rPr>
              <a:t>An Evangelist Fellowship in Every Town</a:t>
            </a:r>
            <a:br>
              <a:rPr lang="en-US" b="1" i="1" dirty="0">
                <a:solidFill>
                  <a:schemeClr val="accent2">
                    <a:lumMod val="75000"/>
                  </a:schemeClr>
                </a:solidFill>
              </a:rPr>
            </a:br>
            <a:br>
              <a:rPr lang="en-US" sz="700" b="1" i="1" dirty="0">
                <a:solidFill>
                  <a:schemeClr val="accent2">
                    <a:lumMod val="75000"/>
                  </a:schemeClr>
                </a:solidFill>
              </a:rPr>
            </a:br>
            <a:br>
              <a:rPr lang="en-US" sz="700" b="1" i="1" dirty="0">
                <a:solidFill>
                  <a:schemeClr val="accent2">
                    <a:lumMod val="75000"/>
                  </a:schemeClr>
                </a:solidFill>
              </a:rPr>
            </a:br>
            <a:br>
              <a:rPr lang="en-US" sz="700" b="1" i="1" dirty="0">
                <a:solidFill>
                  <a:schemeClr val="accent2">
                    <a:lumMod val="75000"/>
                  </a:schemeClr>
                </a:solidFill>
              </a:rPr>
            </a:br>
            <a:r>
              <a:rPr lang="en-US" sz="4400" b="1" i="1" u="sng" dirty="0">
                <a:solidFill>
                  <a:schemeClr val="accent2">
                    <a:lumMod val="75000"/>
                  </a:schemeClr>
                </a:solidFill>
              </a:rPr>
              <a:t>Mission</a:t>
            </a:r>
            <a:br>
              <a:rPr lang="en-US" b="1" i="1" dirty="0">
                <a:solidFill>
                  <a:schemeClr val="accent2">
                    <a:lumMod val="75000"/>
                  </a:schemeClr>
                </a:solidFill>
              </a:rPr>
            </a:br>
            <a:r>
              <a:rPr lang="en-US" b="1" i="1" dirty="0">
                <a:solidFill>
                  <a:schemeClr val="accent2">
                    <a:lumMod val="75000"/>
                  </a:schemeClr>
                </a:solidFill>
              </a:rPr>
              <a:t>Awakening and Gathering Evangelists </a:t>
            </a:r>
            <a:br>
              <a:rPr lang="en-US" b="1" i="1" dirty="0">
                <a:solidFill>
                  <a:schemeClr val="accent2">
                    <a:lumMod val="75000"/>
                  </a:schemeClr>
                </a:solidFill>
              </a:rPr>
            </a:br>
            <a:r>
              <a:rPr lang="en-US" b="1" i="1" dirty="0">
                <a:solidFill>
                  <a:schemeClr val="accent2">
                    <a:lumMod val="75000"/>
                  </a:schemeClr>
                </a:solidFill>
              </a:rPr>
              <a:t>to Fulfill Their Calling in God!</a:t>
            </a:r>
            <a:br>
              <a:rPr lang="en-US" b="1" i="1" dirty="0">
                <a:solidFill>
                  <a:schemeClr val="accent2">
                    <a:lumMod val="75000"/>
                  </a:schemeClr>
                </a:solidFill>
              </a:rPr>
            </a:br>
            <a:endParaRPr lang="en-US" b="1" i="1" dirty="0">
              <a:solidFill>
                <a:schemeClr val="accent2">
                  <a:lumMod val="75000"/>
                </a:schemeClr>
              </a:solidFill>
            </a:endParaRPr>
          </a:p>
        </p:txBody>
      </p:sp>
    </p:spTree>
    <p:extLst>
      <p:ext uri="{BB962C8B-B14F-4D97-AF65-F5344CB8AC3E}">
        <p14:creationId xmlns:p14="http://schemas.microsoft.com/office/powerpoint/2010/main" val="37621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D0F856A-8C27-4C17-BE87-BC6C413E31FF}"/>
              </a:ext>
            </a:extLst>
          </p:cNvPr>
          <p:cNvGraphicFramePr/>
          <p:nvPr>
            <p:extLst>
              <p:ext uri="{D42A27DB-BD31-4B8C-83A1-F6EECF244321}">
                <p14:modId xmlns:p14="http://schemas.microsoft.com/office/powerpoint/2010/main" val="3089725290"/>
              </p:ext>
            </p:extLst>
          </p:nvPr>
        </p:nvGraphicFramePr>
        <p:xfrm>
          <a:off x="-343" y="276585"/>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95A2482-C03A-4C25-ADBE-D371BD4FEB2C}"/>
              </a:ext>
            </a:extLst>
          </p:cNvPr>
          <p:cNvSpPr txBox="1"/>
          <p:nvPr/>
        </p:nvSpPr>
        <p:spPr>
          <a:xfrm>
            <a:off x="4133244" y="631705"/>
            <a:ext cx="3892378" cy="707886"/>
          </a:xfrm>
          <a:prstGeom prst="rect">
            <a:avLst/>
          </a:prstGeom>
          <a:noFill/>
        </p:spPr>
        <p:txBody>
          <a:bodyPr wrap="square" rtlCol="0">
            <a:spAutoFit/>
          </a:bodyPr>
          <a:lstStyle/>
          <a:p>
            <a:pPr algn="ctr"/>
            <a:r>
              <a:rPr lang="en-US" sz="4000" dirty="0">
                <a:ln w="0"/>
                <a:effectLst>
                  <a:outerShdw blurRad="38100" dist="19050" dir="2700000" algn="tl" rotWithShape="0">
                    <a:schemeClr val="dk1">
                      <a:alpha val="40000"/>
                    </a:schemeClr>
                  </a:outerShdw>
                </a:effectLst>
              </a:rPr>
              <a:t>EVANGELISTS</a:t>
            </a:r>
            <a:endParaRPr lang="en-US" b="1" dirty="0">
              <a:solidFill>
                <a:schemeClr val="bg1"/>
              </a:solidFill>
            </a:endParaRPr>
          </a:p>
        </p:txBody>
      </p:sp>
      <p:cxnSp>
        <p:nvCxnSpPr>
          <p:cNvPr id="8" name="Straight Connector 7">
            <a:extLst>
              <a:ext uri="{FF2B5EF4-FFF2-40B4-BE49-F238E27FC236}">
                <a16:creationId xmlns:a16="http://schemas.microsoft.com/office/drawing/2014/main" id="{357F4A21-7F94-456D-BACD-34260A2883EC}"/>
              </a:ext>
            </a:extLst>
          </p:cNvPr>
          <p:cNvCxnSpPr/>
          <p:nvPr/>
        </p:nvCxnSpPr>
        <p:spPr>
          <a:xfrm>
            <a:off x="6096000" y="3574650"/>
            <a:ext cx="0" cy="1751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398336-1F58-4FBF-867C-54F1DA5658E7}"/>
              </a:ext>
            </a:extLst>
          </p:cNvPr>
          <p:cNvCxnSpPr/>
          <p:nvPr/>
        </p:nvCxnSpPr>
        <p:spPr>
          <a:xfrm>
            <a:off x="6096000" y="1421027"/>
            <a:ext cx="0" cy="1161535"/>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3E8BDE9-7E23-470A-B650-E863F3D8BCEA}"/>
              </a:ext>
            </a:extLst>
          </p:cNvPr>
          <p:cNvGrpSpPr/>
          <p:nvPr/>
        </p:nvGrpSpPr>
        <p:grpSpPr>
          <a:xfrm rot="6820728">
            <a:off x="5595354" y="4180474"/>
            <a:ext cx="1000605" cy="539464"/>
            <a:chOff x="2400215" y="501552"/>
            <a:chExt cx="1000605" cy="539464"/>
          </a:xfrm>
        </p:grpSpPr>
        <p:sp>
          <p:nvSpPr>
            <p:cNvPr id="9" name="Arrow: Right 8">
              <a:extLst>
                <a:ext uri="{FF2B5EF4-FFF2-40B4-BE49-F238E27FC236}">
                  <a16:creationId xmlns:a16="http://schemas.microsoft.com/office/drawing/2014/main" id="{0B5360B6-7070-4E80-9FCF-235D43011A8F}"/>
                </a:ext>
              </a:extLst>
            </p:cNvPr>
            <p:cNvSpPr/>
            <p:nvPr/>
          </p:nvSpPr>
          <p:spPr>
            <a:xfrm rot="20146061" flipH="1">
              <a:off x="2400215" y="501552"/>
              <a:ext cx="1000605" cy="53946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Arrow: Right 4">
              <a:extLst>
                <a:ext uri="{FF2B5EF4-FFF2-40B4-BE49-F238E27FC236}">
                  <a16:creationId xmlns:a16="http://schemas.microsoft.com/office/drawing/2014/main" id="{1C2DDB31-DEE4-4735-A29E-9DF0CDDEA968}"/>
                </a:ext>
              </a:extLst>
            </p:cNvPr>
            <p:cNvSpPr txBox="1"/>
            <p:nvPr/>
          </p:nvSpPr>
          <p:spPr>
            <a:xfrm rot="30946061">
              <a:off x="2554924" y="576233"/>
              <a:ext cx="838766" cy="323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grpSp>
        <p:nvGrpSpPr>
          <p:cNvPr id="12" name="Group 11">
            <a:extLst>
              <a:ext uri="{FF2B5EF4-FFF2-40B4-BE49-F238E27FC236}">
                <a16:creationId xmlns:a16="http://schemas.microsoft.com/office/drawing/2014/main" id="{37848351-A137-40A1-950E-60FD525869CD}"/>
              </a:ext>
            </a:extLst>
          </p:cNvPr>
          <p:cNvGrpSpPr/>
          <p:nvPr/>
        </p:nvGrpSpPr>
        <p:grpSpPr>
          <a:xfrm rot="6868406">
            <a:off x="5580725" y="1684412"/>
            <a:ext cx="1000605" cy="539464"/>
            <a:chOff x="2400215" y="501552"/>
            <a:chExt cx="1000605" cy="539464"/>
          </a:xfrm>
        </p:grpSpPr>
        <p:sp>
          <p:nvSpPr>
            <p:cNvPr id="13" name="Arrow: Right 12">
              <a:extLst>
                <a:ext uri="{FF2B5EF4-FFF2-40B4-BE49-F238E27FC236}">
                  <a16:creationId xmlns:a16="http://schemas.microsoft.com/office/drawing/2014/main" id="{51630D25-ABFE-4DEE-A948-8C62A4652847}"/>
                </a:ext>
              </a:extLst>
            </p:cNvPr>
            <p:cNvSpPr/>
            <p:nvPr/>
          </p:nvSpPr>
          <p:spPr>
            <a:xfrm rot="20146061" flipH="1">
              <a:off x="2400215" y="501552"/>
              <a:ext cx="1000605" cy="53946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A066255F-36FE-4060-9238-77F9C6F1600C}"/>
                </a:ext>
              </a:extLst>
            </p:cNvPr>
            <p:cNvSpPr txBox="1"/>
            <p:nvPr/>
          </p:nvSpPr>
          <p:spPr>
            <a:xfrm rot="30946061">
              <a:off x="2554924" y="576233"/>
              <a:ext cx="838766" cy="323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grpSp>
        <p:nvGrpSpPr>
          <p:cNvPr id="15" name="Group 14">
            <a:extLst>
              <a:ext uri="{FF2B5EF4-FFF2-40B4-BE49-F238E27FC236}">
                <a16:creationId xmlns:a16="http://schemas.microsoft.com/office/drawing/2014/main" id="{9E64A12B-36C4-4A86-A874-ABD2815DDE8F}"/>
              </a:ext>
            </a:extLst>
          </p:cNvPr>
          <p:cNvGrpSpPr/>
          <p:nvPr/>
        </p:nvGrpSpPr>
        <p:grpSpPr>
          <a:xfrm rot="14569063">
            <a:off x="8118269" y="1346812"/>
            <a:ext cx="1000605" cy="539464"/>
            <a:chOff x="2400215" y="501552"/>
            <a:chExt cx="1000605" cy="539464"/>
          </a:xfrm>
        </p:grpSpPr>
        <p:sp>
          <p:nvSpPr>
            <p:cNvPr id="16" name="Arrow: Right 15">
              <a:extLst>
                <a:ext uri="{FF2B5EF4-FFF2-40B4-BE49-F238E27FC236}">
                  <a16:creationId xmlns:a16="http://schemas.microsoft.com/office/drawing/2014/main" id="{61B4F014-0C95-4DF3-B00C-10FE57DEFD82}"/>
                </a:ext>
              </a:extLst>
            </p:cNvPr>
            <p:cNvSpPr/>
            <p:nvPr/>
          </p:nvSpPr>
          <p:spPr>
            <a:xfrm rot="20146061" flipH="1">
              <a:off x="2400215" y="501552"/>
              <a:ext cx="1000605" cy="53946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row: Right 4">
              <a:extLst>
                <a:ext uri="{FF2B5EF4-FFF2-40B4-BE49-F238E27FC236}">
                  <a16:creationId xmlns:a16="http://schemas.microsoft.com/office/drawing/2014/main" id="{ECC0EEB1-4D15-40AD-A8DE-4B27BB78C1DA}"/>
                </a:ext>
              </a:extLst>
            </p:cNvPr>
            <p:cNvSpPr txBox="1"/>
            <p:nvPr/>
          </p:nvSpPr>
          <p:spPr>
            <a:xfrm rot="30946061">
              <a:off x="2554924" y="576233"/>
              <a:ext cx="838766" cy="323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grpSp>
        <p:nvGrpSpPr>
          <p:cNvPr id="18" name="Group 17">
            <a:extLst>
              <a:ext uri="{FF2B5EF4-FFF2-40B4-BE49-F238E27FC236}">
                <a16:creationId xmlns:a16="http://schemas.microsoft.com/office/drawing/2014/main" id="{1E8B893E-3728-4F80-ADB3-BD16161A2397}"/>
              </a:ext>
            </a:extLst>
          </p:cNvPr>
          <p:cNvGrpSpPr/>
          <p:nvPr/>
        </p:nvGrpSpPr>
        <p:grpSpPr>
          <a:xfrm rot="21034785">
            <a:off x="3051526" y="1280318"/>
            <a:ext cx="1000605" cy="539464"/>
            <a:chOff x="2400215" y="501552"/>
            <a:chExt cx="1000605" cy="539464"/>
          </a:xfrm>
        </p:grpSpPr>
        <p:sp>
          <p:nvSpPr>
            <p:cNvPr id="19" name="Arrow: Right 18">
              <a:extLst>
                <a:ext uri="{FF2B5EF4-FFF2-40B4-BE49-F238E27FC236}">
                  <a16:creationId xmlns:a16="http://schemas.microsoft.com/office/drawing/2014/main" id="{68429A2E-E40A-4D45-BC1D-0DE561724F18}"/>
                </a:ext>
              </a:extLst>
            </p:cNvPr>
            <p:cNvSpPr/>
            <p:nvPr/>
          </p:nvSpPr>
          <p:spPr>
            <a:xfrm rot="20146061" flipH="1">
              <a:off x="2400215" y="501552"/>
              <a:ext cx="1000605" cy="53946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Arrow: Right 4">
              <a:extLst>
                <a:ext uri="{FF2B5EF4-FFF2-40B4-BE49-F238E27FC236}">
                  <a16:creationId xmlns:a16="http://schemas.microsoft.com/office/drawing/2014/main" id="{C04244EF-9621-4B3F-9996-241B19CD1DB6}"/>
                </a:ext>
              </a:extLst>
            </p:cNvPr>
            <p:cNvSpPr txBox="1"/>
            <p:nvPr/>
          </p:nvSpPr>
          <p:spPr>
            <a:xfrm rot="30946061">
              <a:off x="2554924" y="576233"/>
              <a:ext cx="838766" cy="323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sp>
        <p:nvSpPr>
          <p:cNvPr id="3" name="TextBox 2">
            <a:extLst>
              <a:ext uri="{FF2B5EF4-FFF2-40B4-BE49-F238E27FC236}">
                <a16:creationId xmlns:a16="http://schemas.microsoft.com/office/drawing/2014/main" id="{4F1F6205-EF5C-4608-97C5-3DB618BC4BDF}"/>
              </a:ext>
            </a:extLst>
          </p:cNvPr>
          <p:cNvSpPr txBox="1"/>
          <p:nvPr/>
        </p:nvSpPr>
        <p:spPr>
          <a:xfrm>
            <a:off x="457897" y="3928123"/>
            <a:ext cx="3538987" cy="1200329"/>
          </a:xfrm>
          <a:prstGeom prst="rect">
            <a:avLst/>
          </a:prstGeom>
          <a:noFill/>
        </p:spPr>
        <p:txBody>
          <a:bodyPr wrap="square" rtlCol="0">
            <a:spAutoFit/>
          </a:bodyPr>
          <a:lstStyle/>
          <a:p>
            <a:pPr algn="ctr"/>
            <a:r>
              <a:rPr lang="en-US" sz="3600" b="1" dirty="0">
                <a:solidFill>
                  <a:schemeClr val="bg1"/>
                </a:solidFill>
              </a:rPr>
              <a:t>National</a:t>
            </a:r>
          </a:p>
          <a:p>
            <a:pPr algn="ctr"/>
            <a:r>
              <a:rPr lang="en-US" sz="3600" b="1" u="sng" dirty="0">
                <a:solidFill>
                  <a:schemeClr val="bg1"/>
                </a:solidFill>
              </a:rPr>
              <a:t>Network</a:t>
            </a:r>
          </a:p>
        </p:txBody>
      </p:sp>
    </p:spTree>
    <p:extLst>
      <p:ext uri="{BB962C8B-B14F-4D97-AF65-F5344CB8AC3E}">
        <p14:creationId xmlns:p14="http://schemas.microsoft.com/office/powerpoint/2010/main" val="320534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72EC-8B1E-4D21-B177-2B70387791BE}"/>
              </a:ext>
            </a:extLst>
          </p:cNvPr>
          <p:cNvSpPr>
            <a:spLocks noGrp="1"/>
          </p:cNvSpPr>
          <p:nvPr>
            <p:ph type="title"/>
          </p:nvPr>
        </p:nvSpPr>
        <p:spPr>
          <a:xfrm>
            <a:off x="1048037" y="1409356"/>
            <a:ext cx="8596668" cy="1320800"/>
          </a:xfrm>
          <a:ln>
            <a:solidFill>
              <a:schemeClr val="accent1">
                <a:lumMod val="40000"/>
                <a:lumOff val="60000"/>
              </a:schemeClr>
            </a:solidFill>
          </a:ln>
        </p:spPr>
        <p:txBody>
          <a:bodyPr>
            <a:normAutofit/>
          </a:bodyPr>
          <a:lstStyle/>
          <a:p>
            <a:pPr algn="ctr"/>
            <a:r>
              <a:rPr lang="en-US" sz="4800" b="1" i="1" dirty="0">
                <a:ln w="22225">
                  <a:solidFill>
                    <a:schemeClr val="accent2"/>
                  </a:solidFill>
                  <a:prstDash val="solid"/>
                </a:ln>
                <a:solidFill>
                  <a:schemeClr val="accent2">
                    <a:lumMod val="40000"/>
                    <a:lumOff val="60000"/>
                  </a:schemeClr>
                </a:solidFill>
                <a:effectLst>
                  <a:reflection blurRad="6350" stA="55000" endA="50" endPos="85000" dir="5400000" sy="-100000" algn="bl" rotWithShape="0"/>
                </a:effectLst>
              </a:rPr>
              <a:t>GOD IS SPEAKING TO YOU !</a:t>
            </a:r>
          </a:p>
        </p:txBody>
      </p:sp>
      <p:sp>
        <p:nvSpPr>
          <p:cNvPr id="3" name="TextBox 2">
            <a:extLst>
              <a:ext uri="{FF2B5EF4-FFF2-40B4-BE49-F238E27FC236}">
                <a16:creationId xmlns:a16="http://schemas.microsoft.com/office/drawing/2014/main" id="{33970089-E5F9-4A86-8BC2-A32A9B8FEB3C}"/>
              </a:ext>
            </a:extLst>
          </p:cNvPr>
          <p:cNvSpPr txBox="1"/>
          <p:nvPr/>
        </p:nvSpPr>
        <p:spPr>
          <a:xfrm>
            <a:off x="1317152" y="2887682"/>
            <a:ext cx="10483550" cy="4401205"/>
          </a:xfrm>
          <a:prstGeom prst="rect">
            <a:avLst/>
          </a:prstGeom>
          <a:noFill/>
        </p:spPr>
        <p:txBody>
          <a:bodyPr wrap="square" rtlCol="0">
            <a:spAutoFit/>
          </a:bodyPr>
          <a:lstStyle/>
          <a:p>
            <a:r>
              <a:rPr lang="en-US" sz="2800" dirty="0"/>
              <a:t>“My sheep hear my voice”    </a:t>
            </a:r>
            <a:r>
              <a:rPr lang="en-US" sz="2400" dirty="0"/>
              <a:t>John 10</a:t>
            </a:r>
          </a:p>
          <a:p>
            <a:endParaRPr lang="en-US" sz="2800" dirty="0"/>
          </a:p>
          <a:p>
            <a:r>
              <a:rPr lang="en-US" sz="2800" dirty="0"/>
              <a:t>“You will hear a voice behind you...”     </a:t>
            </a:r>
            <a:r>
              <a:rPr lang="en-US" sz="2400" dirty="0"/>
              <a:t>Isaiah 30</a:t>
            </a:r>
          </a:p>
          <a:p>
            <a:endParaRPr lang="en-US" sz="2800" dirty="0"/>
          </a:p>
          <a:p>
            <a:r>
              <a:rPr lang="en-US" sz="2800" dirty="0"/>
              <a:t>“If you hear His voice, do not harden your heart…”    </a:t>
            </a:r>
          </a:p>
          <a:p>
            <a:endParaRPr lang="en-US" sz="2800" dirty="0"/>
          </a:p>
          <a:p>
            <a:r>
              <a:rPr lang="en-US" sz="2800"/>
              <a:t>														</a:t>
            </a:r>
            <a:r>
              <a:rPr lang="en-US" sz="2400"/>
              <a:t>Hebrews </a:t>
            </a:r>
            <a:r>
              <a:rPr lang="en-US" sz="2400" dirty="0"/>
              <a:t>4</a:t>
            </a: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18634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6776-1DBE-4A1A-A157-F5FF0356D260}"/>
              </a:ext>
            </a:extLst>
          </p:cNvPr>
          <p:cNvSpPr>
            <a:spLocks noGrp="1"/>
          </p:cNvSpPr>
          <p:nvPr>
            <p:ph type="title"/>
          </p:nvPr>
        </p:nvSpPr>
        <p:spPr>
          <a:xfrm>
            <a:off x="677334" y="-210065"/>
            <a:ext cx="11246936" cy="7068065"/>
          </a:xfrm>
        </p:spPr>
        <p:txBody>
          <a:bodyPr>
            <a:noAutofit/>
          </a:bodyPr>
          <a:lstStyle/>
          <a:p>
            <a:pPr marL="0" marR="0">
              <a:lnSpc>
                <a:spcPct val="107000"/>
              </a:lnSpc>
              <a:spcBef>
                <a:spcPts val="0"/>
              </a:spcBef>
              <a:spcAft>
                <a:spcPts val="800"/>
              </a:spcAft>
            </a:pP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Do not despise prophetic utterances.  But </a:t>
            </a:r>
            <a:r>
              <a:rPr lang="en-US" sz="32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examine</a:t>
            </a: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every thing </a:t>
            </a:r>
            <a:r>
              <a:rPr lang="en-US" sz="32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carefully</a:t>
            </a: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2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hold fast</a:t>
            </a: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to that which is </a:t>
            </a:r>
            <a:r>
              <a:rPr lang="en-US" sz="32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good</a:t>
            </a: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8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1 Thess. 5:20 </a:t>
            </a: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command I entrust to you, Timothy, my son, in </a:t>
            </a:r>
            <a:r>
              <a:rPr lang="en-US" sz="32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accordance with the prophecies previously made concerning you,</a:t>
            </a: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that </a:t>
            </a:r>
            <a:r>
              <a:rPr lang="en-US" sz="32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by them you fight the good fight</a:t>
            </a: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keeping faith and a good conscience, which some have rejected and suffered shipwreck in regard to their faith.   											    </a:t>
            </a:r>
            <a:r>
              <a:rPr lang="en-US" sz="28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1 Tim. 1:18 </a:t>
            </a: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Behold, the </a:t>
            </a:r>
            <a:r>
              <a:rPr lang="en-US" sz="32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FORMER things</a:t>
            </a: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have come to pass.  </a:t>
            </a:r>
            <a:r>
              <a:rPr lang="en-US" sz="32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Now I declare NEW things</a:t>
            </a: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before they spring forth, I proclaim to you.  </a:t>
            </a: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8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Isa. 42:9 </a:t>
            </a: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b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sz="3200" b="1" dirty="0">
              <a:solidFill>
                <a:schemeClr val="tx1"/>
              </a:solidFill>
            </a:endParaRPr>
          </a:p>
        </p:txBody>
      </p:sp>
    </p:spTree>
    <p:extLst>
      <p:ext uri="{BB962C8B-B14F-4D97-AF65-F5344CB8AC3E}">
        <p14:creationId xmlns:p14="http://schemas.microsoft.com/office/powerpoint/2010/main" val="376412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601C-7172-4BCA-83E4-3FC66A8C2E01}"/>
              </a:ext>
            </a:extLst>
          </p:cNvPr>
          <p:cNvSpPr>
            <a:spLocks noGrp="1"/>
          </p:cNvSpPr>
          <p:nvPr>
            <p:ph type="title"/>
          </p:nvPr>
        </p:nvSpPr>
        <p:spPr>
          <a:xfrm>
            <a:off x="677334" y="498388"/>
            <a:ext cx="8596668" cy="1320800"/>
          </a:xfrm>
        </p:spPr>
        <p:txBody>
          <a:bodyPr>
            <a:normAutofit fontScale="90000"/>
          </a:bodyPr>
          <a:lstStyle/>
          <a:p>
            <a:pPr algn="ctr"/>
            <a:r>
              <a:rPr lang="en-US" i="1" u="sng" dirty="0">
                <a:solidFill>
                  <a:schemeClr val="accent2">
                    <a:lumMod val="50000"/>
                  </a:schemeClr>
                </a:solidFill>
              </a:rPr>
              <a:t>1960  Boonville, MO</a:t>
            </a:r>
            <a:br>
              <a:rPr lang="en-US" b="1" dirty="0">
                <a:solidFill>
                  <a:schemeClr val="tx1"/>
                </a:solidFill>
              </a:rPr>
            </a:br>
            <a:r>
              <a:rPr lang="en-US" b="1" dirty="0">
                <a:solidFill>
                  <a:srgbClr val="C00000"/>
                </a:solidFill>
              </a:rPr>
              <a:t>“Hal, have you ever thought one day…”</a:t>
            </a:r>
            <a:br>
              <a:rPr lang="en-US" b="1" dirty="0">
                <a:solidFill>
                  <a:schemeClr val="tx1"/>
                </a:solidFill>
              </a:rPr>
            </a:br>
            <a:br>
              <a:rPr lang="en-US" b="1" dirty="0">
                <a:solidFill>
                  <a:schemeClr val="tx1"/>
                </a:solidFill>
              </a:rPr>
            </a:br>
            <a:r>
              <a:rPr lang="en-US" i="1" u="sng" dirty="0">
                <a:solidFill>
                  <a:schemeClr val="accent2">
                    <a:lumMod val="50000"/>
                  </a:schemeClr>
                </a:solidFill>
              </a:rPr>
              <a:t>1972  Columbia, MO</a:t>
            </a:r>
            <a:br>
              <a:rPr lang="en-US" b="1" dirty="0">
                <a:solidFill>
                  <a:schemeClr val="tx1"/>
                </a:solidFill>
              </a:rPr>
            </a:br>
            <a:br>
              <a:rPr lang="en-US" sz="600" b="1" dirty="0">
                <a:solidFill>
                  <a:schemeClr val="tx1"/>
                </a:solidFill>
              </a:rPr>
            </a:br>
            <a:r>
              <a:rPr lang="en-US" b="1" dirty="0">
                <a:solidFill>
                  <a:srgbClr val="C00000"/>
                </a:solidFill>
              </a:rPr>
              <a:t>Univ. of MO “Jesus is the Way…”</a:t>
            </a:r>
            <a:br>
              <a:rPr lang="en-US" b="1" dirty="0">
                <a:solidFill>
                  <a:srgbClr val="C00000"/>
                </a:solidFill>
              </a:rPr>
            </a:br>
            <a:br>
              <a:rPr lang="en-US" sz="700" b="1" dirty="0">
                <a:solidFill>
                  <a:srgbClr val="C00000"/>
                </a:solidFill>
              </a:rPr>
            </a:br>
            <a:br>
              <a:rPr lang="en-US" sz="700" b="1" dirty="0">
                <a:solidFill>
                  <a:srgbClr val="C00000"/>
                </a:solidFill>
              </a:rPr>
            </a:br>
            <a:br>
              <a:rPr lang="en-US" sz="700" b="1" dirty="0">
                <a:solidFill>
                  <a:srgbClr val="C00000"/>
                </a:solidFill>
              </a:rPr>
            </a:br>
            <a:r>
              <a:rPr lang="en-US" b="1" dirty="0">
                <a:solidFill>
                  <a:srgbClr val="C00000"/>
                </a:solidFill>
              </a:rPr>
              <a:t>Sociology survey “You did not choose Me…”</a:t>
            </a:r>
            <a:br>
              <a:rPr lang="en-US" b="1" dirty="0">
                <a:solidFill>
                  <a:schemeClr val="tx1"/>
                </a:solidFill>
              </a:rPr>
            </a:br>
            <a:br>
              <a:rPr lang="en-US" sz="700" b="1" dirty="0">
                <a:solidFill>
                  <a:schemeClr val="tx1"/>
                </a:solidFill>
              </a:rPr>
            </a:br>
            <a:br>
              <a:rPr lang="en-US" sz="700" b="1" dirty="0">
                <a:solidFill>
                  <a:schemeClr val="tx1"/>
                </a:solidFill>
              </a:rPr>
            </a:br>
            <a:br>
              <a:rPr lang="en-US" sz="700" b="1" dirty="0">
                <a:solidFill>
                  <a:schemeClr val="tx1"/>
                </a:solidFill>
              </a:rPr>
            </a:br>
            <a:r>
              <a:rPr lang="en-US" b="1" dirty="0">
                <a:solidFill>
                  <a:schemeClr val="tx1"/>
                </a:solidFill>
              </a:rPr>
              <a:t>“Luke, God will pay you back!”</a:t>
            </a:r>
          </a:p>
        </p:txBody>
      </p:sp>
      <p:sp>
        <p:nvSpPr>
          <p:cNvPr id="5" name="TextBox 4">
            <a:extLst>
              <a:ext uri="{FF2B5EF4-FFF2-40B4-BE49-F238E27FC236}">
                <a16:creationId xmlns:a16="http://schemas.microsoft.com/office/drawing/2014/main" id="{10228EE9-67FF-49E2-BF5B-199F34A65212}"/>
              </a:ext>
            </a:extLst>
          </p:cNvPr>
          <p:cNvSpPr txBox="1"/>
          <p:nvPr/>
        </p:nvSpPr>
        <p:spPr>
          <a:xfrm>
            <a:off x="318933" y="4507572"/>
            <a:ext cx="9313470" cy="2554545"/>
          </a:xfrm>
          <a:prstGeom prst="rect">
            <a:avLst/>
          </a:prstGeom>
          <a:noFill/>
        </p:spPr>
        <p:txBody>
          <a:bodyPr wrap="square" rtlCol="0">
            <a:spAutoFit/>
          </a:bodyPr>
          <a:lstStyle/>
          <a:p>
            <a:pPr algn="ctr"/>
            <a:endParaRPr lang="en-US" sz="3200" u="sng" dirty="0"/>
          </a:p>
          <a:p>
            <a:pPr algn="ctr"/>
            <a:r>
              <a:rPr lang="en-US" sz="3200" i="1" u="sng" dirty="0">
                <a:solidFill>
                  <a:schemeClr val="accent2">
                    <a:lumMod val="50000"/>
                  </a:schemeClr>
                </a:solidFill>
              </a:rPr>
              <a:t>1973  Columbia, MO</a:t>
            </a:r>
          </a:p>
          <a:p>
            <a:pPr algn="ctr"/>
            <a:r>
              <a:rPr lang="en-US" sz="3200" b="1" dirty="0">
                <a:solidFill>
                  <a:srgbClr val="C00000"/>
                </a:solidFill>
              </a:rPr>
              <a:t>“I have chosen one for you.”</a:t>
            </a:r>
          </a:p>
          <a:p>
            <a:endParaRPr lang="en-US" sz="3200" b="1" dirty="0"/>
          </a:p>
          <a:p>
            <a:endParaRPr lang="en-US" sz="3200" b="1" dirty="0"/>
          </a:p>
        </p:txBody>
      </p:sp>
    </p:spTree>
    <p:extLst>
      <p:ext uri="{BB962C8B-B14F-4D97-AF65-F5344CB8AC3E}">
        <p14:creationId xmlns:p14="http://schemas.microsoft.com/office/powerpoint/2010/main" val="392471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6671-4C34-48B1-8C82-98BA1794232B}"/>
              </a:ext>
            </a:extLst>
          </p:cNvPr>
          <p:cNvSpPr>
            <a:spLocks noGrp="1"/>
          </p:cNvSpPr>
          <p:nvPr>
            <p:ph type="title"/>
          </p:nvPr>
        </p:nvSpPr>
        <p:spPr>
          <a:xfrm>
            <a:off x="677334" y="350108"/>
            <a:ext cx="8596668" cy="1320800"/>
          </a:xfrm>
        </p:spPr>
        <p:txBody>
          <a:bodyPr>
            <a:normAutofit fontScale="90000"/>
          </a:bodyPr>
          <a:lstStyle/>
          <a:p>
            <a:pPr lvl="0" algn="ctr"/>
            <a:r>
              <a:rPr lang="en-US" i="1" u="sng" dirty="0">
                <a:solidFill>
                  <a:schemeClr val="accent2">
                    <a:lumMod val="50000"/>
                  </a:schemeClr>
                </a:solidFill>
              </a:rPr>
              <a:t>1976  Kansas City</a:t>
            </a:r>
            <a:br>
              <a:rPr lang="en-US" b="1" dirty="0">
                <a:solidFill>
                  <a:schemeClr val="tx1"/>
                </a:solidFill>
              </a:rPr>
            </a:br>
            <a:br>
              <a:rPr lang="en-US" sz="700" b="1" dirty="0">
                <a:solidFill>
                  <a:srgbClr val="C00000"/>
                </a:solidFill>
              </a:rPr>
            </a:br>
            <a:br>
              <a:rPr lang="en-US" sz="700" b="1" dirty="0">
                <a:solidFill>
                  <a:srgbClr val="C00000"/>
                </a:solidFill>
              </a:rPr>
            </a:br>
            <a:r>
              <a:rPr lang="en-US" b="1" dirty="0">
                <a:solidFill>
                  <a:srgbClr val="C00000"/>
                </a:solidFill>
              </a:rPr>
              <a:t>“Then Get Up and Study It.”</a:t>
            </a:r>
            <a:br>
              <a:rPr lang="en-US" b="1" dirty="0">
                <a:solidFill>
                  <a:srgbClr val="C00000"/>
                </a:solidFill>
              </a:rPr>
            </a:br>
            <a:r>
              <a:rPr lang="en-US" dirty="0">
                <a:solidFill>
                  <a:schemeClr val="tx1"/>
                </a:solidFill>
              </a:rPr>
              <a:t>-Dream</a:t>
            </a:r>
            <a:br>
              <a:rPr lang="en-US" b="1" dirty="0">
                <a:solidFill>
                  <a:srgbClr val="C00000"/>
                </a:solidFill>
              </a:rPr>
            </a:br>
            <a:br>
              <a:rPr lang="en-US" b="1" dirty="0">
                <a:solidFill>
                  <a:srgbClr val="C00000"/>
                </a:solidFill>
              </a:rPr>
            </a:br>
            <a:r>
              <a:rPr lang="en-US" b="1" dirty="0">
                <a:solidFill>
                  <a:srgbClr val="C00000"/>
                </a:solidFill>
              </a:rPr>
              <a:t>“I see you in the garage.” </a:t>
            </a:r>
            <a:br>
              <a:rPr lang="en-US" b="1" dirty="0">
                <a:solidFill>
                  <a:srgbClr val="C00000"/>
                </a:solidFill>
              </a:rPr>
            </a:br>
            <a:r>
              <a:rPr lang="en-US" dirty="0">
                <a:solidFill>
                  <a:schemeClr val="tx1"/>
                </a:solidFill>
              </a:rPr>
              <a:t>–Evangelist Phil Freeman </a:t>
            </a:r>
            <a:br>
              <a:rPr lang="en-US" b="1" dirty="0">
                <a:solidFill>
                  <a:schemeClr val="tx1"/>
                </a:solidFill>
              </a:rPr>
            </a:br>
            <a:br>
              <a:rPr lang="en-US" b="1" dirty="0">
                <a:solidFill>
                  <a:schemeClr val="tx1"/>
                </a:solidFill>
              </a:rPr>
            </a:br>
            <a:r>
              <a:rPr lang="en-US" b="1" dirty="0">
                <a:solidFill>
                  <a:schemeClr val="tx1"/>
                </a:solidFill>
              </a:rPr>
              <a:t>“You shall not always deliver the mail, but you shall deliver the Good News!”    </a:t>
            </a:r>
            <a:br>
              <a:rPr lang="en-US" b="1" dirty="0">
                <a:solidFill>
                  <a:schemeClr val="tx1"/>
                </a:solidFill>
              </a:rPr>
            </a:br>
            <a:r>
              <a:rPr lang="en-US" dirty="0">
                <a:solidFill>
                  <a:schemeClr val="tx1"/>
                </a:solidFill>
              </a:rPr>
              <a:t>-Pastor Ernie Gruen</a:t>
            </a:r>
            <a:br>
              <a:rPr lang="en-US" b="1" dirty="0">
                <a:solidFill>
                  <a:schemeClr val="tx1"/>
                </a:solidFill>
              </a:rPr>
            </a:br>
            <a:br>
              <a:rPr lang="en-US" b="1" dirty="0">
                <a:solidFill>
                  <a:schemeClr val="tx1"/>
                </a:solidFill>
              </a:rPr>
            </a:br>
            <a:r>
              <a:rPr lang="en-US" b="1" dirty="0">
                <a:solidFill>
                  <a:schemeClr val="tx1"/>
                </a:solidFill>
              </a:rPr>
              <a:t>7-7-77</a:t>
            </a:r>
            <a:br>
              <a:rPr lang="en-US" b="1" dirty="0">
                <a:solidFill>
                  <a:schemeClr val="tx1"/>
                </a:solidFill>
              </a:rPr>
            </a:br>
            <a:br>
              <a:rPr lang="en-US" b="1" dirty="0">
                <a:solidFill>
                  <a:schemeClr val="tx1"/>
                </a:solidFill>
              </a:rPr>
            </a:br>
            <a:br>
              <a:rPr lang="en-US" b="1" dirty="0">
                <a:solidFill>
                  <a:schemeClr val="tx1"/>
                </a:solidFill>
              </a:rPr>
            </a:br>
            <a:br>
              <a:rPr lang="en-US" b="1" dirty="0">
                <a:solidFill>
                  <a:schemeClr val="tx1"/>
                </a:solidFill>
              </a:rPr>
            </a:br>
            <a:br>
              <a:rPr lang="en-US" b="1" dirty="0">
                <a:solidFill>
                  <a:schemeClr val="tx1"/>
                </a:solidFill>
              </a:rPr>
            </a:br>
            <a:r>
              <a:rPr lang="en-US" b="1" dirty="0">
                <a:solidFill>
                  <a:schemeClr val="tx1"/>
                </a:solidFill>
              </a:rPr>
              <a:t>“</a:t>
            </a:r>
            <a:br>
              <a:rPr lang="en-US" b="1" dirty="0">
                <a:solidFill>
                  <a:schemeClr val="tx1"/>
                </a:solidFill>
              </a:rPr>
            </a:br>
            <a:br>
              <a:rPr lang="en-US" b="1" dirty="0">
                <a:solidFill>
                  <a:schemeClr val="tx1"/>
                </a:solidFill>
              </a:rPr>
            </a:br>
            <a:br>
              <a:rPr lang="en-US" b="1" dirty="0">
                <a:solidFill>
                  <a:schemeClr val="tx1"/>
                </a:solidFill>
              </a:rPr>
            </a:br>
            <a:br>
              <a:rPr lang="en-US" b="1" dirty="0">
                <a:solidFill>
                  <a:schemeClr val="tx1"/>
                </a:solidFill>
              </a:rPr>
            </a:br>
            <a:br>
              <a:rPr lang="en-US" b="1" dirty="0">
                <a:solidFill>
                  <a:schemeClr val="tx1"/>
                </a:solidFill>
              </a:rPr>
            </a:br>
            <a:br>
              <a:rPr lang="en-US" b="1" dirty="0">
                <a:solidFill>
                  <a:schemeClr val="tx1"/>
                </a:solidFill>
              </a:rPr>
            </a:br>
            <a:endParaRPr lang="en-US" b="1" dirty="0">
              <a:solidFill>
                <a:schemeClr val="tx1"/>
              </a:solidFill>
            </a:endParaRPr>
          </a:p>
        </p:txBody>
      </p:sp>
    </p:spTree>
    <p:extLst>
      <p:ext uri="{BB962C8B-B14F-4D97-AF65-F5344CB8AC3E}">
        <p14:creationId xmlns:p14="http://schemas.microsoft.com/office/powerpoint/2010/main" val="88761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CAF5-BA6F-4C00-B240-935F9545A3A6}"/>
              </a:ext>
            </a:extLst>
          </p:cNvPr>
          <p:cNvSpPr>
            <a:spLocks noGrp="1"/>
          </p:cNvSpPr>
          <p:nvPr>
            <p:ph type="title"/>
          </p:nvPr>
        </p:nvSpPr>
        <p:spPr>
          <a:xfrm>
            <a:off x="677334" y="609599"/>
            <a:ext cx="8596668" cy="5865341"/>
          </a:xfrm>
        </p:spPr>
        <p:txBody>
          <a:bodyPr>
            <a:normAutofit fontScale="90000"/>
          </a:bodyPr>
          <a:lstStyle/>
          <a:p>
            <a:pPr algn="ctr"/>
            <a:r>
              <a:rPr lang="en-US" i="1" u="sng" dirty="0">
                <a:solidFill>
                  <a:schemeClr val="accent2">
                    <a:lumMod val="50000"/>
                  </a:schemeClr>
                </a:solidFill>
              </a:rPr>
              <a:t>1980 Coffeyville, KS</a:t>
            </a:r>
            <a:br>
              <a:rPr lang="en-US" b="1" dirty="0">
                <a:solidFill>
                  <a:schemeClr val="tx1"/>
                </a:solidFill>
              </a:rPr>
            </a:br>
            <a:br>
              <a:rPr lang="en-US" sz="700" b="1" dirty="0">
                <a:solidFill>
                  <a:schemeClr val="tx1"/>
                </a:solidFill>
              </a:rPr>
            </a:br>
            <a:br>
              <a:rPr lang="en-US" sz="700" b="1" dirty="0">
                <a:solidFill>
                  <a:schemeClr val="tx1"/>
                </a:solidFill>
              </a:rPr>
            </a:br>
            <a:br>
              <a:rPr lang="en-US" sz="700" b="1" dirty="0">
                <a:solidFill>
                  <a:schemeClr val="tx1"/>
                </a:solidFill>
              </a:rPr>
            </a:br>
            <a:r>
              <a:rPr lang="en-US" sz="3200" b="1" dirty="0">
                <a:solidFill>
                  <a:srgbClr val="C00000"/>
                </a:solidFill>
              </a:rPr>
              <a:t>“Where in your holy name…?”</a:t>
            </a:r>
            <a:br>
              <a:rPr lang="en-US" sz="700" b="1" dirty="0">
                <a:solidFill>
                  <a:srgbClr val="C00000"/>
                </a:solidFill>
              </a:rPr>
            </a:br>
            <a:br>
              <a:rPr lang="en-US" sz="700" b="1" dirty="0">
                <a:solidFill>
                  <a:srgbClr val="C00000"/>
                </a:solidFill>
              </a:rPr>
            </a:br>
            <a:br>
              <a:rPr lang="en-US" sz="700" b="1" dirty="0">
                <a:solidFill>
                  <a:srgbClr val="C00000"/>
                </a:solidFill>
              </a:rPr>
            </a:br>
            <a:br>
              <a:rPr lang="en-US" sz="700" b="1" dirty="0">
                <a:solidFill>
                  <a:srgbClr val="C00000"/>
                </a:solidFill>
              </a:rPr>
            </a:br>
            <a:br>
              <a:rPr lang="en-US" sz="700" b="1" dirty="0">
                <a:solidFill>
                  <a:srgbClr val="C00000"/>
                </a:solidFill>
              </a:rPr>
            </a:br>
            <a:r>
              <a:rPr lang="en-US" sz="3200" b="1" dirty="0">
                <a:solidFill>
                  <a:srgbClr val="C00000"/>
                </a:solidFill>
              </a:rPr>
              <a:t>“Take the child and mother and </a:t>
            </a:r>
            <a:br>
              <a:rPr lang="en-US" sz="3200" b="1" dirty="0">
                <a:solidFill>
                  <a:srgbClr val="C00000"/>
                </a:solidFill>
              </a:rPr>
            </a:br>
            <a:r>
              <a:rPr lang="en-US" sz="3200" b="1" dirty="0">
                <a:solidFill>
                  <a:srgbClr val="C00000"/>
                </a:solidFill>
              </a:rPr>
              <a:t>return to Israel.”</a:t>
            </a:r>
            <a:br>
              <a:rPr lang="en-US" sz="3200" b="1" dirty="0">
                <a:solidFill>
                  <a:schemeClr val="tx1"/>
                </a:solidFill>
              </a:rPr>
            </a:br>
            <a:br>
              <a:rPr lang="en-US" sz="3200" b="1" dirty="0">
                <a:solidFill>
                  <a:schemeClr val="tx1"/>
                </a:solidFill>
              </a:rPr>
            </a:br>
            <a:r>
              <a:rPr lang="en-US" sz="3200" b="1" dirty="0">
                <a:solidFill>
                  <a:srgbClr val="C00000"/>
                </a:solidFill>
              </a:rPr>
              <a:t>“Two Years!”</a:t>
            </a:r>
            <a:br>
              <a:rPr lang="en-US" sz="3200" b="1" dirty="0">
                <a:solidFill>
                  <a:schemeClr val="tx1"/>
                </a:solidFill>
              </a:rPr>
            </a:br>
            <a:br>
              <a:rPr lang="en-US" sz="3200" b="1" dirty="0">
                <a:solidFill>
                  <a:schemeClr val="tx1"/>
                </a:solidFill>
              </a:rPr>
            </a:br>
            <a:r>
              <a:rPr lang="en-US" sz="3200" b="1" dirty="0">
                <a:solidFill>
                  <a:schemeClr val="tx1"/>
                </a:solidFill>
              </a:rPr>
              <a:t>“You will pastor FFCL and </a:t>
            </a:r>
            <a:br>
              <a:rPr lang="en-US" sz="3200" b="1" dirty="0">
                <a:solidFill>
                  <a:schemeClr val="tx1"/>
                </a:solidFill>
              </a:rPr>
            </a:br>
            <a:r>
              <a:rPr lang="en-US" sz="3200" b="1" dirty="0">
                <a:solidFill>
                  <a:schemeClr val="tx1"/>
                </a:solidFill>
              </a:rPr>
              <a:t>live in your father-in-law’s house.”  </a:t>
            </a:r>
            <a:br>
              <a:rPr lang="en-US" sz="3200" b="1" dirty="0">
                <a:solidFill>
                  <a:schemeClr val="tx1"/>
                </a:solidFill>
              </a:rPr>
            </a:br>
            <a:br>
              <a:rPr lang="en-US" sz="700" b="1" dirty="0">
                <a:solidFill>
                  <a:schemeClr val="tx1"/>
                </a:solidFill>
              </a:rPr>
            </a:br>
            <a:br>
              <a:rPr lang="en-US" sz="700" b="1" dirty="0">
                <a:solidFill>
                  <a:schemeClr val="tx1"/>
                </a:solidFill>
              </a:rPr>
            </a:br>
            <a:br>
              <a:rPr lang="en-US" sz="700" b="1" dirty="0">
                <a:solidFill>
                  <a:schemeClr val="tx1"/>
                </a:solidFill>
              </a:rPr>
            </a:br>
            <a:br>
              <a:rPr lang="en-US" sz="700" b="1" dirty="0">
                <a:solidFill>
                  <a:schemeClr val="tx1"/>
                </a:solidFill>
              </a:rPr>
            </a:br>
            <a:r>
              <a:rPr lang="en-US" sz="3200" b="1" dirty="0">
                <a:solidFill>
                  <a:schemeClr val="tx1"/>
                </a:solidFill>
              </a:rPr>
              <a:t>“You will have five children.”</a:t>
            </a:r>
            <a:endParaRPr lang="en-US" dirty="0"/>
          </a:p>
        </p:txBody>
      </p:sp>
    </p:spTree>
    <p:extLst>
      <p:ext uri="{BB962C8B-B14F-4D97-AF65-F5344CB8AC3E}">
        <p14:creationId xmlns:p14="http://schemas.microsoft.com/office/powerpoint/2010/main" val="44356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32CB-07C3-43FA-A053-A61C3ACC1B5A}"/>
              </a:ext>
            </a:extLst>
          </p:cNvPr>
          <p:cNvSpPr>
            <a:spLocks noGrp="1"/>
          </p:cNvSpPr>
          <p:nvPr>
            <p:ph type="title"/>
          </p:nvPr>
        </p:nvSpPr>
        <p:spPr>
          <a:xfrm>
            <a:off x="1035679" y="2117124"/>
            <a:ext cx="8596668" cy="3702908"/>
          </a:xfrm>
        </p:spPr>
        <p:txBody>
          <a:bodyPr>
            <a:normAutofit/>
          </a:bodyPr>
          <a:lstStyle/>
          <a:p>
            <a:pPr algn="ctr"/>
            <a:r>
              <a:rPr lang="en-US" i="1" u="sng" dirty="0">
                <a:solidFill>
                  <a:schemeClr val="accent2">
                    <a:lumMod val="50000"/>
                  </a:schemeClr>
                </a:solidFill>
              </a:rPr>
              <a:t>1998  FFCL</a:t>
            </a:r>
            <a:br>
              <a:rPr lang="en-US" dirty="0">
                <a:solidFill>
                  <a:schemeClr val="accent2">
                    <a:lumMod val="50000"/>
                  </a:schemeClr>
                </a:solidFill>
              </a:rPr>
            </a:br>
            <a:br>
              <a:rPr lang="en-US" dirty="0">
                <a:solidFill>
                  <a:schemeClr val="accent2">
                    <a:lumMod val="50000"/>
                  </a:schemeClr>
                </a:solidFill>
              </a:rPr>
            </a:br>
            <a:r>
              <a:rPr lang="en-US" sz="4400" b="1" dirty="0">
                <a:solidFill>
                  <a:schemeClr val="tx1"/>
                </a:solidFill>
              </a:rPr>
              <a:t>“I am going to …”</a:t>
            </a:r>
            <a:br>
              <a:rPr lang="en-US" dirty="0"/>
            </a:br>
            <a:br>
              <a:rPr lang="en-US" dirty="0"/>
            </a:br>
            <a:endParaRPr lang="en-US" dirty="0"/>
          </a:p>
        </p:txBody>
      </p:sp>
    </p:spTree>
    <p:extLst>
      <p:ext uri="{BB962C8B-B14F-4D97-AF65-F5344CB8AC3E}">
        <p14:creationId xmlns:p14="http://schemas.microsoft.com/office/powerpoint/2010/main" val="12012861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2651</TotalTime>
  <Words>216</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Trebuchet MS</vt:lpstr>
      <vt:lpstr>Wingdings 3</vt:lpstr>
      <vt:lpstr>Facet</vt:lpstr>
      <vt:lpstr>PowerPoint Presentation</vt:lpstr>
      <vt:lpstr>Vision 1,000,000 Evangelists Across America   An Evangelist Fellowship in Every Town    Mission Awakening and Gathering Evangelists  to Fulfill Their Calling in God! </vt:lpstr>
      <vt:lpstr>PowerPoint Presentation</vt:lpstr>
      <vt:lpstr>GOD IS SPEAKING TO YOU !</vt:lpstr>
      <vt:lpstr> Do not despise prophetic utterances.  But examine every thing carefully; hold fast to that which is good;        1 Thess. 5:20   This command I entrust to you, Timothy, my son, in accordance with the prophecies previously made concerning you, that by them you fight the good fight, keeping faith and a good conscience, which some have rejected and suffered shipwreck in regard to their faith.                  1 Tim. 1:18   Behold, the FORMER things have come to pass.  Now I declare NEW things; before they spring forth, I proclaim to you.                         Isa. 42:9     </vt:lpstr>
      <vt:lpstr>1960  Boonville, MO “Hal, have you ever thought one day…”  1972  Columbia, MO  Univ. of MO “Jesus is the Way…”    Sociology survey “You did not choose Me…”    “Luke, God will pay you back!”</vt:lpstr>
      <vt:lpstr>1976  Kansas City   “Then Get Up and Study It.” -Dream  “I see you in the garage.”  –Evangelist Phil Freeman   “You shall not always deliver the mail, but you shall deliver the Good News!”     -Pastor Ernie Gruen  7-7-77     “      </vt:lpstr>
      <vt:lpstr>1980 Coffeyville, KS    “Where in your holy name…?”     “Take the child and mother and  return to Israel.”  “Two Years!”  “You will pastor FFCL and  live in your father-in-law’s house.”       “You will have five children.”</vt:lpstr>
      <vt:lpstr>1998  FFCL  “I am going to …”  </vt:lpstr>
      <vt:lpstr>2001  Kansas City, Leaving FFCL   “You will pastor the evangelists.”  “Souls, Souls, Souls!”  “Thirty Years”</vt:lpstr>
      <vt:lpstr>August 2012  “I dreamed you and Diane  were living next door…”    -Laurie Ditto</vt:lpstr>
      <vt:lpstr>YOUTUBE:  “PROPHETIC GUIDANCE TO MOVE” Hal Linhardt  “This is a picture of the future…” </vt:lpstr>
      <vt:lpstr>2018 Crosspoints Church  “I see you with thousands  of young evangelists.” -Lori Traver, Missions Pastor        “You Will Never Retire” -Tom Stamman, Orphanage Director         “Expectations” -Lilly Vandergraf, Intercessor </vt:lpstr>
      <vt:lpstr>“Examine…hold fast to what is good…”     How ?             1 Thes. 5:21   “Everyone should write out their own    prophetic history.”         -Mike Bickle  “Record the vision, write it down!                       Habakkuk 2:2  </vt:lpstr>
      <vt:lpstr>Carry them with you, Read them, Study them, Memorize them, Quote them, Pray them, Declare them, Meditate on them, Sing them !!!          “Be absorbed in these things, that your progress may be evident to all.”     1 Tim 4:15   </vt:lpstr>
      <vt:lpstr>GOD IS SPEAKING TO YOU !</vt:lpstr>
      <vt:lpstr>PowerPoint Presentation</vt:lpstr>
      <vt:lpstr>“Jesus kept increasing … in favor with God &amp; man.”    Seventy Evangelists     Ben Atkinson, Ignite College ministries    Jess Wynns, Firestarters    Andrew Chalmers, Take-the-City    Murray Smith, Catch the Fire churches    Lou Engle, The Call/Send    Justin Perry, Morningstar Churches (Rick Joiner)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dc:creator>
  <cp:lastModifiedBy>Evan Hanes</cp:lastModifiedBy>
  <cp:revision>26</cp:revision>
  <dcterms:created xsi:type="dcterms:W3CDTF">2018-10-23T18:17:27Z</dcterms:created>
  <dcterms:modified xsi:type="dcterms:W3CDTF">2018-11-25T02:19:13Z</dcterms:modified>
</cp:coreProperties>
</file>