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sldIdLst>
    <p:sldId id="256" r:id="rId2"/>
    <p:sldId id="258" r:id="rId3"/>
    <p:sldId id="260" r:id="rId4"/>
    <p:sldId id="261" r:id="rId5"/>
    <p:sldId id="262" r:id="rId6"/>
    <p:sldId id="263" r:id="rId7"/>
    <p:sldId id="264" r:id="rId8"/>
    <p:sldId id="267" r:id="rId9"/>
    <p:sldId id="266"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0" autoAdjust="0"/>
    <p:restoredTop sz="94660" autoAdjust="0"/>
  </p:normalViewPr>
  <p:slideViewPr>
    <p:cSldViewPr>
      <p:cViewPr varScale="1">
        <p:scale>
          <a:sx n="86" d="100"/>
          <a:sy n="86" d="100"/>
        </p:scale>
        <p:origin x="1195"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8066" name="Rectangle 2"/>
          <p:cNvSpPr>
            <a:spLocks noGrp="1" noRot="1" noChangeArrowheads="1"/>
          </p:cNvSpPr>
          <p:nvPr>
            <p:ph type="ctrTitle"/>
          </p:nvPr>
        </p:nvSpPr>
        <p:spPr>
          <a:xfrm>
            <a:off x="685800" y="1981200"/>
            <a:ext cx="7772400" cy="1600200"/>
          </a:xfrm>
        </p:spPr>
        <p:txBody>
          <a:bodyPr/>
          <a:lstStyle>
            <a:lvl1pPr>
              <a:defRPr/>
            </a:lvl1pPr>
          </a:lstStyle>
          <a:p>
            <a:pPr lvl="0"/>
            <a:r>
              <a:rPr lang="en-US" altLang="en-US" noProof="0"/>
              <a:t>Click to edit Master title style</a:t>
            </a:r>
          </a:p>
        </p:txBody>
      </p:sp>
      <p:sp>
        <p:nvSpPr>
          <p:cNvPr id="88067"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88071" name="Rectangle 7"/>
          <p:cNvSpPr>
            <a:spLocks noGrp="1" noChangeArrowheads="1"/>
          </p:cNvSpPr>
          <p:nvPr>
            <p:ph type="dt" sz="quarter" idx="2"/>
          </p:nvPr>
        </p:nvSpPr>
        <p:spPr/>
        <p:txBody>
          <a:bodyPr/>
          <a:lstStyle>
            <a:lvl1pPr>
              <a:defRPr/>
            </a:lvl1pPr>
          </a:lstStyle>
          <a:p>
            <a:endParaRPr lang="en-US" altLang="en-US"/>
          </a:p>
        </p:txBody>
      </p:sp>
      <p:sp>
        <p:nvSpPr>
          <p:cNvPr id="88072" name="Rectangle 8"/>
          <p:cNvSpPr>
            <a:spLocks noGrp="1" noChangeArrowheads="1"/>
          </p:cNvSpPr>
          <p:nvPr>
            <p:ph type="ftr" sz="quarter" idx="3"/>
          </p:nvPr>
        </p:nvSpPr>
        <p:spPr/>
        <p:txBody>
          <a:bodyPr/>
          <a:lstStyle>
            <a:lvl1pPr>
              <a:defRPr/>
            </a:lvl1pPr>
          </a:lstStyle>
          <a:p>
            <a:endParaRPr lang="en-US" altLang="en-US"/>
          </a:p>
        </p:txBody>
      </p:sp>
      <p:sp>
        <p:nvSpPr>
          <p:cNvPr id="88073" name="Rectangle 9"/>
          <p:cNvSpPr>
            <a:spLocks noGrp="1" noChangeArrowheads="1"/>
          </p:cNvSpPr>
          <p:nvPr>
            <p:ph type="sldNum" sz="quarter" idx="4"/>
          </p:nvPr>
        </p:nvSpPr>
        <p:spPr/>
        <p:txBody>
          <a:bodyPr/>
          <a:lstStyle>
            <a:lvl1pPr>
              <a:defRPr/>
            </a:lvl1pPr>
          </a:lstStyle>
          <a:p>
            <a:fld id="{2C56499B-8A72-43DF-ACD1-D075684C5DE0}"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F1D80AC6-7791-4271-94EA-368ABD4BEB45}" type="slidenum">
              <a:rPr lang="en-US" altLang="en-US"/>
              <a:pPr/>
              <a:t>‹#›</a:t>
            </a:fld>
            <a:endParaRPr lang="en-US" altLang="en-US"/>
          </a:p>
        </p:txBody>
      </p:sp>
    </p:spTree>
    <p:extLst>
      <p:ext uri="{BB962C8B-B14F-4D97-AF65-F5344CB8AC3E}">
        <p14:creationId xmlns:p14="http://schemas.microsoft.com/office/powerpoint/2010/main" val="374154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1E869E6A-121B-4303-B256-7ED056801796}" type="slidenum">
              <a:rPr lang="en-US" altLang="en-US"/>
              <a:pPr/>
              <a:t>‹#›</a:t>
            </a:fld>
            <a:endParaRPr lang="en-US" altLang="en-US"/>
          </a:p>
        </p:txBody>
      </p:sp>
    </p:spTree>
    <p:extLst>
      <p:ext uri="{BB962C8B-B14F-4D97-AF65-F5344CB8AC3E}">
        <p14:creationId xmlns:p14="http://schemas.microsoft.com/office/powerpoint/2010/main" val="36094446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5914C7CC-7950-4A4B-BADE-E002E046F647}" type="slidenum">
              <a:rPr lang="en-US" altLang="en-US"/>
              <a:pPr/>
              <a:t>‹#›</a:t>
            </a:fld>
            <a:endParaRPr lang="en-US" altLang="en-US"/>
          </a:p>
        </p:txBody>
      </p:sp>
    </p:spTree>
    <p:extLst>
      <p:ext uri="{BB962C8B-B14F-4D97-AF65-F5344CB8AC3E}">
        <p14:creationId xmlns:p14="http://schemas.microsoft.com/office/powerpoint/2010/main" val="48499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ltLang="en-US"/>
          </a:p>
        </p:txBody>
      </p:sp>
      <p:sp>
        <p:nvSpPr>
          <p:cNvPr id="5" name="Footer Placeholder 4"/>
          <p:cNvSpPr>
            <a:spLocks noGrp="1"/>
          </p:cNvSpPr>
          <p:nvPr>
            <p:ph type="ftr" sz="quarter" idx="11"/>
          </p:nvPr>
        </p:nvSpPr>
        <p:spPr/>
        <p:txBody>
          <a:bodyPr/>
          <a:lstStyle>
            <a:lvl1pPr>
              <a:defRPr/>
            </a:lvl1pPr>
          </a:lstStyle>
          <a:p>
            <a:endParaRPr lang="en-US" altLang="en-US"/>
          </a:p>
        </p:txBody>
      </p:sp>
      <p:sp>
        <p:nvSpPr>
          <p:cNvPr id="6" name="Slide Number Placeholder 5"/>
          <p:cNvSpPr>
            <a:spLocks noGrp="1"/>
          </p:cNvSpPr>
          <p:nvPr>
            <p:ph type="sldNum" sz="quarter" idx="12"/>
          </p:nvPr>
        </p:nvSpPr>
        <p:spPr/>
        <p:txBody>
          <a:bodyPr/>
          <a:lstStyle>
            <a:lvl1pPr>
              <a:defRPr/>
            </a:lvl1pPr>
          </a:lstStyle>
          <a:p>
            <a:fld id="{E0AE7211-80B8-4180-8F8A-DC0635C255EE}" type="slidenum">
              <a:rPr lang="en-US" altLang="en-US"/>
              <a:pPr/>
              <a:t>‹#›</a:t>
            </a:fld>
            <a:endParaRPr lang="en-US" altLang="en-US"/>
          </a:p>
        </p:txBody>
      </p:sp>
    </p:spTree>
    <p:extLst>
      <p:ext uri="{BB962C8B-B14F-4D97-AF65-F5344CB8AC3E}">
        <p14:creationId xmlns:p14="http://schemas.microsoft.com/office/powerpoint/2010/main" val="1718815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A5784287-95DF-4A47-8DD7-FEBC229A460A}" type="slidenum">
              <a:rPr lang="en-US" altLang="en-US"/>
              <a:pPr/>
              <a:t>‹#›</a:t>
            </a:fld>
            <a:endParaRPr lang="en-US" altLang="en-US"/>
          </a:p>
        </p:txBody>
      </p:sp>
    </p:spTree>
    <p:extLst>
      <p:ext uri="{BB962C8B-B14F-4D97-AF65-F5344CB8AC3E}">
        <p14:creationId xmlns:p14="http://schemas.microsoft.com/office/powerpoint/2010/main" val="2856853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ltLang="en-US"/>
          </a:p>
        </p:txBody>
      </p:sp>
      <p:sp>
        <p:nvSpPr>
          <p:cNvPr id="8" name="Footer Placeholder 7"/>
          <p:cNvSpPr>
            <a:spLocks noGrp="1"/>
          </p:cNvSpPr>
          <p:nvPr>
            <p:ph type="ftr" sz="quarter" idx="11"/>
          </p:nvPr>
        </p:nvSpPr>
        <p:spPr/>
        <p:txBody>
          <a:bodyPr/>
          <a:lstStyle>
            <a:lvl1pPr>
              <a:defRPr/>
            </a:lvl1pPr>
          </a:lstStyle>
          <a:p>
            <a:endParaRPr lang="en-US" altLang="en-US"/>
          </a:p>
        </p:txBody>
      </p:sp>
      <p:sp>
        <p:nvSpPr>
          <p:cNvPr id="9" name="Slide Number Placeholder 8"/>
          <p:cNvSpPr>
            <a:spLocks noGrp="1"/>
          </p:cNvSpPr>
          <p:nvPr>
            <p:ph type="sldNum" sz="quarter" idx="12"/>
          </p:nvPr>
        </p:nvSpPr>
        <p:spPr/>
        <p:txBody>
          <a:bodyPr/>
          <a:lstStyle>
            <a:lvl1pPr>
              <a:defRPr/>
            </a:lvl1pPr>
          </a:lstStyle>
          <a:p>
            <a:fld id="{63DB8028-CFCE-4DC6-A7C1-314E2268FD3F}" type="slidenum">
              <a:rPr lang="en-US" altLang="en-US"/>
              <a:pPr/>
              <a:t>‹#›</a:t>
            </a:fld>
            <a:endParaRPr lang="en-US" altLang="en-US"/>
          </a:p>
        </p:txBody>
      </p:sp>
    </p:spTree>
    <p:extLst>
      <p:ext uri="{BB962C8B-B14F-4D97-AF65-F5344CB8AC3E}">
        <p14:creationId xmlns:p14="http://schemas.microsoft.com/office/powerpoint/2010/main" val="5992963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ltLang="en-US"/>
          </a:p>
        </p:txBody>
      </p:sp>
      <p:sp>
        <p:nvSpPr>
          <p:cNvPr id="4" name="Footer Placeholder 3"/>
          <p:cNvSpPr>
            <a:spLocks noGrp="1"/>
          </p:cNvSpPr>
          <p:nvPr>
            <p:ph type="ftr" sz="quarter" idx="11"/>
          </p:nvPr>
        </p:nvSpPr>
        <p:spPr/>
        <p:txBody>
          <a:bodyPr/>
          <a:lstStyle>
            <a:lvl1pPr>
              <a:defRPr/>
            </a:lvl1pPr>
          </a:lstStyle>
          <a:p>
            <a:endParaRPr lang="en-US" altLang="en-US"/>
          </a:p>
        </p:txBody>
      </p:sp>
      <p:sp>
        <p:nvSpPr>
          <p:cNvPr id="5" name="Slide Number Placeholder 4"/>
          <p:cNvSpPr>
            <a:spLocks noGrp="1"/>
          </p:cNvSpPr>
          <p:nvPr>
            <p:ph type="sldNum" sz="quarter" idx="12"/>
          </p:nvPr>
        </p:nvSpPr>
        <p:spPr/>
        <p:txBody>
          <a:bodyPr/>
          <a:lstStyle>
            <a:lvl1pPr>
              <a:defRPr/>
            </a:lvl1pPr>
          </a:lstStyle>
          <a:p>
            <a:fld id="{0FEEA17E-4FA7-44E8-A446-AD1E04A04C10}" type="slidenum">
              <a:rPr lang="en-US" altLang="en-US"/>
              <a:pPr/>
              <a:t>‹#›</a:t>
            </a:fld>
            <a:endParaRPr lang="en-US" altLang="en-US"/>
          </a:p>
        </p:txBody>
      </p:sp>
    </p:spTree>
    <p:extLst>
      <p:ext uri="{BB962C8B-B14F-4D97-AF65-F5344CB8AC3E}">
        <p14:creationId xmlns:p14="http://schemas.microsoft.com/office/powerpoint/2010/main" val="10913752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ltLang="en-US"/>
          </a:p>
        </p:txBody>
      </p:sp>
      <p:sp>
        <p:nvSpPr>
          <p:cNvPr id="3" name="Footer Placeholder 2"/>
          <p:cNvSpPr>
            <a:spLocks noGrp="1"/>
          </p:cNvSpPr>
          <p:nvPr>
            <p:ph type="ftr" sz="quarter" idx="11"/>
          </p:nvPr>
        </p:nvSpPr>
        <p:spPr/>
        <p:txBody>
          <a:bodyPr/>
          <a:lstStyle>
            <a:lvl1pPr>
              <a:defRPr/>
            </a:lvl1pPr>
          </a:lstStyle>
          <a:p>
            <a:endParaRPr lang="en-US" altLang="en-US"/>
          </a:p>
        </p:txBody>
      </p:sp>
      <p:sp>
        <p:nvSpPr>
          <p:cNvPr id="4" name="Slide Number Placeholder 3"/>
          <p:cNvSpPr>
            <a:spLocks noGrp="1"/>
          </p:cNvSpPr>
          <p:nvPr>
            <p:ph type="sldNum" sz="quarter" idx="12"/>
          </p:nvPr>
        </p:nvSpPr>
        <p:spPr/>
        <p:txBody>
          <a:bodyPr/>
          <a:lstStyle>
            <a:lvl1pPr>
              <a:defRPr/>
            </a:lvl1pPr>
          </a:lstStyle>
          <a:p>
            <a:fld id="{8F66D1FD-BE47-490F-B1FB-8BE27FEF5F19}" type="slidenum">
              <a:rPr lang="en-US" altLang="en-US"/>
              <a:pPr/>
              <a:t>‹#›</a:t>
            </a:fld>
            <a:endParaRPr lang="en-US" altLang="en-US"/>
          </a:p>
        </p:txBody>
      </p:sp>
    </p:spTree>
    <p:extLst>
      <p:ext uri="{BB962C8B-B14F-4D97-AF65-F5344CB8AC3E}">
        <p14:creationId xmlns:p14="http://schemas.microsoft.com/office/powerpoint/2010/main" val="11136981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9C7DBD0-D880-4089-BD71-CC60E06DA60E}" type="slidenum">
              <a:rPr lang="en-US" altLang="en-US"/>
              <a:pPr/>
              <a:t>‹#›</a:t>
            </a:fld>
            <a:endParaRPr lang="en-US" altLang="en-US"/>
          </a:p>
        </p:txBody>
      </p:sp>
    </p:spTree>
    <p:extLst>
      <p:ext uri="{BB962C8B-B14F-4D97-AF65-F5344CB8AC3E}">
        <p14:creationId xmlns:p14="http://schemas.microsoft.com/office/powerpoint/2010/main" val="1155288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ltLang="en-US"/>
          </a:p>
        </p:txBody>
      </p:sp>
      <p:sp>
        <p:nvSpPr>
          <p:cNvPr id="6" name="Footer Placeholder 5"/>
          <p:cNvSpPr>
            <a:spLocks noGrp="1"/>
          </p:cNvSpPr>
          <p:nvPr>
            <p:ph type="ftr" sz="quarter" idx="11"/>
          </p:nvPr>
        </p:nvSpPr>
        <p:spPr/>
        <p:txBody>
          <a:bodyPr/>
          <a:lstStyle>
            <a:lvl1pPr>
              <a:defRPr/>
            </a:lvl1pPr>
          </a:lstStyle>
          <a:p>
            <a:endParaRPr lang="en-US" altLang="en-US"/>
          </a:p>
        </p:txBody>
      </p:sp>
      <p:sp>
        <p:nvSpPr>
          <p:cNvPr id="7" name="Slide Number Placeholder 6"/>
          <p:cNvSpPr>
            <a:spLocks noGrp="1"/>
          </p:cNvSpPr>
          <p:nvPr>
            <p:ph type="sldNum" sz="quarter" idx="12"/>
          </p:nvPr>
        </p:nvSpPr>
        <p:spPr/>
        <p:txBody>
          <a:bodyPr/>
          <a:lstStyle>
            <a:lvl1pPr>
              <a:defRPr/>
            </a:lvl1pPr>
          </a:lstStyle>
          <a:p>
            <a:fld id="{F84BB990-F17E-45D7-A078-FB165DC840B2}" type="slidenum">
              <a:rPr lang="en-US" altLang="en-US"/>
              <a:pPr/>
              <a:t>‹#›</a:t>
            </a:fld>
            <a:endParaRPr lang="en-US" altLang="en-US"/>
          </a:p>
        </p:txBody>
      </p:sp>
    </p:spTree>
    <p:extLst>
      <p:ext uri="{BB962C8B-B14F-4D97-AF65-F5344CB8AC3E}">
        <p14:creationId xmlns:p14="http://schemas.microsoft.com/office/powerpoint/2010/main" val="852215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7042" name="Rectangle 2"/>
          <p:cNvSpPr>
            <a:spLocks noGrp="1" noRot="1" noChangeArrowheads="1"/>
          </p:cNvSpPr>
          <p:nvPr>
            <p:ph type="title"/>
          </p:nvPr>
        </p:nvSpPr>
        <p:spPr bwMode="auto">
          <a:xfrm>
            <a:off x="301625" y="228600"/>
            <a:ext cx="8510588" cy="132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87043" name="Rectangle 3"/>
          <p:cNvSpPr>
            <a:spLocks noGrp="1" noRot="1" noChangeArrowheads="1"/>
          </p:cNvSpPr>
          <p:nvPr>
            <p:ph type="body" idx="1"/>
          </p:nvPr>
        </p:nvSpPr>
        <p:spPr bwMode="auto">
          <a:xfrm>
            <a:off x="301625" y="1676400"/>
            <a:ext cx="8540750" cy="4422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7052" name="Rectangle 12"/>
          <p:cNvSpPr>
            <a:spLocks noGrp="1" noChangeArrowheads="1"/>
          </p:cNvSpPr>
          <p:nvPr>
            <p:ph type="dt" sz="half" idx="2"/>
          </p:nvPr>
        </p:nvSpPr>
        <p:spPr bwMode="auto">
          <a:xfrm>
            <a:off x="3048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defRPr>
            </a:lvl1pPr>
          </a:lstStyle>
          <a:p>
            <a:endParaRPr lang="en-US" altLang="en-US"/>
          </a:p>
        </p:txBody>
      </p:sp>
      <p:sp>
        <p:nvSpPr>
          <p:cNvPr id="87053" name="Rectangle 13"/>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defRPr>
            </a:lvl1pPr>
          </a:lstStyle>
          <a:p>
            <a:endParaRPr lang="en-US" altLang="en-US"/>
          </a:p>
        </p:txBody>
      </p:sp>
      <p:sp>
        <p:nvSpPr>
          <p:cNvPr id="87054" name="Rectangle 14"/>
          <p:cNvSpPr>
            <a:spLocks noGrp="1" noChangeArrowheads="1"/>
          </p:cNvSpPr>
          <p:nvPr>
            <p:ph type="sldNum" sz="quarter" idx="4"/>
          </p:nvPr>
        </p:nvSpPr>
        <p:spPr bwMode="auto">
          <a:xfrm>
            <a:off x="6553200" y="6245225"/>
            <a:ext cx="22860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EE6157D3-A10C-42CF-9DEE-97B328B3DB71}"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biblegateway.com/passage/?search=Psalm+139:23&amp;version=NIV"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biblegateway.com/passage/?search=Psalm+139:17&amp;version=NIV" TargetMode="External"/><Relationship Id="rId2" Type="http://schemas.openxmlformats.org/officeDocument/2006/relationships/hyperlink" Target="https://www.biblegateway.com/passage/?search=Psalm+92:5&amp;version=NIV" TargetMode="External"/><Relationship Id="rId1" Type="http://schemas.openxmlformats.org/officeDocument/2006/relationships/slideLayout" Target="../slideLayouts/slideLayout2.xml"/><Relationship Id="rId6" Type="http://schemas.openxmlformats.org/officeDocument/2006/relationships/hyperlink" Target="https://www.biblegateway.com/passage/?search=1%20Corinthians+2:11&amp;version=NIV" TargetMode="External"/><Relationship Id="rId5" Type="http://schemas.openxmlformats.org/officeDocument/2006/relationships/hyperlink" Target="https://www.biblegateway.com/passage/?search=Micah+4:12&amp;version=NIV" TargetMode="External"/><Relationship Id="rId4" Type="http://schemas.openxmlformats.org/officeDocument/2006/relationships/hyperlink" Target="https://www.biblegateway.com/passage/?search=Amos+4:13&amp;version=NIV" TargetMode="External"/></Relationships>
</file>

<file path=ppt/slides/_rels/slide8.xml.rels><?xml version="1.0" encoding="UTF-8" standalone="yes"?>
<Relationships xmlns="http://schemas.openxmlformats.org/package/2006/relationships"><Relationship Id="rId8" Type="http://schemas.openxmlformats.org/officeDocument/2006/relationships/hyperlink" Target="https://www.biblegateway.com/passage/?search=2%20Samuel+22:22&amp;version=NIV" TargetMode="External"/><Relationship Id="rId3" Type="http://schemas.openxmlformats.org/officeDocument/2006/relationships/hyperlink" Target="https://www.biblegateway.com/passage/?search=Psalm+77:13&amp;version=NIV" TargetMode="External"/><Relationship Id="rId7" Type="http://schemas.openxmlformats.org/officeDocument/2006/relationships/hyperlink" Target="https://www.biblegateway.com/passage/?search=Hosea+14:9&amp;version=NIV" TargetMode="External"/><Relationship Id="rId2" Type="http://schemas.openxmlformats.org/officeDocument/2006/relationships/hyperlink" Target="https://www.biblegateway.com/passage/?search=Deuteronomy+32:4&amp;version=NIV" TargetMode="External"/><Relationship Id="rId1" Type="http://schemas.openxmlformats.org/officeDocument/2006/relationships/slideLayout" Target="../slideLayouts/slideLayout2.xml"/><Relationship Id="rId6" Type="http://schemas.openxmlformats.org/officeDocument/2006/relationships/hyperlink" Target="https://www.biblegateway.com/passage/?search=Psalm+25:10&amp;version=NIV" TargetMode="External"/><Relationship Id="rId11" Type="http://schemas.openxmlformats.org/officeDocument/2006/relationships/hyperlink" Target="https://www.biblegateway.com/passage/?search=Psalm+119:15&amp;version=NIV" TargetMode="External"/><Relationship Id="rId5" Type="http://schemas.openxmlformats.org/officeDocument/2006/relationships/hyperlink" Target="https://www.biblegateway.com/passage/?search=Revelation+15:3&amp;version=NIV" TargetMode="External"/><Relationship Id="rId10" Type="http://schemas.openxmlformats.org/officeDocument/2006/relationships/hyperlink" Target="https://www.biblegateway.com/passage/?search=Psalm+25:4&amp;version=NIV" TargetMode="External"/><Relationship Id="rId4" Type="http://schemas.openxmlformats.org/officeDocument/2006/relationships/hyperlink" Target="https://www.biblegateway.com/passage/?search=Psalm+145:17&amp;version=NIV" TargetMode="External"/><Relationship Id="rId9" Type="http://schemas.openxmlformats.org/officeDocument/2006/relationships/hyperlink" Target="https://www.biblegateway.com/passage/?search=Proverbs+8:32&amp;version=NIV"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t>His Thoughts and His Ways</a:t>
            </a:r>
          </a:p>
        </p:txBody>
      </p:sp>
      <p:sp>
        <p:nvSpPr>
          <p:cNvPr id="3" name="Subtitle 2"/>
          <p:cNvSpPr>
            <a:spLocks noGrp="1"/>
          </p:cNvSpPr>
          <p:nvPr>
            <p:ph type="subTitle" idx="1"/>
          </p:nvPr>
        </p:nvSpPr>
        <p:spPr/>
        <p:txBody>
          <a:bodyPr/>
          <a:lstStyle/>
          <a:p>
            <a:r>
              <a:rPr lang="en-US" sz="4000" b="1" dirty="0"/>
              <a:t>November 4, 2018</a:t>
            </a:r>
          </a:p>
        </p:txBody>
      </p:sp>
    </p:spTree>
    <p:extLst>
      <p:ext uri="{BB962C8B-B14F-4D97-AF65-F5344CB8AC3E}">
        <p14:creationId xmlns:p14="http://schemas.microsoft.com/office/powerpoint/2010/main" val="3257383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14"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55:7-13</a:t>
            </a:r>
          </a:p>
        </p:txBody>
      </p:sp>
      <p:sp>
        <p:nvSpPr>
          <p:cNvPr id="3" name="Content Placeholder 2"/>
          <p:cNvSpPr>
            <a:spLocks noGrp="1"/>
          </p:cNvSpPr>
          <p:nvPr>
            <p:ph idx="1"/>
          </p:nvPr>
        </p:nvSpPr>
        <p:spPr/>
        <p:txBody>
          <a:bodyPr/>
          <a:lstStyle/>
          <a:p>
            <a:pPr marL="0" indent="0">
              <a:buNone/>
            </a:pPr>
            <a:r>
              <a:rPr lang="en-US" sz="2800" dirty="0">
                <a:effectLst/>
              </a:rPr>
              <a:t>7 Let the wicked forsake their ways and the unrighteous their thoughts. Let them turn to the Lord, and he will have mercy on them, and to our God, for he will freely pardon. 8 “For my thoughts are not your thoughts, neither are your ways my ways,” declares the Lord. 9 “As the heavens are higher than the earth, so are my ways higher than your ways and my thoughts than your thoughts. 10 As the rain and the snow come down from heaven, and do not return to it without watering the earth and making it bud and</a:t>
            </a:r>
            <a:endParaRPr lang="en-US" sz="2800" dirty="0"/>
          </a:p>
          <a:p>
            <a:pPr marL="0" indent="0">
              <a:buNone/>
            </a:pPr>
            <a:endParaRPr lang="en-US" sz="2800" dirty="0"/>
          </a:p>
        </p:txBody>
      </p:sp>
    </p:spTree>
    <p:extLst>
      <p:ext uri="{BB962C8B-B14F-4D97-AF65-F5344CB8AC3E}">
        <p14:creationId xmlns:p14="http://schemas.microsoft.com/office/powerpoint/2010/main" val="1857198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14" presetClass="entr" presetSubtype="10" fill="hold" grpId="0" nodeType="after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1"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55:7-13</a:t>
            </a:r>
          </a:p>
        </p:txBody>
      </p:sp>
      <p:sp>
        <p:nvSpPr>
          <p:cNvPr id="3" name="Content Placeholder 2"/>
          <p:cNvSpPr>
            <a:spLocks noGrp="1"/>
          </p:cNvSpPr>
          <p:nvPr>
            <p:ph idx="1"/>
          </p:nvPr>
        </p:nvSpPr>
        <p:spPr/>
        <p:txBody>
          <a:bodyPr/>
          <a:lstStyle/>
          <a:p>
            <a:pPr marL="0" indent="0">
              <a:buNone/>
            </a:pPr>
            <a:r>
              <a:rPr lang="en-US" sz="2800" dirty="0">
                <a:solidFill>
                  <a:schemeClr val="tx1"/>
                </a:solidFill>
                <a:effectLst/>
                <a:latin typeface="+mn-lt"/>
                <a:ea typeface="+mn-ea"/>
                <a:cs typeface="+mn-cs"/>
              </a:rPr>
              <a:t>and flourish, so that it yields seed for the sower and bread for the eater, 11 so is my word that goes out from my mouth: It will not return to me empty, but will accomplish what I desire and achieve the purpose </a:t>
            </a:r>
            <a:r>
              <a:rPr lang="en-US" sz="2800" dirty="0">
                <a:effectLst/>
              </a:rPr>
              <a:t>for which I sent it. 12 You will go out in joy and be led forth in peace; the mountains and hills will burst into song before you, and all the trees of the field will clap their hands. 13 Instead of the </a:t>
            </a:r>
            <a:r>
              <a:rPr lang="en-US" sz="2800" dirty="0" err="1">
                <a:effectLst/>
              </a:rPr>
              <a:t>thornbush</a:t>
            </a:r>
            <a:r>
              <a:rPr lang="en-US" sz="2800" dirty="0">
                <a:effectLst/>
              </a:rPr>
              <a:t> will grow the juniper, and instead of briers the myrtle will grow. This will be for the Lord’s renown, for an</a:t>
            </a:r>
            <a:endParaRPr lang="en-US" sz="2800" dirty="0">
              <a:solidFill>
                <a:schemeClr val="tx1"/>
              </a:solidFill>
              <a:effectLst/>
              <a:latin typeface="+mn-lt"/>
              <a:ea typeface="+mn-ea"/>
              <a:cs typeface="+mn-cs"/>
            </a:endParaRPr>
          </a:p>
        </p:txBody>
      </p:sp>
    </p:spTree>
    <p:extLst>
      <p:ext uri="{BB962C8B-B14F-4D97-AF65-F5344CB8AC3E}">
        <p14:creationId xmlns:p14="http://schemas.microsoft.com/office/powerpoint/2010/main" val="2301851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Isaiah 55:7-13</a:t>
            </a:r>
          </a:p>
        </p:txBody>
      </p:sp>
      <p:sp>
        <p:nvSpPr>
          <p:cNvPr id="3" name="Content Placeholder 2"/>
          <p:cNvSpPr>
            <a:spLocks noGrp="1"/>
          </p:cNvSpPr>
          <p:nvPr>
            <p:ph idx="1"/>
          </p:nvPr>
        </p:nvSpPr>
        <p:spPr/>
        <p:txBody>
          <a:bodyPr/>
          <a:lstStyle/>
          <a:p>
            <a:pPr marL="0" indent="0">
              <a:buNone/>
            </a:pPr>
            <a:r>
              <a:rPr lang="en-US" sz="2800" dirty="0">
                <a:effectLst/>
              </a:rPr>
              <a:t>everlasting sign, that will endure forever.”</a:t>
            </a:r>
          </a:p>
          <a:p>
            <a:pPr marL="0" indent="0">
              <a:buNone/>
            </a:pPr>
            <a:endParaRPr lang="en-US" sz="2800" dirty="0">
              <a:solidFill>
                <a:schemeClr val="tx1"/>
              </a:solidFill>
              <a:effectLst/>
              <a:latin typeface="+mn-lt"/>
              <a:ea typeface="+mn-ea"/>
              <a:cs typeface="+mn-cs"/>
            </a:endParaRPr>
          </a:p>
        </p:txBody>
      </p:sp>
    </p:spTree>
    <p:extLst>
      <p:ext uri="{BB962C8B-B14F-4D97-AF65-F5344CB8AC3E}">
        <p14:creationId xmlns:p14="http://schemas.microsoft.com/office/powerpoint/2010/main" val="1894702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b="1" dirty="0"/>
              <a:t>Introduction</a:t>
            </a:r>
          </a:p>
        </p:txBody>
      </p:sp>
      <p:sp>
        <p:nvSpPr>
          <p:cNvPr id="3" name="Content Placeholder 2"/>
          <p:cNvSpPr>
            <a:spLocks noGrp="1"/>
          </p:cNvSpPr>
          <p:nvPr>
            <p:ph idx="1"/>
          </p:nvPr>
        </p:nvSpPr>
        <p:spPr/>
        <p:txBody>
          <a:bodyPr/>
          <a:lstStyle/>
          <a:p>
            <a:r>
              <a:rPr lang="en-US" sz="2800" dirty="0">
                <a:solidFill>
                  <a:schemeClr val="tx1"/>
                </a:solidFill>
                <a:effectLst/>
                <a:latin typeface="+mn-lt"/>
                <a:ea typeface="+mn-ea"/>
                <a:cs typeface="+mn-cs"/>
              </a:rPr>
              <a:t>Ultimate kingdom of hope is coming</a:t>
            </a:r>
          </a:p>
          <a:p>
            <a:pPr lvl="1"/>
            <a:r>
              <a:rPr lang="en-US" sz="2400" dirty="0">
                <a:solidFill>
                  <a:schemeClr val="tx1"/>
                </a:solidFill>
                <a:effectLst/>
                <a:latin typeface="+mn-lt"/>
                <a:ea typeface="+mn-ea"/>
                <a:cs typeface="+mn-cs"/>
              </a:rPr>
              <a:t>A Righteous King</a:t>
            </a:r>
          </a:p>
          <a:p>
            <a:pPr lvl="1"/>
            <a:r>
              <a:rPr lang="en-US" sz="2400" dirty="0">
                <a:effectLst/>
              </a:rPr>
              <a:t>An A</a:t>
            </a:r>
            <a:r>
              <a:rPr lang="en-US" sz="2400" dirty="0">
                <a:solidFill>
                  <a:schemeClr val="tx1"/>
                </a:solidFill>
                <a:effectLst/>
                <a:latin typeface="+mn-lt"/>
                <a:ea typeface="+mn-ea"/>
                <a:cs typeface="+mn-cs"/>
              </a:rPr>
              <a:t>toning Savior</a:t>
            </a:r>
          </a:p>
          <a:p>
            <a:pPr lvl="1"/>
            <a:r>
              <a:rPr lang="en-US" sz="2400" dirty="0">
                <a:effectLst/>
              </a:rPr>
              <a:t>A U</a:t>
            </a:r>
            <a:r>
              <a:rPr lang="en-US" sz="2400" dirty="0">
                <a:solidFill>
                  <a:schemeClr val="tx1"/>
                </a:solidFill>
                <a:effectLst/>
                <a:latin typeface="+mn-lt"/>
                <a:ea typeface="+mn-ea"/>
                <a:cs typeface="+mn-cs"/>
              </a:rPr>
              <a:t>niversal Deliverer</a:t>
            </a:r>
          </a:p>
          <a:p>
            <a:r>
              <a:rPr lang="en-US" sz="2800" dirty="0">
                <a:solidFill>
                  <a:schemeClr val="tx1"/>
                </a:solidFill>
                <a:effectLst/>
                <a:latin typeface="+mn-lt"/>
                <a:ea typeface="+mn-ea"/>
                <a:cs typeface="+mn-cs"/>
              </a:rPr>
              <a:t>God wants His people to be fully devoted to Him</a:t>
            </a:r>
          </a:p>
          <a:p>
            <a:r>
              <a:rPr lang="en-US" sz="2800" dirty="0">
                <a:solidFill>
                  <a:schemeClr val="tx1"/>
                </a:solidFill>
                <a:effectLst/>
                <a:latin typeface="+mn-lt"/>
                <a:ea typeface="+mn-ea"/>
                <a:cs typeface="+mn-cs"/>
              </a:rPr>
              <a:t>Hunger and thirst after knowledge of the Lord</a:t>
            </a:r>
          </a:p>
          <a:p>
            <a:r>
              <a:rPr lang="en-US" sz="2800" dirty="0">
                <a:effectLst/>
              </a:rPr>
              <a:t>Focus here is on thoughts and ways of the Lord</a:t>
            </a:r>
            <a:endParaRPr lang="en-US" sz="2800" dirty="0">
              <a:solidFill>
                <a:schemeClr val="tx1"/>
              </a:solidFill>
              <a:effectLst/>
              <a:latin typeface="+mn-lt"/>
              <a:ea typeface="+mn-ea"/>
              <a:cs typeface="+mn-cs"/>
            </a:endParaRPr>
          </a:p>
        </p:txBody>
      </p:sp>
    </p:spTree>
    <p:extLst>
      <p:ext uri="{BB962C8B-B14F-4D97-AF65-F5344CB8AC3E}">
        <p14:creationId xmlns:p14="http://schemas.microsoft.com/office/powerpoint/2010/main" val="2622949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par>
                          <p:cTn id="13" fill="hold">
                            <p:stCondLst>
                              <p:cond delay="500"/>
                            </p:stCondLst>
                            <p:childTnLst>
                              <p:par>
                                <p:cTn id="14" presetID="14" presetClass="entr" presetSubtype="1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6" dur="500"/>
                                        <p:tgtEl>
                                          <p:spTgt spid="3">
                                            <p:txEl>
                                              <p:pRg st="1" end="1"/>
                                            </p:txEl>
                                          </p:spTgt>
                                        </p:tgtEl>
                                      </p:cBhvr>
                                    </p:animEffect>
                                  </p:childTnLst>
                                </p:cTn>
                              </p:par>
                            </p:childTnLst>
                          </p:cTn>
                        </p:par>
                        <p:par>
                          <p:cTn id="17" fill="hold">
                            <p:stCondLst>
                              <p:cond delay="1000"/>
                            </p:stCondLst>
                            <p:childTnLst>
                              <p:par>
                                <p:cTn id="18" presetID="14" presetClass="entr" presetSubtype="10" fill="hold" grpId="0" nodeType="after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0" dur="500"/>
                                        <p:tgtEl>
                                          <p:spTgt spid="3">
                                            <p:txEl>
                                              <p:pRg st="2" end="2"/>
                                            </p:txEl>
                                          </p:spTgt>
                                        </p:tgtEl>
                                      </p:cBhvr>
                                    </p:animEffect>
                                  </p:childTnLst>
                                </p:cTn>
                              </p:par>
                            </p:childTnLst>
                          </p:cTn>
                        </p:par>
                        <p:par>
                          <p:cTn id="21" fill="hold">
                            <p:stCondLst>
                              <p:cond delay="1500"/>
                            </p:stCondLst>
                            <p:childTnLst>
                              <p:par>
                                <p:cTn id="22" presetID="14" presetClass="entr" presetSubtype="10" fill="hold" grpId="0" nodeType="after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Forsake Our Thoughts &amp; Ways</a:t>
            </a:r>
          </a:p>
        </p:txBody>
      </p:sp>
      <p:sp>
        <p:nvSpPr>
          <p:cNvPr id="3" name="Content Placeholder 2"/>
          <p:cNvSpPr>
            <a:spLocks noGrp="1"/>
          </p:cNvSpPr>
          <p:nvPr>
            <p:ph idx="1"/>
          </p:nvPr>
        </p:nvSpPr>
        <p:spPr/>
        <p:txBody>
          <a:bodyPr/>
          <a:lstStyle/>
          <a:p>
            <a:r>
              <a:rPr lang="en-US" sz="2800" dirty="0">
                <a:effectLst/>
              </a:rPr>
              <a:t>Forsake our ways &amp; thoughts that are unrighteous</a:t>
            </a:r>
          </a:p>
          <a:p>
            <a:r>
              <a:rPr lang="en-US" sz="2800" dirty="0">
                <a:effectLst/>
              </a:rPr>
              <a:t>Loosen, relinquish, stop permitting them</a:t>
            </a:r>
          </a:p>
          <a:p>
            <a:r>
              <a:rPr lang="en-US" sz="2800" dirty="0">
                <a:effectLst/>
              </a:rPr>
              <a:t>Turn back to the starting point</a:t>
            </a:r>
          </a:p>
          <a:p>
            <a:r>
              <a:rPr lang="en-US" sz="2800" dirty="0">
                <a:effectLst/>
              </a:rPr>
              <a:t>Turn from ways &amp; thoughts displeasing to God</a:t>
            </a:r>
          </a:p>
          <a:p>
            <a:r>
              <a:rPr lang="en-US" sz="2800" dirty="0">
                <a:effectLst/>
              </a:rPr>
              <a:t>Search me, God, and know my heart; test me and know my anxious thoughts. </a:t>
            </a:r>
            <a:r>
              <a:rPr lang="en-US" sz="2800" b="1" i="1" dirty="0">
                <a:effectLst/>
                <a:hlinkClick r:id="rId2"/>
              </a:rPr>
              <a:t>Psalm 139:23</a:t>
            </a:r>
            <a:endParaRPr lang="en-US" sz="2800" dirty="0">
              <a:effectLst/>
            </a:endParaRPr>
          </a:p>
        </p:txBody>
      </p:sp>
    </p:spTree>
    <p:extLst>
      <p:ext uri="{BB962C8B-B14F-4D97-AF65-F5344CB8AC3E}">
        <p14:creationId xmlns:p14="http://schemas.microsoft.com/office/powerpoint/2010/main" val="476889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Embrace His Thoughts &amp; Ways</a:t>
            </a:r>
          </a:p>
        </p:txBody>
      </p:sp>
      <p:sp>
        <p:nvSpPr>
          <p:cNvPr id="3" name="Content Placeholder 2"/>
          <p:cNvSpPr>
            <a:spLocks noGrp="1"/>
          </p:cNvSpPr>
          <p:nvPr>
            <p:ph idx="1"/>
          </p:nvPr>
        </p:nvSpPr>
        <p:spPr/>
        <p:txBody>
          <a:bodyPr/>
          <a:lstStyle/>
          <a:p>
            <a:r>
              <a:rPr lang="en-US" sz="2800" b="1" dirty="0">
                <a:effectLst/>
              </a:rPr>
              <a:t>Profound and precious thoughts</a:t>
            </a:r>
            <a:endParaRPr lang="en-US" sz="2800" dirty="0">
              <a:effectLst/>
            </a:endParaRPr>
          </a:p>
          <a:p>
            <a:pPr marL="0" indent="0">
              <a:buNone/>
            </a:pPr>
            <a:r>
              <a:rPr lang="en-US" sz="2800" b="1" i="1" u="sng" dirty="0">
                <a:effectLst/>
                <a:hlinkClick r:id="rId2"/>
              </a:rPr>
              <a:t>Psalm 92:5</a:t>
            </a:r>
            <a:r>
              <a:rPr lang="en-US" sz="2800" dirty="0">
                <a:effectLst/>
              </a:rPr>
              <a:t>; </a:t>
            </a:r>
            <a:r>
              <a:rPr lang="en-US" sz="2800" b="1" i="1" u="sng" dirty="0">
                <a:effectLst/>
                <a:hlinkClick r:id="rId3"/>
              </a:rPr>
              <a:t>Psalm 139:17</a:t>
            </a:r>
            <a:endParaRPr lang="en-US" sz="2800" dirty="0">
              <a:effectLst/>
            </a:endParaRPr>
          </a:p>
          <a:p>
            <a:r>
              <a:rPr lang="en-US" sz="2800" b="1" dirty="0">
                <a:effectLst/>
              </a:rPr>
              <a:t>Mystery to the thoughts of God</a:t>
            </a:r>
            <a:endParaRPr lang="en-US" sz="2800" dirty="0">
              <a:effectLst/>
            </a:endParaRPr>
          </a:p>
          <a:p>
            <a:pPr marL="0" indent="0">
              <a:buNone/>
            </a:pPr>
            <a:r>
              <a:rPr lang="en-US" sz="2800" b="1" dirty="0">
                <a:effectLst/>
              </a:rPr>
              <a:t>  </a:t>
            </a:r>
            <a:r>
              <a:rPr lang="en-US" sz="2800" b="1" i="1" u="sng" dirty="0">
                <a:effectLst/>
                <a:hlinkClick r:id="rId4"/>
              </a:rPr>
              <a:t>Amos 4:13</a:t>
            </a:r>
            <a:r>
              <a:rPr lang="en-US" sz="2800" b="1" dirty="0">
                <a:effectLst/>
              </a:rPr>
              <a:t>; </a:t>
            </a:r>
            <a:r>
              <a:rPr lang="en-US" sz="2800" b="1" i="1" u="sng" dirty="0">
                <a:effectLst/>
                <a:hlinkClick r:id="rId5"/>
              </a:rPr>
              <a:t>Micah 4:12</a:t>
            </a:r>
            <a:r>
              <a:rPr lang="en-US" sz="2800" dirty="0">
                <a:effectLst/>
              </a:rPr>
              <a:t> </a:t>
            </a:r>
          </a:p>
          <a:p>
            <a:r>
              <a:rPr lang="en-US" sz="2800" b="1" dirty="0">
                <a:effectLst/>
              </a:rPr>
              <a:t>Thoughts revealed by the Spirit of God</a:t>
            </a:r>
            <a:endParaRPr lang="en-US" sz="2800" dirty="0">
              <a:effectLst/>
            </a:endParaRPr>
          </a:p>
          <a:p>
            <a:pPr marL="0" indent="0">
              <a:buNone/>
            </a:pPr>
            <a:r>
              <a:rPr lang="en-US" sz="2800" b="1" dirty="0">
                <a:effectLst/>
              </a:rPr>
              <a:t> </a:t>
            </a:r>
            <a:r>
              <a:rPr lang="en-US" sz="2800" b="1" i="1" u="sng" dirty="0">
                <a:effectLst/>
                <a:hlinkClick r:id="rId6"/>
              </a:rPr>
              <a:t>1 Corinthians 2:11</a:t>
            </a:r>
            <a:r>
              <a:rPr lang="en-US" sz="2800" dirty="0">
                <a:effectLst/>
              </a:rPr>
              <a:t> </a:t>
            </a:r>
            <a:r>
              <a:rPr lang="en-US" sz="2800" b="1" dirty="0">
                <a:effectLst/>
              </a:rPr>
              <a:t> </a:t>
            </a:r>
            <a:endParaRPr lang="en-US" sz="2800" dirty="0">
              <a:effectLst/>
            </a:endParaRPr>
          </a:p>
          <a:p>
            <a:r>
              <a:rPr lang="en-US" sz="2800" dirty="0">
                <a:effectLst/>
              </a:rPr>
              <a:t>His thoughts are worth discovering</a:t>
            </a:r>
          </a:p>
          <a:p>
            <a:r>
              <a:rPr lang="en-US" sz="2800" dirty="0">
                <a:effectLst/>
              </a:rPr>
              <a:t>His thoughts take some work to discover</a:t>
            </a:r>
          </a:p>
        </p:txBody>
      </p:sp>
    </p:spTree>
    <p:extLst>
      <p:ext uri="{BB962C8B-B14F-4D97-AF65-F5344CB8AC3E}">
        <p14:creationId xmlns:p14="http://schemas.microsoft.com/office/powerpoint/2010/main" val="2831592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par>
                          <p:cTn id="13" fill="hold">
                            <p:stCondLst>
                              <p:cond delay="500"/>
                            </p:stCondLst>
                            <p:childTnLst>
                              <p:par>
                                <p:cTn id="14" presetID="14" presetClass="entr" presetSubtype="10" fill="hold" grpId="0" nodeType="after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1" dur="500"/>
                                        <p:tgtEl>
                                          <p:spTgt spid="3">
                                            <p:txEl>
                                              <p:pRg st="2" end="2"/>
                                            </p:txEl>
                                          </p:spTgt>
                                        </p:tgtEl>
                                      </p:cBhvr>
                                    </p:animEffect>
                                  </p:childTnLst>
                                </p:cTn>
                              </p:par>
                            </p:childTnLst>
                          </p:cTn>
                        </p:par>
                        <p:par>
                          <p:cTn id="22" fill="hold">
                            <p:stCondLst>
                              <p:cond delay="500"/>
                            </p:stCondLst>
                            <p:childTnLst>
                              <p:par>
                                <p:cTn id="23" presetID="14" presetClass="entr" presetSubtype="10" fill="hold" grpId="0" nodeType="after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5" dur="500"/>
                                        <p:tgtEl>
                                          <p:spTgt spid="3">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0" dur="500"/>
                                        <p:tgtEl>
                                          <p:spTgt spid="3">
                                            <p:txEl>
                                              <p:pRg st="4" end="4"/>
                                            </p:txEl>
                                          </p:spTgt>
                                        </p:tgtEl>
                                      </p:cBhvr>
                                    </p:animEffect>
                                  </p:childTnLst>
                                </p:cTn>
                              </p:par>
                            </p:childTnLst>
                          </p:cTn>
                        </p:par>
                        <p:par>
                          <p:cTn id="31" fill="hold">
                            <p:stCondLst>
                              <p:cond delay="500"/>
                            </p:stCondLst>
                            <p:childTnLst>
                              <p:par>
                                <p:cTn id="32" presetID="14" presetClass="entr" presetSubtype="10" fill="hold" grpId="0" nodeType="after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4" dur="500"/>
                                        <p:tgtEl>
                                          <p:spTgt spid="3">
                                            <p:txEl>
                                              <p:pRg st="5" end="5"/>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9" dur="5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4"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Embrace His Thoughts &amp; Ways</a:t>
            </a:r>
          </a:p>
        </p:txBody>
      </p:sp>
      <p:sp>
        <p:nvSpPr>
          <p:cNvPr id="3" name="Content Placeholder 2"/>
          <p:cNvSpPr>
            <a:spLocks noGrp="1"/>
          </p:cNvSpPr>
          <p:nvPr>
            <p:ph idx="1"/>
          </p:nvPr>
        </p:nvSpPr>
        <p:spPr/>
        <p:txBody>
          <a:bodyPr/>
          <a:lstStyle/>
          <a:p>
            <a:r>
              <a:rPr lang="en-US" sz="2800" b="1" dirty="0">
                <a:effectLst/>
              </a:rPr>
              <a:t>Ways are just &amp; true, holy, righteous &amp; faithful</a:t>
            </a:r>
            <a:endParaRPr lang="en-US" sz="2800" dirty="0">
              <a:effectLst/>
            </a:endParaRPr>
          </a:p>
          <a:p>
            <a:pPr marL="0" indent="0">
              <a:buNone/>
            </a:pPr>
            <a:r>
              <a:rPr lang="en-US" sz="2800" b="1" dirty="0">
                <a:effectLst/>
              </a:rPr>
              <a:t> </a:t>
            </a:r>
            <a:r>
              <a:rPr lang="en-US" sz="2800" b="1" u="sng" dirty="0">
                <a:effectLst/>
                <a:hlinkClick r:id="rId2"/>
              </a:rPr>
              <a:t>Deuteronomy 32:4</a:t>
            </a:r>
            <a:r>
              <a:rPr lang="en-US" sz="2800" dirty="0">
                <a:effectLst/>
              </a:rPr>
              <a:t>; </a:t>
            </a:r>
            <a:r>
              <a:rPr lang="en-US" sz="2800" b="1" u="sng" dirty="0">
                <a:effectLst/>
                <a:hlinkClick r:id="rId3"/>
              </a:rPr>
              <a:t>Psalm 77:13</a:t>
            </a:r>
            <a:r>
              <a:rPr lang="en-US" sz="2800" dirty="0">
                <a:effectLst/>
              </a:rPr>
              <a:t>; </a:t>
            </a:r>
            <a:r>
              <a:rPr lang="en-US" sz="2800" b="1" u="sng" dirty="0">
                <a:effectLst/>
                <a:hlinkClick r:id="rId4"/>
              </a:rPr>
              <a:t>Psalm 145:17</a:t>
            </a:r>
            <a:r>
              <a:rPr lang="en-US" sz="2800" dirty="0">
                <a:effectLst/>
              </a:rPr>
              <a:t>       </a:t>
            </a:r>
            <a:r>
              <a:rPr lang="en-US" sz="2800" b="1" u="sng" dirty="0">
                <a:effectLst/>
                <a:hlinkClick r:id="rId5"/>
              </a:rPr>
              <a:t>Revelation 15:3</a:t>
            </a:r>
            <a:r>
              <a:rPr lang="en-US" sz="2800" dirty="0">
                <a:effectLst/>
              </a:rPr>
              <a:t> </a:t>
            </a:r>
          </a:p>
          <a:p>
            <a:r>
              <a:rPr lang="en-US" sz="2800" b="1" dirty="0">
                <a:effectLst/>
              </a:rPr>
              <a:t>Ways are worth keeping</a:t>
            </a:r>
            <a:endParaRPr lang="en-US" sz="2800" dirty="0">
              <a:effectLst/>
            </a:endParaRPr>
          </a:p>
          <a:p>
            <a:pPr marL="0" indent="0">
              <a:buNone/>
            </a:pPr>
            <a:r>
              <a:rPr lang="en-US" sz="2800" b="1" dirty="0">
                <a:effectLst/>
              </a:rPr>
              <a:t> </a:t>
            </a:r>
            <a:r>
              <a:rPr lang="en-US" sz="2800" b="1" u="sng" dirty="0">
                <a:effectLst/>
                <a:hlinkClick r:id="rId6"/>
              </a:rPr>
              <a:t>Psalm 25:10</a:t>
            </a:r>
            <a:r>
              <a:rPr lang="en-US" sz="2800" b="1" dirty="0">
                <a:effectLst/>
              </a:rPr>
              <a:t>; </a:t>
            </a:r>
            <a:r>
              <a:rPr lang="en-US" sz="2800" b="1" u="sng" dirty="0">
                <a:effectLst/>
                <a:hlinkClick r:id="rId7"/>
              </a:rPr>
              <a:t>Hosea 14:9</a:t>
            </a:r>
            <a:r>
              <a:rPr lang="en-US" sz="2800" b="1" dirty="0">
                <a:effectLst/>
              </a:rPr>
              <a:t>; </a:t>
            </a:r>
            <a:r>
              <a:rPr lang="en-US" sz="2800" b="1" u="sng" dirty="0">
                <a:effectLst/>
                <a:hlinkClick r:id="rId8"/>
              </a:rPr>
              <a:t>2 Samuel 22:22</a:t>
            </a:r>
            <a:r>
              <a:rPr lang="en-US" sz="2800" b="1" dirty="0">
                <a:effectLst/>
              </a:rPr>
              <a:t> </a:t>
            </a:r>
            <a:r>
              <a:rPr lang="en-US" sz="2800" b="1" u="sng" dirty="0">
                <a:effectLst/>
                <a:hlinkClick r:id="rId9"/>
              </a:rPr>
              <a:t>Proverbs 8:32</a:t>
            </a:r>
            <a:r>
              <a:rPr lang="en-US" sz="2800" dirty="0">
                <a:effectLst/>
              </a:rPr>
              <a:t> </a:t>
            </a:r>
          </a:p>
          <a:p>
            <a:r>
              <a:rPr lang="en-US" sz="2800" b="1" dirty="0">
                <a:effectLst/>
              </a:rPr>
              <a:t>We need God to reveal His ways to us</a:t>
            </a:r>
            <a:endParaRPr lang="en-US" sz="2800" dirty="0">
              <a:effectLst/>
            </a:endParaRPr>
          </a:p>
          <a:p>
            <a:pPr marL="0" indent="0">
              <a:buNone/>
            </a:pPr>
            <a:r>
              <a:rPr lang="en-US" sz="2800" b="1" u="sng" dirty="0">
                <a:effectLst/>
                <a:hlinkClick r:id="rId10"/>
              </a:rPr>
              <a:t>Psalm 25:4</a:t>
            </a:r>
            <a:r>
              <a:rPr lang="en-US" sz="2800" b="1" dirty="0">
                <a:effectLst/>
              </a:rPr>
              <a:t>; </a:t>
            </a:r>
            <a:r>
              <a:rPr lang="en-US" sz="2800" b="1" u="sng" dirty="0">
                <a:effectLst/>
                <a:hlinkClick r:id="rId11"/>
              </a:rPr>
              <a:t>Psalm 119:15</a:t>
            </a:r>
            <a:r>
              <a:rPr lang="en-US" sz="2800" dirty="0">
                <a:effectLst/>
              </a:rPr>
              <a:t>  </a:t>
            </a:r>
          </a:p>
        </p:txBody>
      </p:sp>
    </p:spTree>
    <p:extLst>
      <p:ext uri="{BB962C8B-B14F-4D97-AF65-F5344CB8AC3E}">
        <p14:creationId xmlns:p14="http://schemas.microsoft.com/office/powerpoint/2010/main" val="4236616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randombar(horizontal)">
                                      <p:cBhvr>
                                        <p:cTn id="7" dur="500"/>
                                        <p:tgtEl>
                                          <p:spTgt spid="3">
                                            <p:txEl>
                                              <p:pRg st="0" end="0"/>
                                            </p:txEl>
                                          </p:spTgt>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grpId="0"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6" dur="500"/>
                                        <p:tgtEl>
                                          <p:spTgt spid="3">
                                            <p:txEl>
                                              <p:pRg st="2" end="2"/>
                                            </p:txEl>
                                          </p:spTgt>
                                        </p:tgtEl>
                                      </p:cBhvr>
                                    </p:animEffect>
                                  </p:childTnLst>
                                </p:cTn>
                              </p:par>
                            </p:childTnLst>
                          </p:cTn>
                        </p:par>
                        <p:par>
                          <p:cTn id="17" fill="hold">
                            <p:stCondLst>
                              <p:cond delay="500"/>
                            </p:stCondLst>
                            <p:childTnLst>
                              <p:par>
                                <p:cTn id="18" presetID="14" presetClass="entr" presetSubtype="10" fill="hold" grpId="0" nodeType="after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0" dur="500"/>
                                        <p:tgtEl>
                                          <p:spTgt spid="3">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randombar(horizontal)">
                                      <p:cBhvr>
                                        <p:cTn id="25" dur="500"/>
                                        <p:tgtEl>
                                          <p:spTgt spid="3">
                                            <p:txEl>
                                              <p:pRg st="4" end="4"/>
                                            </p:txEl>
                                          </p:spTgt>
                                        </p:tgtEl>
                                      </p:cBhvr>
                                    </p:animEffect>
                                  </p:childTnLst>
                                </p:cTn>
                              </p:par>
                            </p:childTnLst>
                          </p:cTn>
                        </p:par>
                        <p:par>
                          <p:cTn id="26" fill="hold">
                            <p:stCondLst>
                              <p:cond delay="500"/>
                            </p:stCondLst>
                            <p:childTnLst>
                              <p:par>
                                <p:cTn id="27" presetID="14" presetClass="entr" presetSubtype="10" fill="hold" grpId="0" nodeType="after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randombar(horizontal)">
                                      <p:cBhvr>
                                        <p:cTn id="2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schemeClr val="tx2"/>
                </a:solidFill>
                <a:effectLst/>
                <a:latin typeface="+mj-lt"/>
                <a:ea typeface="+mj-ea"/>
                <a:cs typeface="+mj-cs"/>
              </a:rPr>
              <a:t>Conclusion</a:t>
            </a:r>
          </a:p>
        </p:txBody>
      </p:sp>
      <p:sp>
        <p:nvSpPr>
          <p:cNvPr id="3" name="Content Placeholder 2"/>
          <p:cNvSpPr>
            <a:spLocks noGrp="1"/>
          </p:cNvSpPr>
          <p:nvPr>
            <p:ph idx="1"/>
          </p:nvPr>
        </p:nvSpPr>
        <p:spPr/>
        <p:txBody>
          <a:bodyPr/>
          <a:lstStyle/>
          <a:p>
            <a:r>
              <a:rPr lang="en-US" sz="2800" dirty="0">
                <a:effectLst/>
              </a:rPr>
              <a:t>Forsake Our Thoughts and Ways</a:t>
            </a:r>
          </a:p>
          <a:p>
            <a:r>
              <a:rPr lang="en-US" sz="2800" dirty="0">
                <a:effectLst/>
              </a:rPr>
              <a:t>Embrace His Thoughts and Ways</a:t>
            </a:r>
          </a:p>
        </p:txBody>
      </p:sp>
    </p:spTree>
    <p:extLst>
      <p:ext uri="{BB962C8B-B14F-4D97-AF65-F5344CB8AC3E}">
        <p14:creationId xmlns:p14="http://schemas.microsoft.com/office/powerpoint/2010/main" val="927747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Clouds_design_template">
  <a:themeElements>
    <a:clrScheme name="Office Theme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Office Theme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Office Theme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Office Theme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Office Theme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Office Theme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Office Theme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Office Theme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Clouds_design_template</Template>
  <TotalTime>40</TotalTime>
  <Words>216</Words>
  <Application>Microsoft Office PowerPoint</Application>
  <PresentationFormat>On-screen Show (4:3)</PresentationFormat>
  <Paragraphs>41</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Wingdings</vt:lpstr>
      <vt:lpstr>Clouds_design_template</vt:lpstr>
      <vt:lpstr>His Thoughts and His Ways</vt:lpstr>
      <vt:lpstr>Isaiah 55:7-13</vt:lpstr>
      <vt:lpstr>Isaiah 55:7-13</vt:lpstr>
      <vt:lpstr>Isaiah 55:7-13</vt:lpstr>
      <vt:lpstr>Introduction</vt:lpstr>
      <vt:lpstr>Forsake Our Thoughts &amp; Ways</vt:lpstr>
      <vt:lpstr>Embrace His Thoughts &amp; Ways</vt:lpstr>
      <vt:lpstr>Embrace His Thoughts &amp; Ways</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God’s Invitation to the Thirsty</dc:title>
  <dc:creator>Owner</dc:creator>
  <cp:lastModifiedBy>Evan Hanes</cp:lastModifiedBy>
  <cp:revision>6</cp:revision>
  <cp:lastPrinted>1601-01-01T00:00:00Z</cp:lastPrinted>
  <dcterms:created xsi:type="dcterms:W3CDTF">2018-10-20T21:39:02Z</dcterms:created>
  <dcterms:modified xsi:type="dcterms:W3CDTF">2018-11-04T14:10:30Z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TC102037621033</vt:lpwstr>
  </property>
</Properties>
</file>