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60" r:id="rId4"/>
    <p:sldId id="262" r:id="rId5"/>
    <p:sldId id="263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6" d="100"/>
          <a:sy n="86" d="100"/>
        </p:scale>
        <p:origin x="119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56499B-8A72-43DF-ACD1-D075684C5D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80AC6-7791-4271-94EA-368ABD4BE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5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9E6A-121B-4303-B256-7ED056801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4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4C7CC-7950-4A4B-BADE-E002E046F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99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E7211-80B8-4180-8F8A-DC0635C25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81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84287-95DF-4A47-8DD7-FEBC229A4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8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B8028-CFCE-4DC6-A7C1-314E2268F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2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EA17E-4FA7-44E8-A446-AD1E04A04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37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D1FD-BE47-490F-B1FB-8BE27FEF5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69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7DBD0-D880-4089-BD71-CC60E06DA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28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B990-F17E-45D7-A078-FB165DC84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2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E6157D3-A10C-42CF-9DEE-97B328B3DB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His Word 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November 11, 2018</a:t>
            </a:r>
          </a:p>
        </p:txBody>
      </p:sp>
    </p:spTree>
    <p:extLst>
      <p:ext uri="{BB962C8B-B14F-4D97-AF65-F5344CB8AC3E}">
        <p14:creationId xmlns:p14="http://schemas.microsoft.com/office/powerpoint/2010/main" val="325738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Isaiah 55:10-13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effectLst/>
              </a:rPr>
              <a:t>As the rain and the snow come down from heaven, and do not return to it without watering the earth and making it bud and </a:t>
            </a:r>
            <a:r>
              <a:rPr lang="en-US" sz="2800" dirty="0" err="1">
                <a:effectLst/>
              </a:rPr>
              <a:t>and</a:t>
            </a:r>
            <a:r>
              <a:rPr lang="en-US" sz="2800" dirty="0">
                <a:effectLst/>
              </a:rPr>
              <a:t> flourish, so that it yields seed for the sower and bread for the eater, 11 so is my word that goes out from my mouth: It will not return to me empty, but will accomplish what I desire and achieve the purpose for which I sent it. 12 You will go out in joy and be led forth in peace; the mountains and hills will burst into song before you, and all the trees of the field will clap their hands.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71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Isaiah 55:10-13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effectLst/>
              </a:rPr>
              <a:t>13 Instead of the </a:t>
            </a:r>
            <a:r>
              <a:rPr lang="en-US" sz="2800" dirty="0" err="1">
                <a:effectLst/>
              </a:rPr>
              <a:t>thornbush</a:t>
            </a:r>
            <a:r>
              <a:rPr lang="en-US" sz="2800" dirty="0">
                <a:effectLst/>
              </a:rPr>
              <a:t> will grow the juniper, and instead of briers the myrtle will grow. This will be for the Lord’s renown, for an everlasting sign, that will endure forever.”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85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Ultimate kingdom of hope is coming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Righteous King</a:t>
            </a:r>
          </a:p>
          <a:p>
            <a:pPr lvl="1"/>
            <a:r>
              <a:rPr lang="en-US" sz="2400" dirty="0">
                <a:effectLst/>
              </a:rPr>
              <a:t>An A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toning Savior</a:t>
            </a:r>
          </a:p>
          <a:p>
            <a:pPr lvl="1"/>
            <a:r>
              <a:rPr lang="en-US" sz="2400" dirty="0">
                <a:effectLst/>
              </a:rPr>
              <a:t>A U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niversal Deliverer</a:t>
            </a:r>
          </a:p>
          <a:p>
            <a:r>
              <a:rPr lang="en-US" sz="28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wants His people to be fully devoted to Him</a:t>
            </a:r>
          </a:p>
          <a:p>
            <a:r>
              <a:rPr lang="en-US" sz="28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Hunger and thirst after knowledge of the Lord</a:t>
            </a:r>
          </a:p>
          <a:p>
            <a:r>
              <a:rPr lang="en-US" sz="2800" dirty="0">
                <a:effectLst/>
              </a:rPr>
              <a:t>Focus here is on God’s word producing fruit in us</a:t>
            </a:r>
            <a:endParaRPr lang="en-US" sz="28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94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His Word Comes from Above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His Word has authority</a:t>
            </a:r>
          </a:p>
          <a:p>
            <a:r>
              <a:rPr lang="en-US" sz="2800" dirty="0">
                <a:effectLst/>
              </a:rPr>
              <a:t>His Word has an ordained purpose </a:t>
            </a:r>
          </a:p>
          <a:p>
            <a:r>
              <a:rPr lang="en-US" sz="2800" dirty="0">
                <a:effectLst/>
              </a:rPr>
              <a:t>Jesus words:</a:t>
            </a:r>
          </a:p>
          <a:p>
            <a:pPr lvl="1"/>
            <a:r>
              <a:rPr lang="en-US" sz="2400" b="1" dirty="0">
                <a:effectLst/>
              </a:rPr>
              <a:t>Come from Father </a:t>
            </a:r>
            <a:r>
              <a:rPr lang="en-US" sz="2400" b="1" i="1" dirty="0">
                <a:effectLst/>
              </a:rPr>
              <a:t>John 14:24</a:t>
            </a:r>
          </a:p>
          <a:p>
            <a:pPr lvl="1"/>
            <a:r>
              <a:rPr lang="en-US" sz="2400" b="1" dirty="0">
                <a:effectLst/>
              </a:rPr>
              <a:t>Are life John 6:63</a:t>
            </a:r>
          </a:p>
          <a:p>
            <a:pPr lvl="1"/>
            <a:r>
              <a:rPr lang="en-US" sz="2400" b="1">
                <a:effectLst/>
              </a:rPr>
              <a:t>Have authority</a:t>
            </a:r>
            <a:r>
              <a:rPr lang="en-US" sz="2400">
                <a:effectLst/>
              </a:rPr>
              <a:t> </a:t>
            </a:r>
            <a:r>
              <a:rPr lang="en-US" sz="2400" b="1" i="1" dirty="0">
                <a:effectLst/>
              </a:rPr>
              <a:t>Luke 4:32</a:t>
            </a:r>
          </a:p>
          <a:p>
            <a:pPr lvl="1"/>
            <a:r>
              <a:rPr lang="en-US" sz="2400" b="1" dirty="0">
                <a:effectLst/>
              </a:rPr>
              <a:t>Will never pass away </a:t>
            </a:r>
            <a:r>
              <a:rPr lang="en-US" sz="2400" b="1" i="1" dirty="0">
                <a:effectLst/>
              </a:rPr>
              <a:t>Matthew 24:35</a:t>
            </a:r>
            <a:endParaRPr lang="en-US" sz="2400" dirty="0">
              <a:effectLst/>
            </a:endParaRPr>
          </a:p>
          <a:p>
            <a:r>
              <a:rPr lang="en-US" sz="2800" dirty="0">
                <a:effectLst/>
              </a:rPr>
              <a:t>His words have eternal power to change us</a:t>
            </a:r>
          </a:p>
        </p:txBody>
      </p:sp>
    </p:spTree>
    <p:extLst>
      <p:ext uri="{BB962C8B-B14F-4D97-AF65-F5344CB8AC3E}">
        <p14:creationId xmlns:p14="http://schemas.microsoft.com/office/powerpoint/2010/main" val="4768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His Word Gives us Life</a:t>
            </a:r>
            <a:endParaRPr lang="en-US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Without water, we would thirst and eventually die</a:t>
            </a:r>
          </a:p>
          <a:p>
            <a:r>
              <a:rPr lang="en-US" sz="2800" dirty="0">
                <a:effectLst/>
              </a:rPr>
              <a:t>God’s Word gives life, need it to spiritually survive</a:t>
            </a:r>
          </a:p>
          <a:p>
            <a:r>
              <a:rPr lang="en-US" sz="2800" dirty="0">
                <a:effectLst/>
              </a:rPr>
              <a:t>God’s Word revitalizes us  </a:t>
            </a:r>
            <a:r>
              <a:rPr lang="en-US" sz="2800" b="1" i="1" dirty="0">
                <a:effectLst/>
              </a:rPr>
              <a:t>Ps 63:1</a:t>
            </a:r>
            <a:r>
              <a:rPr lang="en-US" sz="2800" dirty="0">
                <a:effectLst/>
              </a:rPr>
              <a:t> </a:t>
            </a:r>
          </a:p>
          <a:p>
            <a:r>
              <a:rPr lang="en-US" sz="2800" dirty="0">
                <a:effectLst/>
              </a:rPr>
              <a:t>God’s Word grows us  </a:t>
            </a:r>
            <a:r>
              <a:rPr lang="en-US" sz="2800" b="1" i="1" dirty="0">
                <a:effectLst/>
              </a:rPr>
              <a:t>Ps 1</a:t>
            </a:r>
            <a:r>
              <a:rPr lang="en-US" sz="28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66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His Word Purifies Us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Water also purifies us, washes us  </a:t>
            </a:r>
            <a:r>
              <a:rPr lang="en-US" sz="2800" b="1" i="1" dirty="0" err="1">
                <a:effectLst/>
              </a:rPr>
              <a:t>Eph</a:t>
            </a:r>
            <a:r>
              <a:rPr lang="en-US" sz="2800" b="1" i="1" dirty="0">
                <a:effectLst/>
              </a:rPr>
              <a:t> 5:26-27</a:t>
            </a:r>
            <a:r>
              <a:rPr lang="en-US" sz="2800" dirty="0">
                <a:effectLst/>
              </a:rPr>
              <a:t> </a:t>
            </a:r>
          </a:p>
          <a:p>
            <a:r>
              <a:rPr lang="en-US" sz="2800" dirty="0">
                <a:effectLst/>
              </a:rPr>
              <a:t>Word in us has power to change us  </a:t>
            </a:r>
            <a:r>
              <a:rPr lang="en-US" sz="2800" b="1" i="1" dirty="0" err="1">
                <a:effectLst/>
              </a:rPr>
              <a:t>Eph</a:t>
            </a:r>
            <a:r>
              <a:rPr lang="en-US" sz="2800" b="1" i="1" dirty="0">
                <a:effectLst/>
              </a:rPr>
              <a:t> 4:22-24</a:t>
            </a:r>
            <a:endParaRPr lang="en-US" sz="2800" dirty="0">
              <a:effectLst/>
            </a:endParaRPr>
          </a:p>
          <a:p>
            <a:r>
              <a:rPr lang="en-US" sz="2800" dirty="0">
                <a:effectLst/>
              </a:rPr>
              <a:t>Applying God’s word brings fruit in your life</a:t>
            </a:r>
          </a:p>
        </p:txBody>
      </p:sp>
    </p:spTree>
    <p:extLst>
      <p:ext uri="{BB962C8B-B14F-4D97-AF65-F5344CB8AC3E}">
        <p14:creationId xmlns:p14="http://schemas.microsoft.com/office/powerpoint/2010/main" val="317210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</a:rPr>
              <a:t>His Word Comes from Above</a:t>
            </a:r>
          </a:p>
          <a:p>
            <a:r>
              <a:rPr lang="en-US" sz="2800" dirty="0">
                <a:effectLst/>
              </a:rPr>
              <a:t>His Word Gives us Life</a:t>
            </a:r>
          </a:p>
          <a:p>
            <a:r>
              <a:rPr lang="en-US" sz="2800" dirty="0">
                <a:effectLst/>
              </a:rPr>
              <a:t>His Word Purifies us</a:t>
            </a:r>
          </a:p>
        </p:txBody>
      </p:sp>
    </p:spTree>
    <p:extLst>
      <p:ext uri="{BB962C8B-B14F-4D97-AF65-F5344CB8AC3E}">
        <p14:creationId xmlns:p14="http://schemas.microsoft.com/office/powerpoint/2010/main" val="9277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louds_design_template">
  <a:themeElements>
    <a:clrScheme name="Office Theme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Clouds_design_template</Template>
  <TotalTime>160</TotalTime>
  <Words>186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Clouds_design_template</vt:lpstr>
      <vt:lpstr>His Word Works</vt:lpstr>
      <vt:lpstr>Isaiah 55:10-13</vt:lpstr>
      <vt:lpstr>Isaiah 55:10-13</vt:lpstr>
      <vt:lpstr>Introduction</vt:lpstr>
      <vt:lpstr>His Word Comes from Above</vt:lpstr>
      <vt:lpstr>His Word Gives us Life</vt:lpstr>
      <vt:lpstr>His Word Purifies Us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Invitation to the Thirsty</dc:title>
  <dc:creator>Owner</dc:creator>
  <cp:lastModifiedBy>Evan Hanes</cp:lastModifiedBy>
  <cp:revision>8</cp:revision>
  <cp:lastPrinted>1601-01-01T00:00:00Z</cp:lastPrinted>
  <dcterms:created xsi:type="dcterms:W3CDTF">2018-10-20T21:39:02Z</dcterms:created>
  <dcterms:modified xsi:type="dcterms:W3CDTF">2018-11-11T16:02:24Z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TC102037621033</vt:lpwstr>
  </property>
</Properties>
</file>