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2"/>
  </p:notesMasterIdLst>
  <p:sldIdLst>
    <p:sldId id="256" r:id="rId3"/>
    <p:sldId id="259" r:id="rId4"/>
    <p:sldId id="260" r:id="rId5"/>
    <p:sldId id="261" r:id="rId6"/>
    <p:sldId id="266" r:id="rId7"/>
    <p:sldId id="270" r:id="rId8"/>
    <p:sldId id="267" r:id="rId9"/>
    <p:sldId id="268"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80251" autoAdjust="0"/>
  </p:normalViewPr>
  <p:slideViewPr>
    <p:cSldViewPr>
      <p:cViewPr varScale="1">
        <p:scale>
          <a:sx n="73" d="100"/>
          <a:sy n="73" d="100"/>
        </p:scale>
        <p:origin x="1435"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3B485-81AF-4CDB-9C01-BD96489CE8C1}" type="datetimeFigureOut">
              <a:rPr lang="en-US" smtClean="0"/>
              <a:t>12/16/2018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875B07-7B32-4C01-A8D7-BD825825E3E2}" type="slidenum">
              <a:rPr lang="en-US" smtClean="0"/>
              <a:t>‹#›</a:t>
            </a:fld>
            <a:endParaRPr lang="en-US"/>
          </a:p>
        </p:txBody>
      </p:sp>
    </p:spTree>
    <p:extLst>
      <p:ext uri="{BB962C8B-B14F-4D97-AF65-F5344CB8AC3E}">
        <p14:creationId xmlns:p14="http://schemas.microsoft.com/office/powerpoint/2010/main" val="4164533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1764252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269237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84768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2800126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666892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378281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192269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otes Placeholder 8"/>
          <p:cNvSpPr>
            <a:spLocks noGrp="1"/>
          </p:cNvSpPr>
          <p:nvPr>
            <p:ph type="body" idx="1"/>
          </p:nvPr>
        </p:nvSpPr>
        <p:spPr/>
        <p:txBody>
          <a:bodyPr>
            <a:normAutofit fontScale="55000" lnSpcReduction="20000"/>
          </a:bodyPr>
          <a:lstStyle/>
          <a:p>
            <a:r>
              <a:rPr lang="en-US" sz="1400" b="1" i="0" dirty="0"/>
              <a:t>Picture with reflected caption</a:t>
            </a:r>
          </a:p>
          <a:p>
            <a:r>
              <a:rPr lang="en-US" sz="1400" dirty="0"/>
              <a:t>(Basic)</a:t>
            </a:r>
          </a:p>
          <a:p>
            <a:endParaRPr lang="en-US" sz="1200" dirty="0"/>
          </a:p>
          <a:p>
            <a:endParaRPr lang="en-US" sz="1200" dirty="0"/>
          </a:p>
          <a:p>
            <a:r>
              <a:rPr lang="en-US" sz="1200" dirty="0"/>
              <a:t>To reproduce the picture effects on this slide, do</a:t>
            </a:r>
            <a:r>
              <a:rPr lang="en-US" sz="1200" baseline="0" dirty="0"/>
              <a:t>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Home</a:t>
            </a:r>
            <a:r>
              <a:rPr lang="en-US" sz="1200" baseline="0" dirty="0"/>
              <a:t> tab, in the </a:t>
            </a:r>
            <a:r>
              <a:rPr lang="en-US" sz="1200" b="1" baseline="0" dirty="0"/>
              <a:t>Slides</a:t>
            </a:r>
            <a:r>
              <a:rPr lang="en-US" sz="1200" baseline="0" dirty="0"/>
              <a:t> group, click </a:t>
            </a:r>
            <a:r>
              <a:rPr lang="en-US" sz="1200" b="1" baseline="0" dirty="0"/>
              <a:t>Layout</a:t>
            </a:r>
            <a:r>
              <a:rPr lang="en-US" sz="1200" baseline="0" dirty="0"/>
              <a:t> and then click </a:t>
            </a:r>
            <a:r>
              <a:rPr lang="en-US" sz="1200" b="1" baseline="0" dirty="0"/>
              <a:t>Blank</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On the </a:t>
            </a:r>
            <a:r>
              <a:rPr lang="en-US" sz="1200" b="1" baseline="0" dirty="0"/>
              <a:t>Insert</a:t>
            </a:r>
            <a:r>
              <a:rPr lang="en-US" sz="1200" baseline="0" dirty="0"/>
              <a:t> tab, in the </a:t>
            </a:r>
            <a:r>
              <a:rPr lang="en-US" sz="1200" b="1" baseline="0" dirty="0"/>
              <a:t>Images</a:t>
            </a:r>
            <a:r>
              <a:rPr lang="en-US" sz="1200" baseline="0" dirty="0"/>
              <a:t> group, click </a:t>
            </a:r>
            <a:r>
              <a:rPr lang="en-US" sz="1200" b="1" baseline="0" dirty="0"/>
              <a:t>Picture</a:t>
            </a:r>
            <a:r>
              <a:rPr lang="en-US" sz="1200" baseline="0" dirty="0"/>
              <a:t>. In the </a:t>
            </a:r>
            <a:r>
              <a:rPr lang="en-US" sz="1200" b="1" baseline="0" dirty="0"/>
              <a:t>Insert Picture </a:t>
            </a:r>
            <a:r>
              <a:rPr lang="en-US" sz="1200" baseline="0" dirty="0"/>
              <a:t>dialog box, select a picture, and then click </a:t>
            </a:r>
            <a:r>
              <a:rPr lang="en-US" sz="1200" b="1" baseline="0" dirty="0"/>
              <a:t>Insert</a:t>
            </a:r>
            <a:r>
              <a:rPr lang="en-US" sz="1200" baseline="0" dirty="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Under </a:t>
            </a:r>
            <a:r>
              <a:rPr lang="en-US" sz="1200" b="1" kern="1200" dirty="0">
                <a:solidFill>
                  <a:schemeClr val="tx1"/>
                </a:solidFill>
                <a:effectLst/>
                <a:latin typeface="+mn-lt"/>
                <a:ea typeface="+mn-ea"/>
                <a:cs typeface="+mn-cs"/>
              </a:rPr>
              <a:t>Picture</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Tools</a:t>
            </a:r>
            <a:r>
              <a:rPr lang="en-US" sz="1200" kern="1200" dirty="0">
                <a:solidFill>
                  <a:schemeClr val="tx1"/>
                </a:solidFill>
                <a:effectLst/>
                <a:latin typeface="+mn-lt"/>
                <a:ea typeface="+mn-ea"/>
                <a:cs typeface="+mn-cs"/>
              </a:rPr>
              <a:t>, on the </a:t>
            </a:r>
            <a:r>
              <a:rPr lang="en-US" sz="1200" b="1" kern="1200" dirty="0">
                <a:solidFill>
                  <a:schemeClr val="tx1"/>
                </a:solidFill>
                <a:effectLst/>
                <a:latin typeface="+mn-lt"/>
                <a:ea typeface="+mn-ea"/>
                <a:cs typeface="+mn-cs"/>
              </a:rPr>
              <a:t>Format</a:t>
            </a:r>
            <a:r>
              <a:rPr lang="en-US" sz="1200" kern="1200" dirty="0">
                <a:solidFill>
                  <a:schemeClr val="tx1"/>
                </a:solidFill>
                <a:effectLst/>
                <a:latin typeface="+mn-lt"/>
                <a:ea typeface="+mn-ea"/>
                <a:cs typeface="+mn-cs"/>
              </a:rPr>
              <a:t> tab, in the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group, click the </a:t>
            </a:r>
            <a:r>
              <a:rPr lang="en-US" sz="1200" b="1" kern="1200" dirty="0">
                <a:solidFill>
                  <a:schemeClr val="tx1"/>
                </a:solidFill>
                <a:effectLst/>
                <a:latin typeface="+mn-lt"/>
                <a:ea typeface="+mn-ea"/>
                <a:cs typeface="+mn-cs"/>
              </a:rPr>
              <a:t>Size and Position</a:t>
            </a:r>
            <a:r>
              <a:rPr lang="en-US" sz="1200" kern="1200" dirty="0">
                <a:solidFill>
                  <a:schemeClr val="tx1"/>
                </a:solidFill>
                <a:effectLst/>
                <a:latin typeface="+mn-lt"/>
                <a:ea typeface="+mn-ea"/>
                <a:cs typeface="+mn-cs"/>
              </a:rPr>
              <a:t> dialog box launcher. In the </a:t>
            </a:r>
            <a:r>
              <a:rPr lang="en-US" sz="1200" b="1" kern="1200" dirty="0">
                <a:solidFill>
                  <a:schemeClr val="tx1"/>
                </a:solidFill>
                <a:effectLst/>
                <a:latin typeface="+mn-lt"/>
                <a:ea typeface="+mn-ea"/>
                <a:cs typeface="+mn-cs"/>
              </a:rPr>
              <a:t>Format Picture </a:t>
            </a:r>
            <a:r>
              <a:rPr lang="en-US" sz="1200" kern="1200" dirty="0">
                <a:solidFill>
                  <a:schemeClr val="tx1"/>
                </a:solidFill>
                <a:effectLst/>
                <a:latin typeface="+mn-lt"/>
                <a:ea typeface="+mn-ea"/>
                <a:cs typeface="+mn-cs"/>
              </a:rPr>
              <a:t>dialog box, resize or crop the image so that the height is set to </a:t>
            </a:r>
            <a:r>
              <a:rPr lang="en-US" sz="1200" b="1" kern="1200" dirty="0">
                <a:solidFill>
                  <a:schemeClr val="tx1"/>
                </a:solidFill>
                <a:effectLst/>
                <a:latin typeface="+mn-lt"/>
                <a:ea typeface="+mn-ea"/>
                <a:cs typeface="+mn-cs"/>
              </a:rPr>
              <a:t>3.17” </a:t>
            </a:r>
            <a:r>
              <a:rPr lang="en-US" sz="1200" kern="1200" dirty="0">
                <a:solidFill>
                  <a:schemeClr val="tx1"/>
                </a:solidFill>
                <a:effectLst/>
                <a:latin typeface="+mn-lt"/>
                <a:ea typeface="+mn-ea"/>
                <a:cs typeface="+mn-cs"/>
              </a:rPr>
              <a:t>and the width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set to </a:t>
            </a:r>
            <a:r>
              <a:rPr lang="en-US" sz="1200" b="1" kern="1200" dirty="0">
                <a:solidFill>
                  <a:schemeClr val="tx1"/>
                </a:solidFill>
                <a:effectLst/>
                <a:latin typeface="+mn-lt"/>
                <a:ea typeface="+mn-ea"/>
                <a:cs typeface="+mn-cs"/>
              </a:rPr>
              <a:t>10”</a:t>
            </a:r>
            <a:r>
              <a:rPr lang="en-US" sz="1200" kern="1200" dirty="0">
                <a:solidFill>
                  <a:schemeClr val="tx1"/>
                </a:solidFill>
                <a:effectLst/>
                <a:latin typeface="+mn-lt"/>
                <a:ea typeface="+mn-ea"/>
                <a:cs typeface="+mn-cs"/>
              </a:rPr>
              <a:t>. To crop the picture, click </a:t>
            </a:r>
            <a:r>
              <a:rPr lang="en-US" sz="1200" b="1" kern="1200" dirty="0">
                <a:solidFill>
                  <a:schemeClr val="tx1"/>
                </a:solidFill>
                <a:effectLst/>
                <a:latin typeface="+mn-lt"/>
                <a:ea typeface="+mn-ea"/>
                <a:cs typeface="+mn-cs"/>
              </a:rPr>
              <a:t>Crop</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Crop position</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Left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Top</a:t>
            </a:r>
            <a:r>
              <a:rPr lang="en-US" sz="1200" kern="1200" dirty="0">
                <a:solidFill>
                  <a:schemeClr val="tx1"/>
                </a:solidFill>
                <a:effectLst/>
                <a:latin typeface="+mn-lt"/>
                <a:ea typeface="+mn-ea"/>
                <a:cs typeface="+mn-cs"/>
              </a:rPr>
              <a:t> boxes. To resize the picture, click </a:t>
            </a:r>
            <a:r>
              <a:rPr lang="en-US" sz="1200" b="1" kern="1200" dirty="0">
                <a:solidFill>
                  <a:schemeClr val="tx1"/>
                </a:solidFill>
                <a:effectLst/>
                <a:latin typeface="+mn-lt"/>
                <a:ea typeface="+mn-ea"/>
                <a:cs typeface="+mn-cs"/>
              </a:rPr>
              <a:t>Size</a:t>
            </a:r>
            <a:r>
              <a:rPr lang="en-US" sz="1200" kern="1200" dirty="0">
                <a:solidFill>
                  <a:schemeClr val="tx1"/>
                </a:solidFill>
                <a:effectLst/>
                <a:latin typeface="+mn-lt"/>
                <a:ea typeface="+mn-ea"/>
                <a:cs typeface="+mn-cs"/>
              </a:rPr>
              <a:t> in the left pane, and in the right pane, under </a:t>
            </a:r>
            <a:r>
              <a:rPr lang="en-US" sz="1200" b="1" kern="1200" dirty="0">
                <a:solidFill>
                  <a:schemeClr val="tx1"/>
                </a:solidFill>
                <a:effectLst/>
                <a:latin typeface="+mn-lt"/>
                <a:ea typeface="+mn-ea"/>
                <a:cs typeface="+mn-cs"/>
              </a:rPr>
              <a:t>Size and rotate</a:t>
            </a:r>
            <a:r>
              <a:rPr lang="en-US" sz="1200" kern="1200" dirty="0">
                <a:solidFill>
                  <a:schemeClr val="tx1"/>
                </a:solidFill>
                <a:effectLst/>
                <a:latin typeface="+mn-lt"/>
                <a:ea typeface="+mn-ea"/>
                <a:cs typeface="+mn-cs"/>
              </a:rPr>
              <a:t>, enter values into the </a:t>
            </a:r>
            <a:r>
              <a:rPr lang="en-US" sz="1200" b="1" kern="1200" dirty="0">
                <a:solidFill>
                  <a:schemeClr val="tx1"/>
                </a:solidFill>
                <a:effectLst/>
                <a:latin typeface="+mn-lt"/>
                <a:ea typeface="+mn-ea"/>
                <a:cs typeface="+mn-cs"/>
              </a:rPr>
              <a:t>Height</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Width</a:t>
            </a:r>
            <a:r>
              <a:rPr lang="en-US" sz="1200" kern="1200" dirty="0">
                <a:solidFill>
                  <a:schemeClr val="tx1"/>
                </a:solidFill>
                <a:effectLst/>
                <a:latin typeface="+mn-lt"/>
                <a:ea typeface="+mn-ea"/>
                <a:cs typeface="+mn-cs"/>
              </a:rPr>
              <a:t> boxes.</a:t>
            </a:r>
            <a:endParaRPr lang="en-US" sz="1200" baseline="0" dirty="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Select the picture. On the </a:t>
            </a:r>
            <a:r>
              <a:rPr lang="en-US" sz="1200" b="1" baseline="0" dirty="0"/>
              <a:t>Home</a:t>
            </a:r>
            <a:r>
              <a:rPr lang="en-US" sz="1200" baseline="0" dirty="0"/>
              <a:t> tab, in the </a:t>
            </a:r>
            <a:r>
              <a:rPr lang="en-US" sz="1200" b="1" baseline="0" dirty="0"/>
              <a:t>Drawing</a:t>
            </a:r>
            <a:r>
              <a:rPr lang="en-US" sz="1200" baseline="0" dirty="0"/>
              <a:t> group, click </a:t>
            </a:r>
            <a:r>
              <a:rPr lang="en-US" sz="1200" b="1" baseline="0" dirty="0"/>
              <a:t>Arrange</a:t>
            </a:r>
            <a:r>
              <a:rPr lang="en-US" sz="1200" baseline="0" dirty="0"/>
              <a:t>, point to </a:t>
            </a:r>
            <a:r>
              <a:rPr lang="en-US" sz="1200" b="1" baseline="0" dirty="0"/>
              <a:t>Align</a:t>
            </a:r>
            <a:r>
              <a:rPr lang="en-US" sz="1200" baseline="0" dirty="0"/>
              <a:t>, and then do the following:</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 Slide</a:t>
            </a:r>
            <a:r>
              <a:rPr lang="en-US" sz="1200" baseline="0" dirty="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Click </a:t>
            </a:r>
            <a:r>
              <a:rPr lang="en-US" sz="1200" b="1" baseline="0" dirty="0"/>
              <a:t>Align Top</a:t>
            </a:r>
            <a:r>
              <a:rPr lang="en-US" sz="120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a:t>Under </a:t>
            </a:r>
            <a:r>
              <a:rPr lang="en-US" sz="1200" b="1" baseline="0" dirty="0"/>
              <a:t>Picture Tools</a:t>
            </a:r>
            <a:r>
              <a:rPr lang="en-US" sz="1200" baseline="0" dirty="0"/>
              <a:t>, on the </a:t>
            </a:r>
            <a:r>
              <a:rPr lang="en-US" sz="1200" b="1" baseline="0" dirty="0"/>
              <a:t>Format</a:t>
            </a:r>
            <a:r>
              <a:rPr lang="en-US" sz="1200" baseline="0" dirty="0"/>
              <a:t> tab, in the </a:t>
            </a:r>
            <a:r>
              <a:rPr lang="en-US" sz="1200" b="1" baseline="0" dirty="0"/>
              <a:t>Picture Styles </a:t>
            </a:r>
            <a:r>
              <a:rPr lang="en-US" sz="1200" baseline="0" dirty="0"/>
              <a:t>group, click </a:t>
            </a:r>
            <a:r>
              <a:rPr lang="en-US" sz="1200" b="1" baseline="0" dirty="0"/>
              <a:t>Picture Effects</a:t>
            </a:r>
            <a:r>
              <a:rPr lang="en-US" sz="1200" baseline="0" dirty="0"/>
              <a:t>, point to </a:t>
            </a:r>
            <a:r>
              <a:rPr lang="en-US" sz="1200" b="1" baseline="0" dirty="0"/>
              <a:t>Reflections</a:t>
            </a:r>
            <a:r>
              <a:rPr lang="en-US" sz="1200" baseline="0" dirty="0"/>
              <a:t>, and then under </a:t>
            </a:r>
            <a:r>
              <a:rPr lang="en-US" sz="1200" b="1" baseline="0" dirty="0"/>
              <a:t>Reflection Variations </a:t>
            </a:r>
            <a:r>
              <a:rPr lang="en-US" sz="1200" baseline="0" dirty="0"/>
              <a:t>click </a:t>
            </a:r>
            <a:r>
              <a:rPr lang="en-US" sz="1200" b="1" baseline="0" dirty="0"/>
              <a:t>Half Reflection, touching </a:t>
            </a:r>
            <a:r>
              <a:rPr lang="en-US" sz="120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a:t>On</a:t>
            </a:r>
            <a:r>
              <a:rPr lang="en-US" sz="1200" i="0" baseline="0" dirty="0"/>
              <a:t> the </a:t>
            </a:r>
            <a:r>
              <a:rPr lang="en-US" sz="1200" b="1" i="0" baseline="0" dirty="0"/>
              <a:t>Insert</a:t>
            </a:r>
            <a:r>
              <a:rPr lang="en-US" sz="1200" i="0" baseline="0" dirty="0"/>
              <a:t> tab, in the </a:t>
            </a:r>
            <a:r>
              <a:rPr lang="en-US" sz="1200" b="1" i="0" baseline="0" dirty="0"/>
              <a:t>Text</a:t>
            </a:r>
            <a:r>
              <a:rPr lang="en-US" sz="1200" i="0" baseline="0" dirty="0"/>
              <a:t> group, click </a:t>
            </a:r>
            <a:r>
              <a:rPr lang="en-US" sz="1200" b="1" i="0" baseline="0" dirty="0"/>
              <a:t>Text Box</a:t>
            </a:r>
            <a:r>
              <a:rPr lang="en-US" sz="1200" i="0" baseline="0" dirty="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Enter text in the text box, select the text, and then o</a:t>
            </a:r>
            <a:r>
              <a:rPr lang="en-US" sz="1200" i="0" dirty="0"/>
              <a:t>n the </a:t>
            </a:r>
            <a:r>
              <a:rPr lang="en-US" sz="1200" b="1" i="0" dirty="0"/>
              <a:t>Home</a:t>
            </a:r>
            <a:r>
              <a:rPr lang="en-US" sz="1200" i="0" baseline="0" dirty="0"/>
              <a:t> tab, in the </a:t>
            </a:r>
            <a:r>
              <a:rPr lang="en-US" sz="1200" b="1" i="0" baseline="0" dirty="0"/>
              <a:t>Font</a:t>
            </a:r>
            <a:r>
              <a:rPr lang="en-US" sz="1200" i="0" baseline="0" dirty="0"/>
              <a:t> group, select </a:t>
            </a:r>
            <a:r>
              <a:rPr lang="en-US" sz="1200" b="1" dirty="0"/>
              <a:t>Impact </a:t>
            </a:r>
            <a:r>
              <a:rPr lang="en-US" sz="1200" i="0" baseline="0" dirty="0"/>
              <a:t>from the </a:t>
            </a:r>
            <a:r>
              <a:rPr lang="en-US" sz="1200" b="1" i="0" baseline="0" dirty="0"/>
              <a:t>Font</a:t>
            </a:r>
            <a:r>
              <a:rPr lang="en-US" sz="1200" i="0" baseline="0" dirty="0"/>
              <a:t> list and then enter </a:t>
            </a:r>
            <a:r>
              <a:rPr lang="en-US" sz="1200" b="1" dirty="0"/>
              <a:t>42</a:t>
            </a:r>
            <a:r>
              <a:rPr lang="en-US" sz="1200" i="0" baseline="0" dirty="0"/>
              <a:t> in the </a:t>
            </a:r>
            <a:r>
              <a:rPr lang="en-US" sz="1200" b="1" i="0" baseline="0" dirty="0"/>
              <a:t>Font Size </a:t>
            </a:r>
            <a:r>
              <a:rPr lang="en-US" sz="1200" i="0" baseline="0" dirty="0"/>
              <a:t>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On the </a:t>
            </a:r>
            <a:r>
              <a:rPr lang="en-US" sz="1200" b="1" i="0" baseline="0" dirty="0"/>
              <a:t>Home</a:t>
            </a:r>
            <a:r>
              <a:rPr lang="en-US" sz="1200" i="0" baseline="0" dirty="0"/>
              <a:t> tab, in the </a:t>
            </a:r>
            <a:r>
              <a:rPr lang="en-US" sz="1200" b="1" i="0" baseline="0" dirty="0"/>
              <a:t>Paragraph</a:t>
            </a:r>
            <a:r>
              <a:rPr lang="en-US" sz="1200" i="0" baseline="0" dirty="0"/>
              <a:t> group, click </a:t>
            </a:r>
            <a:r>
              <a:rPr lang="en-US" sz="1200" b="1" i="0" baseline="0" dirty="0"/>
              <a:t>Align Text Right</a:t>
            </a:r>
            <a:r>
              <a:rPr lang="en-US" sz="1200" i="0" baseline="0" dirty="0"/>
              <a:t> to align the text right in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Select the text box. 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a:t>
            </a:r>
            <a:r>
              <a:rPr lang="en-US" sz="1200" b="1" i="0" baseline="0" dirty="0"/>
              <a:t>Text Effects</a:t>
            </a:r>
            <a:r>
              <a:rPr lang="en-US" sz="1200" i="0" baseline="0" dirty="0"/>
              <a:t>, point to </a:t>
            </a:r>
            <a:r>
              <a:rPr lang="en-US" sz="1200" b="1" i="0" baseline="0" dirty="0"/>
              <a:t>Reflection</a:t>
            </a:r>
            <a:r>
              <a:rPr lang="en-US" sz="1200" i="0" baseline="0" dirty="0"/>
              <a:t>, and then under </a:t>
            </a:r>
            <a:r>
              <a:rPr lang="en-US" sz="1200" b="1" i="0" baseline="0" dirty="0"/>
              <a:t>Reflection Variations </a:t>
            </a:r>
            <a:r>
              <a:rPr lang="en-US" sz="1200" i="0" baseline="0" dirty="0"/>
              <a:t>click </a:t>
            </a:r>
            <a:r>
              <a:rPr lang="en-US" sz="1200" b="1" i="0" baseline="0" dirty="0"/>
              <a:t>Half Reflection, touching </a:t>
            </a:r>
            <a:r>
              <a:rPr lang="en-US" sz="1200" i="0" baseline="0" dirty="0"/>
              <a:t>(first row, second option from the left).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a:t>Under </a:t>
            </a:r>
            <a:r>
              <a:rPr lang="en-US" sz="1200" b="1" i="0" baseline="0" dirty="0"/>
              <a:t>Drawing Tools</a:t>
            </a:r>
            <a:r>
              <a:rPr lang="en-US" sz="1200" i="0" baseline="0" dirty="0"/>
              <a:t>, on the </a:t>
            </a:r>
            <a:r>
              <a:rPr lang="en-US" sz="1200" b="1" i="0" baseline="0" dirty="0"/>
              <a:t>Format</a:t>
            </a:r>
            <a:r>
              <a:rPr lang="en-US" sz="1200" i="0" baseline="0" dirty="0"/>
              <a:t> tab, in the </a:t>
            </a:r>
            <a:r>
              <a:rPr lang="en-US" sz="1200" b="1" i="0" baseline="0" dirty="0"/>
              <a:t>WordArt Styles </a:t>
            </a:r>
            <a:r>
              <a:rPr lang="en-US" sz="1200" i="0" baseline="0" dirty="0"/>
              <a:t>group, click the </a:t>
            </a:r>
            <a:r>
              <a:rPr lang="en-US" sz="1200" b="1" i="0" baseline="0" dirty="0"/>
              <a:t>Format Text Effects </a:t>
            </a:r>
            <a:r>
              <a:rPr lang="en-US" sz="1200" i="0" baseline="0" dirty="0"/>
              <a:t>dialog box launcher. In the </a:t>
            </a:r>
            <a:r>
              <a:rPr lang="en-US" sz="1200" b="1" i="0" baseline="0" dirty="0"/>
              <a:t>Format Text Effects </a:t>
            </a:r>
            <a:r>
              <a:rPr lang="en-US" sz="1200" i="0" baseline="0" dirty="0"/>
              <a:t>dialog box, click </a:t>
            </a:r>
            <a:r>
              <a:rPr lang="en-US" sz="1200" b="1" i="0" baseline="0" dirty="0"/>
              <a:t>Text Fill </a:t>
            </a:r>
            <a:r>
              <a:rPr lang="en-US" sz="1200" i="0" baseline="0" dirty="0"/>
              <a:t>in the left pane, select </a:t>
            </a:r>
            <a:r>
              <a:rPr lang="en-US" sz="1200" b="1" i="0" baseline="0" dirty="0"/>
              <a:t>Solid fill </a:t>
            </a:r>
            <a:r>
              <a:rPr lang="en-US" sz="1200" i="0" baseline="0" dirty="0"/>
              <a:t>in the </a:t>
            </a:r>
            <a:r>
              <a:rPr lang="en-US" sz="1200" b="1" i="0" baseline="0" dirty="0"/>
              <a:t>Text Fill</a:t>
            </a:r>
            <a:r>
              <a:rPr lang="en-US" sz="1200" i="0" baseline="0" dirty="0"/>
              <a:t> pane, and then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Click the button next to </a:t>
            </a:r>
            <a:r>
              <a:rPr lang="en-US" sz="1200" b="1" i="0" baseline="0" dirty="0"/>
              <a:t>Color</a:t>
            </a:r>
            <a:r>
              <a:rPr lang="en-US" sz="1200" i="0" baseline="0" dirty="0"/>
              <a:t>, and then under </a:t>
            </a:r>
            <a:r>
              <a:rPr lang="en-US" sz="1200" b="1" i="0" baseline="0" dirty="0"/>
              <a:t>Theme Colors</a:t>
            </a:r>
            <a:r>
              <a:rPr lang="en-US" sz="1200" i="0" baseline="0" dirty="0"/>
              <a:t>, click </a:t>
            </a:r>
            <a:r>
              <a:rPr lang="en-US" sz="1200" b="1" i="0" baseline="0" dirty="0"/>
              <a:t>White, Background 1 </a:t>
            </a:r>
            <a:r>
              <a:rPr lang="en-US" sz="1200" i="0" baseline="0" dirty="0"/>
              <a:t>(first row, first option from the left). </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a:t>In the </a:t>
            </a:r>
            <a:r>
              <a:rPr lang="en-US" sz="1200" b="1" i="0" baseline="0" dirty="0"/>
              <a:t>Transparency</a:t>
            </a:r>
            <a:r>
              <a:rPr lang="en-US" sz="1200" i="0" baseline="0" dirty="0"/>
              <a:t> box, enter </a:t>
            </a:r>
            <a:r>
              <a:rPr lang="en-US" sz="1200" b="1" i="0" baseline="0" dirty="0"/>
              <a:t>12%</a:t>
            </a:r>
            <a:r>
              <a:rPr lang="en-US" sz="1200" i="0" baseline="0" dirty="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t>On the slide, drag the text box onto the picture to position as needed. </a:t>
            </a:r>
          </a:p>
          <a:p>
            <a:endParaRPr lang="en-US" sz="1200" dirty="0"/>
          </a:p>
          <a:p>
            <a:endParaRPr lang="en-US" sz="1200" dirty="0"/>
          </a:p>
          <a:p>
            <a:r>
              <a:rPr lang="en-US" sz="1200" kern="1200" dirty="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a:solidFill>
                  <a:schemeClr val="tx1"/>
                </a:solidFill>
                <a:latin typeface="+mn-lt"/>
                <a:ea typeface="+mn-ea"/>
                <a:cs typeface="+mn-cs"/>
              </a:rPr>
              <a:t>Right-click the slide background area, and then click </a:t>
            </a:r>
            <a:r>
              <a:rPr lang="en-US" sz="1200" b="1" kern="1200" dirty="0">
                <a:solidFill>
                  <a:schemeClr val="tx1"/>
                </a:solidFill>
                <a:latin typeface="+mn-lt"/>
                <a:ea typeface="+mn-ea"/>
                <a:cs typeface="+mn-cs"/>
              </a:rPr>
              <a:t>Format Background</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Format Background </a:t>
            </a:r>
            <a:r>
              <a:rPr lang="en-US" sz="1200" kern="1200" dirty="0">
                <a:solidFill>
                  <a:schemeClr val="tx1"/>
                </a:solidFill>
                <a:latin typeface="+mn-lt"/>
                <a:ea typeface="+mn-ea"/>
                <a:cs typeface="+mn-cs"/>
              </a:rPr>
              <a:t>dialog box, click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in the left pane, select </a:t>
            </a:r>
            <a:r>
              <a:rPr lang="en-US" sz="1200" b="1" kern="1200" dirty="0">
                <a:solidFill>
                  <a:schemeClr val="tx1"/>
                </a:solidFill>
                <a:latin typeface="+mn-lt"/>
                <a:ea typeface="+mn-ea"/>
                <a:cs typeface="+mn-cs"/>
              </a:rPr>
              <a:t>Gradient fill</a:t>
            </a:r>
            <a:r>
              <a:rPr lang="en-US" sz="1200" kern="1200" dirty="0">
                <a:solidFill>
                  <a:schemeClr val="tx1"/>
                </a:solidFill>
                <a:latin typeface="+mn-lt"/>
                <a:ea typeface="+mn-ea"/>
                <a:cs typeface="+mn-cs"/>
              </a:rPr>
              <a:t> in the </a:t>
            </a:r>
            <a:r>
              <a:rPr lang="en-US" sz="1200" b="1" kern="1200" dirty="0">
                <a:solidFill>
                  <a:schemeClr val="tx1"/>
                </a:solidFill>
                <a:latin typeface="+mn-lt"/>
                <a:ea typeface="+mn-ea"/>
                <a:cs typeface="+mn-cs"/>
              </a:rPr>
              <a:t>Fill</a:t>
            </a:r>
            <a:r>
              <a:rPr lang="en-US" sz="1200" kern="1200" dirty="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Type</a:t>
            </a:r>
            <a:r>
              <a:rPr lang="en-US" sz="1200" kern="1200" dirty="0">
                <a:solidFill>
                  <a:schemeClr val="tx1"/>
                </a:solidFill>
                <a:latin typeface="+mn-lt"/>
                <a:ea typeface="+mn-ea"/>
                <a:cs typeface="+mn-cs"/>
              </a:rPr>
              <a:t> list, select </a:t>
            </a:r>
            <a:r>
              <a:rPr lang="en-US" sz="1200" b="1" kern="1200" dirty="0">
                <a:solidFill>
                  <a:schemeClr val="tx1"/>
                </a:solidFill>
                <a:latin typeface="+mn-lt"/>
                <a:ea typeface="+mn-ea"/>
                <a:cs typeface="+mn-cs"/>
              </a:rPr>
              <a:t>Radial</a:t>
            </a:r>
            <a:r>
              <a:rPr lang="en-US" sz="1200" kern="1200" dirty="0">
                <a:solidFill>
                  <a:schemeClr val="tx1"/>
                </a:solidFill>
                <a:latin typeface="+mn-lt"/>
                <a:ea typeface="+mn-ea"/>
                <a:cs typeface="+mn-cs"/>
              </a:rPr>
              <a:t>.</a:t>
            </a:r>
          </a:p>
          <a:p>
            <a:pPr marL="685800" lvl="1"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Direction</a:t>
            </a:r>
            <a:r>
              <a:rPr lang="en-US" sz="1200" kern="1200" dirty="0">
                <a:solidFill>
                  <a:schemeClr val="tx1"/>
                </a:solidFill>
                <a:latin typeface="+mn-lt"/>
                <a:ea typeface="+mn-ea"/>
                <a:cs typeface="+mn-cs"/>
              </a:rPr>
              <a:t>, and then click </a:t>
            </a:r>
            <a:r>
              <a:rPr lang="en-US" sz="1200" b="1" kern="1200" dirty="0">
                <a:solidFill>
                  <a:schemeClr val="tx1"/>
                </a:solidFill>
                <a:latin typeface="+mn-lt"/>
                <a:ea typeface="+mn-ea"/>
                <a:cs typeface="+mn-cs"/>
              </a:rPr>
              <a:t>From Center </a:t>
            </a:r>
            <a:r>
              <a:rPr lang="en-US" sz="1200" b="0" kern="1200" dirty="0">
                <a:solidFill>
                  <a:schemeClr val="tx1"/>
                </a:solidFill>
                <a:latin typeface="+mn-lt"/>
                <a:ea typeface="+mn-ea"/>
                <a:cs typeface="+mn-cs"/>
              </a:rPr>
              <a:t>(third option from the left).</a:t>
            </a:r>
            <a:endParaRPr lang="en-US" sz="1200" b="1" kern="1200" dirty="0">
              <a:solidFill>
                <a:schemeClr val="tx1"/>
              </a:solidFill>
              <a:latin typeface="+mn-lt"/>
              <a:ea typeface="+mn-ea"/>
              <a:cs typeface="+mn-cs"/>
            </a:endParaRPr>
          </a:p>
          <a:p>
            <a:pPr marL="685800" lvl="1" indent="-228600">
              <a:buFont typeface="Arial" pitchFamily="34" charset="0"/>
              <a:buChar char="•"/>
            </a:pPr>
            <a:r>
              <a:rPr lang="en-US" sz="1200" kern="1200" dirty="0">
                <a:solidFill>
                  <a:schemeClr val="tx1"/>
                </a:solidFill>
                <a:latin typeface="+mn-lt"/>
                <a:ea typeface="+mn-ea"/>
                <a:cs typeface="+mn-cs"/>
              </a:rPr>
              <a:t>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click </a:t>
            </a:r>
            <a:r>
              <a:rPr lang="en-US" sz="1200" b="1" kern="1200" dirty="0">
                <a:solidFill>
                  <a:schemeClr val="tx1"/>
                </a:solidFill>
                <a:latin typeface="+mn-lt"/>
                <a:ea typeface="+mn-ea"/>
                <a:cs typeface="+mn-cs"/>
              </a:rPr>
              <a:t>Add</a:t>
            </a:r>
            <a:r>
              <a:rPr lang="en-US" sz="1200" b="0" kern="1200" dirty="0">
                <a:solidFill>
                  <a:schemeClr val="tx1"/>
                </a:solidFill>
                <a:latin typeface="+mn-lt"/>
                <a:ea typeface="+mn-ea"/>
                <a:cs typeface="+mn-cs"/>
              </a:rPr>
              <a:t> or </a:t>
            </a:r>
            <a:r>
              <a:rPr lang="en-US" sz="1200" b="1" kern="1200" dirty="0">
                <a:solidFill>
                  <a:schemeClr val="tx1"/>
                </a:solidFill>
                <a:latin typeface="+mn-lt"/>
                <a:ea typeface="+mn-ea"/>
                <a:cs typeface="+mn-cs"/>
              </a:rPr>
              <a:t>Remove</a:t>
            </a:r>
            <a:r>
              <a:rPr lang="en-US" sz="1200" kern="1200" dirty="0">
                <a:solidFill>
                  <a:schemeClr val="tx1"/>
                </a:solidFill>
                <a:latin typeface="+mn-lt"/>
                <a:ea typeface="+mn-ea"/>
                <a:cs typeface="+mn-cs"/>
              </a:rPr>
              <a:t> until two stops appear on</a:t>
            </a:r>
            <a:r>
              <a:rPr lang="en-US" sz="1200" kern="1200" baseline="0" dirty="0">
                <a:solidFill>
                  <a:schemeClr val="tx1"/>
                </a:solidFill>
                <a:latin typeface="+mn-lt"/>
                <a:ea typeface="+mn-ea"/>
                <a:cs typeface="+mn-cs"/>
              </a:rPr>
              <a:t> the slider</a:t>
            </a:r>
            <a:r>
              <a:rPr lang="en-US" sz="1200" kern="1200" dirty="0">
                <a:solidFill>
                  <a:schemeClr val="tx1"/>
                </a:solidFill>
                <a:latin typeface="+mn-lt"/>
                <a:ea typeface="+mn-ea"/>
                <a:cs typeface="+mn-cs"/>
              </a:rPr>
              <a:t>.</a:t>
            </a:r>
          </a:p>
          <a:p>
            <a:pPr marL="228600" lvl="0" indent="-228600">
              <a:buFont typeface="+mj-lt"/>
              <a:buAutoNum type="arabicPeriod"/>
            </a:pPr>
            <a:r>
              <a:rPr lang="en-US" sz="1200" kern="1200" dirty="0">
                <a:solidFill>
                  <a:schemeClr val="tx1"/>
                </a:solidFill>
                <a:latin typeface="+mn-lt"/>
                <a:ea typeface="+mn-ea"/>
                <a:cs typeface="+mn-cs"/>
              </a:rPr>
              <a:t>Also under </a:t>
            </a:r>
            <a:r>
              <a:rPr lang="en-US" sz="1200" b="1" kern="1200" dirty="0">
                <a:solidFill>
                  <a:schemeClr val="tx1"/>
                </a:solidFill>
                <a:latin typeface="+mn-lt"/>
                <a:ea typeface="+mn-ea"/>
                <a:cs typeface="+mn-cs"/>
              </a:rPr>
              <a:t>Gradient stops</a:t>
            </a:r>
            <a:r>
              <a:rPr lang="en-US" sz="1200" kern="1200" dirty="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1 </a:t>
            </a:r>
            <a:r>
              <a:rPr lang="en-US" sz="1200" kern="1200" dirty="0">
                <a:solidFill>
                  <a:schemeClr val="tx1"/>
                </a:solidFill>
                <a:latin typeface="+mn-lt"/>
                <a:ea typeface="+mn-ea"/>
                <a:cs typeface="+mn-cs"/>
              </a:rPr>
              <a:t>from the list, and then do the following:</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10%</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5% </a:t>
            </a:r>
            <a:r>
              <a:rPr lang="en-US" sz="1200" b="0" kern="1200" dirty="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a:solidFill>
                  <a:schemeClr val="tx1"/>
                </a:solidFill>
                <a:latin typeface="+mn-lt"/>
                <a:ea typeface="+mn-ea"/>
                <a:cs typeface="+mn-cs"/>
              </a:rPr>
              <a:t>Select </a:t>
            </a:r>
            <a:r>
              <a:rPr lang="en-US" sz="1200" b="1" kern="1200" dirty="0">
                <a:solidFill>
                  <a:schemeClr val="tx1"/>
                </a:solidFill>
                <a:latin typeface="+mn-lt"/>
                <a:ea typeface="+mn-ea"/>
                <a:cs typeface="+mn-cs"/>
              </a:rPr>
              <a:t>Stop 2 </a:t>
            </a:r>
            <a:r>
              <a:rPr lang="en-US" sz="1200" kern="1200" dirty="0">
                <a:solidFill>
                  <a:schemeClr val="tx1"/>
                </a:solidFill>
                <a:latin typeface="+mn-lt"/>
                <a:ea typeface="+mn-ea"/>
                <a:cs typeface="+mn-cs"/>
              </a:rPr>
              <a:t>from the list, and then do the following: </a:t>
            </a:r>
          </a:p>
          <a:p>
            <a:pPr marL="1143000" lvl="2" indent="-228600">
              <a:buFont typeface="Arial" pitchFamily="34" charset="0"/>
              <a:buChar char="•"/>
            </a:pPr>
            <a:r>
              <a:rPr lang="en-US" sz="1200" kern="1200" dirty="0">
                <a:solidFill>
                  <a:schemeClr val="tx1"/>
                </a:solidFill>
                <a:latin typeface="+mn-lt"/>
                <a:ea typeface="+mn-ea"/>
                <a:cs typeface="+mn-cs"/>
              </a:rPr>
              <a:t>In the </a:t>
            </a:r>
            <a:r>
              <a:rPr lang="en-US" sz="1200" b="1" kern="1200" dirty="0">
                <a:solidFill>
                  <a:schemeClr val="tx1"/>
                </a:solidFill>
                <a:latin typeface="+mn-lt"/>
                <a:ea typeface="+mn-ea"/>
                <a:cs typeface="+mn-cs"/>
              </a:rPr>
              <a:t>Stop position </a:t>
            </a:r>
            <a:r>
              <a:rPr lang="en-US" sz="1200" kern="1200" dirty="0">
                <a:solidFill>
                  <a:schemeClr val="tx1"/>
                </a:solidFill>
                <a:latin typeface="+mn-lt"/>
                <a:ea typeface="+mn-ea"/>
                <a:cs typeface="+mn-cs"/>
              </a:rPr>
              <a:t>box, enter </a:t>
            </a:r>
            <a:r>
              <a:rPr lang="en-US" sz="1200" b="1" kern="1200" dirty="0">
                <a:solidFill>
                  <a:schemeClr val="tx1"/>
                </a:solidFill>
                <a:latin typeface="+mn-lt"/>
                <a:ea typeface="+mn-ea"/>
                <a:cs typeface="+mn-cs"/>
              </a:rPr>
              <a:t>99%</a:t>
            </a:r>
            <a:r>
              <a:rPr lang="en-US" sz="1200" kern="1200" dirty="0">
                <a:solidFill>
                  <a:schemeClr val="tx1"/>
                </a:solidFill>
                <a:latin typeface="+mn-lt"/>
                <a:ea typeface="+mn-ea"/>
                <a:cs typeface="+mn-cs"/>
              </a:rPr>
              <a:t>.</a:t>
            </a:r>
          </a:p>
          <a:p>
            <a:pPr marL="1143000" lvl="2" indent="-228600">
              <a:buFont typeface="Arial" pitchFamily="34" charset="0"/>
              <a:buChar char="•"/>
            </a:pPr>
            <a:r>
              <a:rPr lang="en-US" sz="1200" kern="1200" dirty="0">
                <a:solidFill>
                  <a:schemeClr val="tx1"/>
                </a:solidFill>
                <a:latin typeface="+mn-lt"/>
                <a:ea typeface="+mn-ea"/>
                <a:cs typeface="+mn-cs"/>
              </a:rPr>
              <a:t>Click the button next to </a:t>
            </a:r>
            <a:r>
              <a:rPr lang="en-US" sz="1200" b="1" kern="1200" dirty="0">
                <a:solidFill>
                  <a:schemeClr val="tx1"/>
                </a:solidFill>
                <a:latin typeface="+mn-lt"/>
                <a:ea typeface="+mn-ea"/>
                <a:cs typeface="+mn-cs"/>
              </a:rPr>
              <a:t>Color</a:t>
            </a:r>
            <a:r>
              <a:rPr lang="en-US" sz="1200" kern="1200" dirty="0">
                <a:solidFill>
                  <a:schemeClr val="tx1"/>
                </a:solidFill>
                <a:latin typeface="+mn-lt"/>
                <a:ea typeface="+mn-ea"/>
                <a:cs typeface="+mn-cs"/>
              </a:rPr>
              <a:t>, and then under </a:t>
            </a:r>
            <a:r>
              <a:rPr lang="en-US" sz="1200" b="1" kern="1200" dirty="0">
                <a:solidFill>
                  <a:schemeClr val="tx1"/>
                </a:solidFill>
                <a:latin typeface="+mn-lt"/>
                <a:ea typeface="+mn-ea"/>
                <a:cs typeface="+mn-cs"/>
              </a:rPr>
              <a:t>Theme Colors </a:t>
            </a:r>
            <a:r>
              <a:rPr lang="en-US" sz="1200" kern="1200" dirty="0">
                <a:solidFill>
                  <a:schemeClr val="tx1"/>
                </a:solidFill>
                <a:latin typeface="+mn-lt"/>
                <a:ea typeface="+mn-ea"/>
                <a:cs typeface="+mn-cs"/>
              </a:rPr>
              <a:t>click </a:t>
            </a:r>
            <a:r>
              <a:rPr lang="en-US" sz="1200" b="1" kern="1200" dirty="0">
                <a:solidFill>
                  <a:schemeClr val="tx1"/>
                </a:solidFill>
                <a:latin typeface="+mn-lt"/>
                <a:ea typeface="+mn-ea"/>
                <a:cs typeface="+mn-cs"/>
              </a:rPr>
              <a:t>White, Background 1, Darker 35% </a:t>
            </a:r>
            <a:r>
              <a:rPr lang="en-US" sz="1200" b="0" kern="1200" dirty="0">
                <a:solidFill>
                  <a:schemeClr val="tx1"/>
                </a:solidFill>
                <a:latin typeface="+mn-lt"/>
                <a:ea typeface="+mn-ea"/>
                <a:cs typeface="+mn-cs"/>
              </a:rPr>
              <a:t>(fifth row, first option from the left).</a:t>
            </a:r>
            <a:endParaRPr lang="en-US" sz="1200" b="0" dirty="0"/>
          </a:p>
          <a:p>
            <a:endParaRPr lang="en-US" sz="1400" dirty="0"/>
          </a:p>
        </p:txBody>
      </p:sp>
      <p:sp>
        <p:nvSpPr>
          <p:cNvPr id="5" name="Slide Image Placeholder 4"/>
          <p:cNvSpPr>
            <a:spLocks noGrp="1" noRot="1" noChangeAspect="1"/>
          </p:cNvSpPr>
          <p:nvPr>
            <p:ph type="sldImg"/>
          </p:nvPr>
        </p:nvSpPr>
        <p:spPr>
          <a:xfrm>
            <a:off x="536575" y="503238"/>
            <a:ext cx="3140075" cy="2354262"/>
          </a:xfrm>
        </p:spPr>
      </p:sp>
    </p:spTree>
    <p:extLst>
      <p:ext uri="{BB962C8B-B14F-4D97-AF65-F5344CB8AC3E}">
        <p14:creationId xmlns:p14="http://schemas.microsoft.com/office/powerpoint/2010/main" val="230393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1BEC73-49AA-45BC-B16C-50B32D0D6DD2}" type="datetimeFigureOut">
              <a:rPr lang="en-US">
                <a:solidFill>
                  <a:prstClr val="black">
                    <a:tint val="75000"/>
                  </a:prstClr>
                </a:solidFill>
              </a:rPr>
              <a:pPr/>
              <a:t>12/16/2018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D82040C-D3B1-42F1-A452-9128C48DC3A7}" type="slidenum">
              <a:rPr lang="en-US">
                <a:solidFill>
                  <a:prstClr val="black">
                    <a:tint val="75000"/>
                  </a:prstClr>
                </a:solidFill>
              </a:rPr>
              <a:pPr/>
              <a:t>‹#›</a:t>
            </a:fld>
            <a:endParaRPr lang="en-US" dirty="0">
              <a:solidFill>
                <a:prstClr val="black">
                  <a:tint val="75000"/>
                </a:prst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BEC73-49AA-45BC-B16C-50B32D0D6DD2}" type="datetimeFigureOut">
              <a:rPr lang="en-US">
                <a:solidFill>
                  <a:prstClr val="black">
                    <a:tint val="75000"/>
                  </a:prstClr>
                </a:solidFill>
              </a:rPr>
              <a:pPr/>
              <a:t>12/16/2018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2040C-D3B1-42F1-A452-9128C48DC3A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9054170"/>
      </p:ext>
    </p:extLst>
  </p:cSld>
  <p:clrMap bg1="lt1" tx1="dk1" bg2="lt2" tx2="dk2" accent1="accent1" accent2="accent2" accent3="accent3" accent4="accent4" accent5="accent5" accent6="accent6" hlink="hlink" folHlink="folHlink"/>
  <p:sldLayoutIdLst>
    <p:sldLayoutId id="2147483649" r:id="rId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bg1">
                <a:lumMod val="95000"/>
              </a:schemeClr>
            </a:gs>
            <a:gs pos="99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p:spPr>
      </p:pic>
      <p:sp>
        <p:nvSpPr>
          <p:cNvPr id="4" name="TextBox 3"/>
          <p:cNvSpPr txBox="1"/>
          <p:nvPr/>
        </p:nvSpPr>
        <p:spPr>
          <a:xfrm>
            <a:off x="1943100" y="2154257"/>
            <a:ext cx="5448300" cy="1015663"/>
          </a:xfrm>
          <a:prstGeom prst="rect">
            <a:avLst/>
          </a:prstGeom>
          <a:solidFill>
            <a:schemeClr val="bg2"/>
          </a:solidFill>
        </p:spPr>
        <p:txBody>
          <a:bodyPr wrap="square" rtlCol="0">
            <a:spAutoFit/>
          </a:bodyPr>
          <a:lstStyle/>
          <a:p>
            <a:r>
              <a:rPr lang="en-US" sz="6000" dirty="0"/>
              <a:t>God Has A Plan</a:t>
            </a:r>
          </a:p>
        </p:txBody>
      </p:sp>
      <p:sp>
        <p:nvSpPr>
          <p:cNvPr id="5" name="TextBox 4"/>
          <p:cNvSpPr txBox="1"/>
          <p:nvPr/>
        </p:nvSpPr>
        <p:spPr>
          <a:xfrm>
            <a:off x="2209800" y="3581400"/>
            <a:ext cx="4495800" cy="707886"/>
          </a:xfrm>
          <a:prstGeom prst="rect">
            <a:avLst/>
          </a:prstGeom>
          <a:noFill/>
        </p:spPr>
        <p:txBody>
          <a:bodyPr wrap="square" rtlCol="0">
            <a:spAutoFit/>
          </a:bodyPr>
          <a:lstStyle/>
          <a:p>
            <a:pPr algn="ctr"/>
            <a:r>
              <a:rPr lang="en-US" sz="4000" b="1" dirty="0"/>
              <a:t>December 16, 2018</a:t>
            </a:r>
          </a:p>
        </p:txBody>
      </p:sp>
    </p:spTree>
    <p:extLst>
      <p:ext uri="{BB962C8B-B14F-4D97-AF65-F5344CB8AC3E}">
        <p14:creationId xmlns:p14="http://schemas.microsoft.com/office/powerpoint/2010/main" val="8497358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61521" y="1903750"/>
            <a:ext cx="7760459" cy="4524315"/>
          </a:xfrm>
          <a:prstGeom prst="rect">
            <a:avLst/>
          </a:prstGeom>
          <a:solidFill>
            <a:schemeClr val="bg1"/>
          </a:solidFill>
          <a:ln>
            <a:noFill/>
          </a:ln>
        </p:spPr>
        <p:txBody>
          <a:bodyPr wrap="square">
            <a:spAutoFit/>
          </a:bodyPr>
          <a:lstStyle/>
          <a:p>
            <a:r>
              <a:rPr lang="en-US" sz="2400" dirty="0"/>
              <a:t>This is how the birth of Jesus the Messiah came about: His mother Mary was pledged to be married to Joseph, but before they came together, she was found to be pregnant through the Holy Spirit. 19 Because Joseph her husband was faithful to the law, and yet did not want to expose her to public disgrace, he had in mind to divorce her quietly. 20 But after he had considered this, an angel of the Lord appeared to him in a dream and said, “Joseph son of David, do not be afraid to take Mary home as your wife, because what is conceived in her is from the Holy Spirit. 21 She will give birth to a son, and you are to give him the name Jesus, because he will save his people from their sins.” 22 All this took place to</a:t>
            </a:r>
            <a:endParaRPr lang="en-US" sz="4800" spc="100" dirty="0">
              <a:solidFill>
                <a:prstClr val="white">
                  <a:alpha val="88000"/>
                </a:prstClr>
              </a:solidFill>
              <a:effectLst>
                <a:reflection blurRad="6350" stA="60000" endA="900" endPos="58000" dir="5400000" sy="-100000" algn="bl" rotWithShape="0"/>
              </a:effectLst>
              <a:latin typeface="Impact" pitchFamily="34" charset="0"/>
            </a:endParaRPr>
          </a:p>
        </p:txBody>
      </p:sp>
      <p:sp>
        <p:nvSpPr>
          <p:cNvPr id="4" name="TextBox 3"/>
          <p:cNvSpPr txBox="1"/>
          <p:nvPr/>
        </p:nvSpPr>
        <p:spPr>
          <a:xfrm>
            <a:off x="838200" y="762000"/>
            <a:ext cx="7483780" cy="1015663"/>
          </a:xfrm>
          <a:prstGeom prst="rect">
            <a:avLst/>
          </a:prstGeom>
          <a:solidFill>
            <a:schemeClr val="bg2"/>
          </a:solidFill>
        </p:spPr>
        <p:txBody>
          <a:bodyPr wrap="square" rtlCol="0">
            <a:spAutoFit/>
          </a:bodyPr>
          <a:lstStyle/>
          <a:p>
            <a:pPr algn="ctr"/>
            <a:r>
              <a:rPr lang="en-US" sz="6000" b="1" dirty="0"/>
              <a:t>Matthew 1:18-25</a:t>
            </a:r>
          </a:p>
        </p:txBody>
      </p:sp>
    </p:spTree>
    <p:extLst>
      <p:ext uri="{BB962C8B-B14F-4D97-AF65-F5344CB8AC3E}">
        <p14:creationId xmlns:p14="http://schemas.microsoft.com/office/powerpoint/2010/main" val="31195872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randombar(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1903750"/>
            <a:ext cx="7760459" cy="4524315"/>
          </a:xfrm>
          <a:prstGeom prst="rect">
            <a:avLst/>
          </a:prstGeom>
          <a:solidFill>
            <a:schemeClr val="bg1"/>
          </a:solidFill>
          <a:ln>
            <a:noFill/>
          </a:ln>
        </p:spPr>
        <p:txBody>
          <a:bodyPr wrap="square">
            <a:spAutoFit/>
          </a:bodyPr>
          <a:lstStyle/>
          <a:p>
            <a:r>
              <a:rPr lang="en-US" sz="2400" dirty="0"/>
              <a:t>fulfill what the Lord had said through the prophet: 23 “The virgin will conceive and give birth to a son, and they will call him Immanuel”(which means “God with us”). 24 When Joseph woke up, he did what the angel of the Lord had commanded him and took Mary home as his wife. 25 But he did not consummate their marriage until she gave birth to a son. And he gave him the name Jesus.</a:t>
            </a:r>
          </a:p>
          <a:p>
            <a:endParaRPr lang="en-US" sz="2400" dirty="0"/>
          </a:p>
          <a:p>
            <a:endParaRPr lang="en-US" sz="2400" dirty="0"/>
          </a:p>
          <a:p>
            <a:endParaRPr lang="en-US" sz="2400" dirty="0"/>
          </a:p>
          <a:p>
            <a:r>
              <a:rPr lang="en-US" sz="4800" b="1" dirty="0"/>
              <a:t> </a:t>
            </a:r>
            <a:endParaRPr lang="en-US" sz="4800" dirty="0"/>
          </a:p>
        </p:txBody>
      </p:sp>
      <p:sp>
        <p:nvSpPr>
          <p:cNvPr id="5" name="TextBox 4"/>
          <p:cNvSpPr txBox="1"/>
          <p:nvPr/>
        </p:nvSpPr>
        <p:spPr>
          <a:xfrm>
            <a:off x="838200" y="762000"/>
            <a:ext cx="7483780" cy="1015663"/>
          </a:xfrm>
          <a:prstGeom prst="rect">
            <a:avLst/>
          </a:prstGeom>
          <a:solidFill>
            <a:schemeClr val="bg2"/>
          </a:solidFill>
        </p:spPr>
        <p:txBody>
          <a:bodyPr wrap="square" rtlCol="0">
            <a:spAutoFit/>
          </a:bodyPr>
          <a:lstStyle/>
          <a:p>
            <a:pPr algn="ctr"/>
            <a:r>
              <a:rPr lang="en-US" sz="6000" b="1" dirty="0"/>
              <a:t>Matthew 1:18-25</a:t>
            </a:r>
          </a:p>
        </p:txBody>
      </p:sp>
    </p:spTree>
    <p:extLst>
      <p:ext uri="{BB962C8B-B14F-4D97-AF65-F5344CB8AC3E}">
        <p14:creationId xmlns:p14="http://schemas.microsoft.com/office/powerpoint/2010/main" val="276537756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1903750"/>
            <a:ext cx="7760459" cy="4462760"/>
          </a:xfrm>
          <a:prstGeom prst="rect">
            <a:avLst/>
          </a:prstGeom>
          <a:solidFill>
            <a:schemeClr val="bg1"/>
          </a:solidFill>
          <a:ln>
            <a:noFill/>
          </a:ln>
        </p:spPr>
        <p:txBody>
          <a:bodyPr wrap="square">
            <a:spAutoFit/>
          </a:bodyPr>
          <a:lstStyle/>
          <a:p>
            <a:pPr marL="342900" indent="-342900">
              <a:buFont typeface="Arial" panose="020B0604020202020204" pitchFamily="34" charset="0"/>
              <a:buChar char="•"/>
            </a:pPr>
            <a:r>
              <a:rPr lang="en-US" sz="2800" dirty="0"/>
              <a:t>Christmas reminds us of God’s redemptive plan</a:t>
            </a:r>
          </a:p>
          <a:p>
            <a:pPr marL="342900" indent="-342900">
              <a:buFont typeface="Arial" panose="020B0604020202020204" pitchFamily="34" charset="0"/>
              <a:buChar char="•"/>
            </a:pPr>
            <a:r>
              <a:rPr lang="en-US" sz="2800" dirty="0"/>
              <a:t>Birth of Christ from perspective of Joseph</a:t>
            </a:r>
          </a:p>
          <a:p>
            <a:pPr marL="342900" indent="-342900">
              <a:buFont typeface="Arial" panose="020B0604020202020204" pitchFamily="34" charset="0"/>
              <a:buChar char="•"/>
            </a:pPr>
            <a:r>
              <a:rPr lang="en-US" sz="2800" b="1" dirty="0"/>
              <a:t>God has a plan</a:t>
            </a:r>
            <a:endParaRPr lang="en-US" sz="2800" dirty="0"/>
          </a:p>
          <a:p>
            <a:pPr marL="342900" indent="-342900">
              <a:buFont typeface="Arial" panose="020B0604020202020204" pitchFamily="34" charset="0"/>
              <a:buChar char="•"/>
            </a:pPr>
            <a:r>
              <a:rPr lang="en-US" sz="2800" dirty="0"/>
              <a:t>Get on board with God’s plan</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a:p>
            <a:endParaRPr lang="en-US" sz="2400" dirty="0"/>
          </a:p>
          <a:p>
            <a:r>
              <a:rPr lang="en-US" sz="4800" b="1" dirty="0"/>
              <a:t> </a:t>
            </a:r>
            <a:endParaRPr lang="en-US" sz="4800" dirty="0"/>
          </a:p>
        </p:txBody>
      </p:sp>
      <p:sp>
        <p:nvSpPr>
          <p:cNvPr id="5" name="TextBox 4"/>
          <p:cNvSpPr txBox="1"/>
          <p:nvPr/>
        </p:nvSpPr>
        <p:spPr>
          <a:xfrm>
            <a:off x="838200" y="762000"/>
            <a:ext cx="7483780" cy="1015663"/>
          </a:xfrm>
          <a:prstGeom prst="rect">
            <a:avLst/>
          </a:prstGeom>
          <a:solidFill>
            <a:schemeClr val="bg2"/>
          </a:solidFill>
        </p:spPr>
        <p:txBody>
          <a:bodyPr wrap="square" rtlCol="0">
            <a:spAutoFit/>
          </a:bodyPr>
          <a:lstStyle/>
          <a:p>
            <a:pPr algn="ctr"/>
            <a:r>
              <a:rPr lang="en-US" sz="6000" b="1" dirty="0"/>
              <a:t>Introduction</a:t>
            </a:r>
          </a:p>
        </p:txBody>
      </p:sp>
    </p:spTree>
    <p:extLst>
      <p:ext uri="{BB962C8B-B14F-4D97-AF65-F5344CB8AC3E}">
        <p14:creationId xmlns:p14="http://schemas.microsoft.com/office/powerpoint/2010/main" val="3910201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2590800"/>
            <a:ext cx="7760459" cy="3785652"/>
          </a:xfrm>
          <a:prstGeom prst="rect">
            <a:avLst/>
          </a:prstGeom>
          <a:solidFill>
            <a:schemeClr val="bg1"/>
          </a:solidFill>
          <a:ln>
            <a:noFill/>
          </a:ln>
        </p:spPr>
        <p:txBody>
          <a:bodyPr wrap="square">
            <a:spAutoFit/>
          </a:bodyPr>
          <a:lstStyle/>
          <a:p>
            <a:pPr marL="457200" indent="-457200">
              <a:buFont typeface="Arial" panose="020B0604020202020204" pitchFamily="34" charset="0"/>
              <a:buChar char="•"/>
            </a:pPr>
            <a:r>
              <a:rPr lang="en-US" sz="2800" dirty="0"/>
              <a:t>Mary found to be pregnant by Holy Spirit</a:t>
            </a:r>
          </a:p>
          <a:p>
            <a:pPr marL="457200" indent="-457200">
              <a:buFont typeface="Arial" panose="020B0604020202020204" pitchFamily="34" charset="0"/>
              <a:buChar char="•"/>
            </a:pPr>
            <a:r>
              <a:rPr lang="en-US" sz="2800" dirty="0"/>
              <a:t>How would you react in Joseph’s shoes?</a:t>
            </a:r>
          </a:p>
          <a:p>
            <a:pPr marL="457200" indent="-457200">
              <a:buFont typeface="Arial" panose="020B0604020202020204" pitchFamily="34" charset="0"/>
              <a:buChar char="•"/>
            </a:pPr>
            <a:r>
              <a:rPr lang="en-US" sz="2800" dirty="0"/>
              <a:t>Justified to “call Mary out” in public </a:t>
            </a:r>
          </a:p>
          <a:p>
            <a:pPr marL="457200" indent="-457200">
              <a:buFont typeface="Arial" panose="020B0604020202020204" pitchFamily="34" charset="0"/>
              <a:buChar char="•"/>
            </a:pPr>
            <a:r>
              <a:rPr lang="en-US" sz="2800" dirty="0"/>
              <a:t>Joseph wanted to follow God’s plan </a:t>
            </a:r>
          </a:p>
          <a:p>
            <a:pPr marL="457200" indent="-457200">
              <a:buFont typeface="Arial" panose="020B0604020202020204" pitchFamily="34" charset="0"/>
              <a:buChar char="•"/>
            </a:pPr>
            <a:r>
              <a:rPr lang="en-US" sz="2800" dirty="0"/>
              <a:t>Doing the right thing is not easy</a:t>
            </a:r>
          </a:p>
          <a:p>
            <a:pPr marL="457200" indent="-457200">
              <a:buFont typeface="Arial" panose="020B0604020202020204" pitchFamily="34" charset="0"/>
              <a:buChar char="•"/>
            </a:pPr>
            <a:r>
              <a:rPr lang="en-US" sz="2800" dirty="0"/>
              <a:t>Be led by the strong convictions of God’s word</a:t>
            </a:r>
            <a:endParaRPr lang="en-US" sz="2400" dirty="0"/>
          </a:p>
          <a:p>
            <a:endParaRPr lang="en-US" sz="2400" dirty="0"/>
          </a:p>
          <a:p>
            <a:r>
              <a:rPr lang="en-US" sz="4800" b="1" dirty="0"/>
              <a:t> </a:t>
            </a:r>
            <a:endParaRPr lang="en-US" sz="4800" dirty="0"/>
          </a:p>
        </p:txBody>
      </p:sp>
      <p:sp>
        <p:nvSpPr>
          <p:cNvPr id="5" name="TextBox 4"/>
          <p:cNvSpPr txBox="1"/>
          <p:nvPr/>
        </p:nvSpPr>
        <p:spPr>
          <a:xfrm>
            <a:off x="711583" y="304800"/>
            <a:ext cx="7483780" cy="1938992"/>
          </a:xfrm>
          <a:prstGeom prst="rect">
            <a:avLst/>
          </a:prstGeom>
          <a:solidFill>
            <a:schemeClr val="bg2"/>
          </a:solidFill>
        </p:spPr>
        <p:txBody>
          <a:bodyPr wrap="square" rtlCol="0">
            <a:spAutoFit/>
          </a:bodyPr>
          <a:lstStyle/>
          <a:p>
            <a:pPr algn="ctr"/>
            <a:r>
              <a:rPr lang="en-US" sz="6000" b="1" dirty="0"/>
              <a:t>Seek God in our Decision Making</a:t>
            </a:r>
          </a:p>
        </p:txBody>
      </p:sp>
    </p:spTree>
    <p:extLst>
      <p:ext uri="{BB962C8B-B14F-4D97-AF65-F5344CB8AC3E}">
        <p14:creationId xmlns:p14="http://schemas.microsoft.com/office/powerpoint/2010/main" val="34909341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52400"/>
            <a:ext cx="7448825" cy="6424612"/>
          </a:xfrm>
          <a:prstGeom prst="rect">
            <a:avLst/>
          </a:prstGeom>
        </p:spPr>
      </p:pic>
    </p:spTree>
    <p:extLst>
      <p:ext uri="{BB962C8B-B14F-4D97-AF65-F5344CB8AC3E}">
        <p14:creationId xmlns:p14="http://schemas.microsoft.com/office/powerpoint/2010/main" val="2627681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1903750"/>
            <a:ext cx="7760459" cy="4893647"/>
          </a:xfrm>
          <a:prstGeom prst="rect">
            <a:avLst/>
          </a:prstGeom>
          <a:solidFill>
            <a:schemeClr val="bg1"/>
          </a:solidFill>
          <a:ln>
            <a:noFill/>
          </a:ln>
        </p:spPr>
        <p:txBody>
          <a:bodyPr wrap="square">
            <a:spAutoFit/>
          </a:bodyPr>
          <a:lstStyle/>
          <a:p>
            <a:pPr marL="457200" indent="-457200">
              <a:buFont typeface="Arial" panose="020B0604020202020204" pitchFamily="34" charset="0"/>
              <a:buChar char="•"/>
            </a:pPr>
            <a:r>
              <a:rPr lang="en-US" sz="2800" dirty="0"/>
              <a:t>Joseph needed a revelation, confirmation </a:t>
            </a:r>
          </a:p>
          <a:p>
            <a:pPr marL="457200" indent="-457200">
              <a:buFont typeface="Arial" panose="020B0604020202020204" pitchFamily="34" charset="0"/>
              <a:buChar char="•"/>
            </a:pPr>
            <a:r>
              <a:rPr lang="en-US" sz="2800" dirty="0"/>
              <a:t>God shows up and everything changes</a:t>
            </a:r>
          </a:p>
          <a:p>
            <a:pPr marL="457200" indent="-457200">
              <a:buFont typeface="Arial" panose="020B0604020202020204" pitchFamily="34" charset="0"/>
              <a:buChar char="•"/>
            </a:pPr>
            <a:r>
              <a:rPr lang="en-US" sz="2800" dirty="0"/>
              <a:t>We need revelation of what God wants for us</a:t>
            </a:r>
          </a:p>
          <a:p>
            <a:pPr marL="457200" indent="-457200">
              <a:buFont typeface="Arial" panose="020B0604020202020204" pitchFamily="34" charset="0"/>
              <a:buChar char="•"/>
            </a:pPr>
            <a:r>
              <a:rPr lang="en-US" sz="2800" dirty="0"/>
              <a:t>We knock, we seek, and we ask </a:t>
            </a:r>
            <a:r>
              <a:rPr lang="en-US" sz="2800" b="1" i="1" dirty="0"/>
              <a:t>Matt 7:7-8</a:t>
            </a:r>
            <a:endParaRPr lang="en-US" sz="2800" dirty="0"/>
          </a:p>
          <a:p>
            <a:pPr marL="457200" indent="-457200">
              <a:buFont typeface="Arial" panose="020B0604020202020204" pitchFamily="34" charset="0"/>
              <a:buChar char="•"/>
            </a:pPr>
            <a:r>
              <a:rPr lang="en-US" sz="2800" dirty="0"/>
              <a:t>Do you need more clarity to God’s plans? </a:t>
            </a:r>
          </a:p>
          <a:p>
            <a:pPr marL="457200" indent="-457200">
              <a:buFont typeface="Arial" panose="020B0604020202020204" pitchFamily="34" charset="0"/>
              <a:buChar char="•"/>
            </a:pPr>
            <a:endParaRPr lang="en-US" sz="2800" dirty="0"/>
          </a:p>
          <a:p>
            <a:endParaRPr lang="en-US" sz="2400" dirty="0"/>
          </a:p>
          <a:p>
            <a:endParaRPr lang="en-US" sz="2400" dirty="0"/>
          </a:p>
          <a:p>
            <a:pPr marL="342900" indent="-342900">
              <a:buFont typeface="Arial" panose="020B0604020202020204" pitchFamily="34" charset="0"/>
              <a:buChar char="•"/>
            </a:pPr>
            <a:endParaRPr lang="en-US" sz="2400" dirty="0"/>
          </a:p>
          <a:p>
            <a:endParaRPr lang="en-US" sz="2400" dirty="0"/>
          </a:p>
          <a:p>
            <a:r>
              <a:rPr lang="en-US" sz="4800" b="1" dirty="0"/>
              <a:t> </a:t>
            </a:r>
            <a:endParaRPr lang="en-US" sz="4800" dirty="0"/>
          </a:p>
        </p:txBody>
      </p:sp>
      <p:sp>
        <p:nvSpPr>
          <p:cNvPr id="5" name="TextBox 4"/>
          <p:cNvSpPr txBox="1"/>
          <p:nvPr/>
        </p:nvSpPr>
        <p:spPr>
          <a:xfrm>
            <a:off x="838200" y="762000"/>
            <a:ext cx="7483780" cy="1015663"/>
          </a:xfrm>
          <a:prstGeom prst="rect">
            <a:avLst/>
          </a:prstGeom>
          <a:solidFill>
            <a:schemeClr val="bg2"/>
          </a:solidFill>
        </p:spPr>
        <p:txBody>
          <a:bodyPr wrap="square" rtlCol="0">
            <a:spAutoFit/>
          </a:bodyPr>
          <a:lstStyle/>
          <a:p>
            <a:pPr algn="ctr"/>
            <a:r>
              <a:rPr lang="en-US" sz="6000" b="1" dirty="0"/>
              <a:t>Ask God for Revelation</a:t>
            </a:r>
          </a:p>
        </p:txBody>
      </p:sp>
    </p:spTree>
    <p:extLst>
      <p:ext uri="{BB962C8B-B14F-4D97-AF65-F5344CB8AC3E}">
        <p14:creationId xmlns:p14="http://schemas.microsoft.com/office/powerpoint/2010/main" val="328126271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1903750"/>
            <a:ext cx="7760459" cy="4770537"/>
          </a:xfrm>
          <a:prstGeom prst="rect">
            <a:avLst/>
          </a:prstGeom>
          <a:solidFill>
            <a:schemeClr val="bg1"/>
          </a:solidFill>
          <a:ln>
            <a:noFill/>
          </a:ln>
        </p:spPr>
        <p:txBody>
          <a:bodyPr wrap="square">
            <a:spAutoFit/>
          </a:bodyPr>
          <a:lstStyle/>
          <a:p>
            <a:pPr marL="457200" indent="-457200">
              <a:buFont typeface="Arial" panose="020B0604020202020204" pitchFamily="34" charset="0"/>
              <a:buChar char="•"/>
            </a:pPr>
            <a:r>
              <a:rPr lang="en-US" sz="2800" dirty="0"/>
              <a:t>You are an integral part of God’s plan </a:t>
            </a:r>
          </a:p>
          <a:p>
            <a:pPr marL="457200" indent="-457200">
              <a:buFont typeface="Arial" panose="020B0604020202020204" pitchFamily="34" charset="0"/>
              <a:buChar char="•"/>
            </a:pPr>
            <a:r>
              <a:rPr lang="en-US" sz="2800" dirty="0"/>
              <a:t>Walking through a divine process right now</a:t>
            </a:r>
          </a:p>
          <a:p>
            <a:pPr marL="457200" indent="-457200">
              <a:buFont typeface="Arial" panose="020B0604020202020204" pitchFamily="34" charset="0"/>
              <a:buChar char="•"/>
            </a:pPr>
            <a:r>
              <a:rPr lang="en-US" sz="2800" dirty="0"/>
              <a:t>What is He preparing you for right now?</a:t>
            </a:r>
          </a:p>
          <a:p>
            <a:pPr marL="457200" indent="-457200">
              <a:buFont typeface="Arial" panose="020B0604020202020204" pitchFamily="34" charset="0"/>
              <a:buChar char="•"/>
            </a:pPr>
            <a:r>
              <a:rPr lang="en-US" sz="2800" dirty="0"/>
              <a:t>Let’s dream big in 2019!</a:t>
            </a:r>
          </a:p>
          <a:p>
            <a:endParaRPr lang="en-US" sz="2400" dirty="0"/>
          </a:p>
          <a:p>
            <a:endParaRPr lang="en-US" sz="2400" dirty="0"/>
          </a:p>
          <a:p>
            <a:endParaRPr lang="en-US" sz="2400" dirty="0"/>
          </a:p>
          <a:p>
            <a:endParaRPr lang="en-US" sz="2400" dirty="0"/>
          </a:p>
          <a:p>
            <a:pPr marL="342900" indent="-342900">
              <a:buFont typeface="Arial" panose="020B0604020202020204" pitchFamily="34" charset="0"/>
              <a:buChar char="•"/>
            </a:pPr>
            <a:endParaRPr lang="en-US" sz="2400" dirty="0"/>
          </a:p>
          <a:p>
            <a:endParaRPr lang="en-US" sz="2400" dirty="0"/>
          </a:p>
          <a:p>
            <a:r>
              <a:rPr lang="en-US" sz="4800" b="1" dirty="0"/>
              <a:t> </a:t>
            </a:r>
            <a:endParaRPr lang="en-US" sz="4800" dirty="0"/>
          </a:p>
        </p:txBody>
      </p:sp>
      <p:sp>
        <p:nvSpPr>
          <p:cNvPr id="5" name="TextBox 4"/>
          <p:cNvSpPr txBox="1"/>
          <p:nvPr/>
        </p:nvSpPr>
        <p:spPr>
          <a:xfrm>
            <a:off x="838200" y="762000"/>
            <a:ext cx="7483780" cy="830997"/>
          </a:xfrm>
          <a:prstGeom prst="rect">
            <a:avLst/>
          </a:prstGeom>
          <a:solidFill>
            <a:schemeClr val="bg2"/>
          </a:solidFill>
        </p:spPr>
        <p:txBody>
          <a:bodyPr wrap="square" rtlCol="0">
            <a:spAutoFit/>
          </a:bodyPr>
          <a:lstStyle/>
          <a:p>
            <a:pPr algn="ctr"/>
            <a:r>
              <a:rPr lang="en-US" sz="4800" b="1" dirty="0"/>
              <a:t>Knock Until A Door Opens</a:t>
            </a:r>
          </a:p>
        </p:txBody>
      </p:sp>
    </p:spTree>
    <p:extLst>
      <p:ext uri="{BB962C8B-B14F-4D97-AF65-F5344CB8AC3E}">
        <p14:creationId xmlns:p14="http://schemas.microsoft.com/office/powerpoint/2010/main" val="13206413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2691196551_6da7111c35_b.jpg"/>
          <p:cNvPicPr>
            <a:picLocks noChangeAspect="1"/>
          </p:cNvPicPr>
          <p:nvPr/>
        </p:nvPicPr>
        <p:blipFill>
          <a:blip r:embed="rId3" cstate="print"/>
          <a:srcRect/>
          <a:stretch>
            <a:fillRect/>
          </a:stretch>
        </p:blipFill>
        <p:spPr>
          <a:xfrm>
            <a:off x="0" y="304800"/>
            <a:ext cx="9144000" cy="2895600"/>
          </a:xfrm>
          <a:prstGeom prst="rect">
            <a:avLst/>
          </a:prstGeom>
          <a:effectLst>
            <a:reflection blurRad="6350" stA="50000" endA="300" endPos="55000" dir="5400000" sy="-100000" algn="bl" rotWithShape="0"/>
          </a:effectLst>
        </p:spPr>
      </p:pic>
      <p:sp>
        <p:nvSpPr>
          <p:cNvPr id="2" name="Rectangle 1"/>
          <p:cNvSpPr/>
          <p:nvPr/>
        </p:nvSpPr>
        <p:spPr>
          <a:xfrm>
            <a:off x="573244" y="1903750"/>
            <a:ext cx="7760459" cy="4401205"/>
          </a:xfrm>
          <a:prstGeom prst="rect">
            <a:avLst/>
          </a:prstGeom>
          <a:solidFill>
            <a:schemeClr val="bg1"/>
          </a:solidFill>
          <a:ln>
            <a:noFill/>
          </a:ln>
        </p:spPr>
        <p:txBody>
          <a:bodyPr wrap="square">
            <a:spAutoFit/>
          </a:bodyPr>
          <a:lstStyle/>
          <a:p>
            <a:pPr marL="457200" indent="-457200">
              <a:buFont typeface="Arial" panose="020B0604020202020204" pitchFamily="34" charset="0"/>
              <a:buChar char="•"/>
            </a:pPr>
            <a:r>
              <a:rPr lang="en-US" sz="2800" dirty="0"/>
              <a:t>Seek God in your decision making</a:t>
            </a:r>
          </a:p>
          <a:p>
            <a:pPr marL="457200" indent="-457200">
              <a:buFont typeface="Arial" panose="020B0604020202020204" pitchFamily="34" charset="0"/>
              <a:buChar char="•"/>
            </a:pPr>
            <a:r>
              <a:rPr lang="en-US" sz="2800" dirty="0"/>
              <a:t>Ask God for a revelation</a:t>
            </a:r>
          </a:p>
          <a:p>
            <a:pPr marL="457200" indent="-457200">
              <a:buFont typeface="Arial" panose="020B0604020202020204" pitchFamily="34" charset="0"/>
              <a:buChar char="•"/>
            </a:pPr>
            <a:r>
              <a:rPr lang="en-US" sz="2800" dirty="0"/>
              <a:t>Knock to see which door God will open</a:t>
            </a:r>
          </a:p>
          <a:p>
            <a:pPr marL="457200" indent="-457200">
              <a:buFont typeface="Arial" panose="020B0604020202020204" pitchFamily="34" charset="0"/>
              <a:buChar char="•"/>
            </a:pPr>
            <a:r>
              <a:rPr lang="en-US" sz="2800" dirty="0"/>
              <a:t>Are you ready for an adventure?</a:t>
            </a:r>
            <a:endParaRPr lang="en-US" sz="2400" dirty="0"/>
          </a:p>
          <a:p>
            <a:endParaRPr lang="en-US" sz="2400" dirty="0"/>
          </a:p>
          <a:p>
            <a:endParaRPr lang="en-US" sz="2400" dirty="0"/>
          </a:p>
          <a:p>
            <a:endParaRPr lang="en-US" sz="2400" dirty="0"/>
          </a:p>
          <a:p>
            <a:pPr marL="342900" indent="-342900">
              <a:buFont typeface="Arial" panose="020B0604020202020204" pitchFamily="34" charset="0"/>
              <a:buChar char="•"/>
            </a:pPr>
            <a:endParaRPr lang="en-US" sz="2400" dirty="0"/>
          </a:p>
          <a:p>
            <a:endParaRPr lang="en-US" sz="2400" dirty="0"/>
          </a:p>
          <a:p>
            <a:r>
              <a:rPr lang="en-US" sz="4800" b="1" dirty="0"/>
              <a:t> </a:t>
            </a:r>
            <a:endParaRPr lang="en-US" sz="4800" dirty="0"/>
          </a:p>
        </p:txBody>
      </p:sp>
      <p:sp>
        <p:nvSpPr>
          <p:cNvPr id="5" name="TextBox 4"/>
          <p:cNvSpPr txBox="1"/>
          <p:nvPr/>
        </p:nvSpPr>
        <p:spPr>
          <a:xfrm>
            <a:off x="838200" y="762000"/>
            <a:ext cx="7483780" cy="1015663"/>
          </a:xfrm>
          <a:prstGeom prst="rect">
            <a:avLst/>
          </a:prstGeom>
          <a:solidFill>
            <a:schemeClr val="bg2"/>
          </a:solidFill>
        </p:spPr>
        <p:txBody>
          <a:bodyPr wrap="square" rtlCol="0">
            <a:spAutoFit/>
          </a:bodyPr>
          <a:lstStyle/>
          <a:p>
            <a:pPr algn="ctr"/>
            <a:r>
              <a:rPr lang="en-US" sz="6000" b="1" dirty="0"/>
              <a:t>Conclusion</a:t>
            </a:r>
          </a:p>
        </p:txBody>
      </p:sp>
    </p:spTree>
    <p:extLst>
      <p:ext uri="{BB962C8B-B14F-4D97-AF65-F5344CB8AC3E}">
        <p14:creationId xmlns:p14="http://schemas.microsoft.com/office/powerpoint/2010/main" val="15649393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3104326-CDF0-433C-9A28-8A3A2FE783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Picture with reflected caption</Template>
  <TotalTime>1658</TotalTime>
  <Words>6046</Words>
  <Application>Microsoft Office PowerPoint</Application>
  <PresentationFormat>On-screen Show (4:3)</PresentationFormat>
  <Paragraphs>337</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Impact</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Cavari</dc:creator>
  <cp:lastModifiedBy>Evan Hanes</cp:lastModifiedBy>
  <cp:revision>11</cp:revision>
  <dcterms:created xsi:type="dcterms:W3CDTF">2015-12-18T20:05:20Z</dcterms:created>
  <dcterms:modified xsi:type="dcterms:W3CDTF">2018-12-16T16:19:11Z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TC018814239991</vt:lpwstr>
  </property>
</Properties>
</file>