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86" d="100"/>
          <a:sy n="86" d="100"/>
        </p:scale>
        <p:origin x="1195"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0274" name="Group 2"/>
          <p:cNvGrpSpPr>
            <a:grpSpLocks/>
          </p:cNvGrpSpPr>
          <p:nvPr/>
        </p:nvGrpSpPr>
        <p:grpSpPr bwMode="auto">
          <a:xfrm>
            <a:off x="0" y="0"/>
            <a:ext cx="9144000" cy="6934200"/>
            <a:chOff x="0" y="0"/>
            <a:chExt cx="5760" cy="4368"/>
          </a:xfrm>
        </p:grpSpPr>
        <p:sp>
          <p:nvSpPr>
            <p:cNvPr id="31027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0293"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US" altLang="en-US" noProof="0"/>
              <a:t>Click to edit Master title style</a:t>
            </a:r>
          </a:p>
        </p:txBody>
      </p:sp>
      <p:sp>
        <p:nvSpPr>
          <p:cNvPr id="31029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310295" name="Rectangle 23"/>
          <p:cNvSpPr>
            <a:spLocks noGrp="1" noChangeArrowheads="1"/>
          </p:cNvSpPr>
          <p:nvPr>
            <p:ph type="dt" sz="quarter" idx="2"/>
          </p:nvPr>
        </p:nvSpPr>
        <p:spPr/>
        <p:txBody>
          <a:bodyPr/>
          <a:lstStyle>
            <a:lvl1pPr>
              <a:defRPr/>
            </a:lvl1pPr>
          </a:lstStyle>
          <a:p>
            <a:endParaRPr lang="en-US" altLang="en-US"/>
          </a:p>
        </p:txBody>
      </p:sp>
      <p:sp>
        <p:nvSpPr>
          <p:cNvPr id="310296" name="Rectangle 24"/>
          <p:cNvSpPr>
            <a:spLocks noGrp="1" noChangeArrowheads="1"/>
          </p:cNvSpPr>
          <p:nvPr>
            <p:ph type="ftr" sz="quarter" idx="3"/>
          </p:nvPr>
        </p:nvSpPr>
        <p:spPr/>
        <p:txBody>
          <a:bodyPr/>
          <a:lstStyle>
            <a:lvl1pPr>
              <a:defRPr/>
            </a:lvl1pPr>
          </a:lstStyle>
          <a:p>
            <a:endParaRPr lang="en-US" altLang="en-US"/>
          </a:p>
        </p:txBody>
      </p:sp>
      <p:sp>
        <p:nvSpPr>
          <p:cNvPr id="310297" name="Rectangle 25"/>
          <p:cNvSpPr>
            <a:spLocks noGrp="1" noChangeArrowheads="1"/>
          </p:cNvSpPr>
          <p:nvPr>
            <p:ph type="sldNum" sz="quarter" idx="4"/>
          </p:nvPr>
        </p:nvSpPr>
        <p:spPr/>
        <p:txBody>
          <a:bodyPr/>
          <a:lstStyle>
            <a:lvl1pPr>
              <a:defRPr/>
            </a:lvl1pPr>
          </a:lstStyle>
          <a:p>
            <a:fld id="{BC579A4A-E727-4DED-BC2C-5AD56AB0BD9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D8181E-0B3A-4D36-A19D-2665C0E1A259}" type="slidenum">
              <a:rPr lang="en-US" altLang="en-US"/>
              <a:pPr/>
              <a:t>‹#›</a:t>
            </a:fld>
            <a:endParaRPr lang="en-US" altLang="en-US"/>
          </a:p>
        </p:txBody>
      </p:sp>
    </p:spTree>
    <p:extLst>
      <p:ext uri="{BB962C8B-B14F-4D97-AF65-F5344CB8AC3E}">
        <p14:creationId xmlns:p14="http://schemas.microsoft.com/office/powerpoint/2010/main" val="356947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2A7E172-4EB2-4676-B006-D36C1522D391}" type="slidenum">
              <a:rPr lang="en-US" altLang="en-US"/>
              <a:pPr/>
              <a:t>‹#›</a:t>
            </a:fld>
            <a:endParaRPr lang="en-US" altLang="en-US"/>
          </a:p>
        </p:txBody>
      </p:sp>
    </p:spTree>
    <p:extLst>
      <p:ext uri="{BB962C8B-B14F-4D97-AF65-F5344CB8AC3E}">
        <p14:creationId xmlns:p14="http://schemas.microsoft.com/office/powerpoint/2010/main" val="234379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77D815-7F8E-4540-81C2-5606F66E6A4C}" type="slidenum">
              <a:rPr lang="en-US" altLang="en-US"/>
              <a:pPr/>
              <a:t>‹#›</a:t>
            </a:fld>
            <a:endParaRPr lang="en-US" altLang="en-US"/>
          </a:p>
        </p:txBody>
      </p:sp>
    </p:spTree>
    <p:extLst>
      <p:ext uri="{BB962C8B-B14F-4D97-AF65-F5344CB8AC3E}">
        <p14:creationId xmlns:p14="http://schemas.microsoft.com/office/powerpoint/2010/main" val="215233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2054BB3-6018-4684-868A-330C02AC1844}" type="slidenum">
              <a:rPr lang="en-US" altLang="en-US"/>
              <a:pPr/>
              <a:t>‹#›</a:t>
            </a:fld>
            <a:endParaRPr lang="en-US" altLang="en-US"/>
          </a:p>
        </p:txBody>
      </p:sp>
    </p:spTree>
    <p:extLst>
      <p:ext uri="{BB962C8B-B14F-4D97-AF65-F5344CB8AC3E}">
        <p14:creationId xmlns:p14="http://schemas.microsoft.com/office/powerpoint/2010/main" val="305983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AD572EE-35A2-4A00-9069-1295E6A72C15}" type="slidenum">
              <a:rPr lang="en-US" altLang="en-US"/>
              <a:pPr/>
              <a:t>‹#›</a:t>
            </a:fld>
            <a:endParaRPr lang="en-US" altLang="en-US"/>
          </a:p>
        </p:txBody>
      </p:sp>
    </p:spTree>
    <p:extLst>
      <p:ext uri="{BB962C8B-B14F-4D97-AF65-F5344CB8AC3E}">
        <p14:creationId xmlns:p14="http://schemas.microsoft.com/office/powerpoint/2010/main" val="38621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AA5388E-F7F4-4103-9928-BC5266913C79}" type="slidenum">
              <a:rPr lang="en-US" altLang="en-US"/>
              <a:pPr/>
              <a:t>‹#›</a:t>
            </a:fld>
            <a:endParaRPr lang="en-US" altLang="en-US"/>
          </a:p>
        </p:txBody>
      </p:sp>
    </p:spTree>
    <p:extLst>
      <p:ext uri="{BB962C8B-B14F-4D97-AF65-F5344CB8AC3E}">
        <p14:creationId xmlns:p14="http://schemas.microsoft.com/office/powerpoint/2010/main" val="12732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A67F395-0EC2-4668-BD34-1FF526D0AA5E}" type="slidenum">
              <a:rPr lang="en-US" altLang="en-US"/>
              <a:pPr/>
              <a:t>‹#›</a:t>
            </a:fld>
            <a:endParaRPr lang="en-US" altLang="en-US"/>
          </a:p>
        </p:txBody>
      </p:sp>
    </p:spTree>
    <p:extLst>
      <p:ext uri="{BB962C8B-B14F-4D97-AF65-F5344CB8AC3E}">
        <p14:creationId xmlns:p14="http://schemas.microsoft.com/office/powerpoint/2010/main" val="23136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47A2E6C-F323-4FEA-80E7-0FA423665613}" type="slidenum">
              <a:rPr lang="en-US" altLang="en-US"/>
              <a:pPr/>
              <a:t>‹#›</a:t>
            </a:fld>
            <a:endParaRPr lang="en-US" altLang="en-US"/>
          </a:p>
        </p:txBody>
      </p:sp>
    </p:spTree>
    <p:extLst>
      <p:ext uri="{BB962C8B-B14F-4D97-AF65-F5344CB8AC3E}">
        <p14:creationId xmlns:p14="http://schemas.microsoft.com/office/powerpoint/2010/main" val="111057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DB6D7FC-577B-4B14-8523-F1D3A5B2216D}" type="slidenum">
              <a:rPr lang="en-US" altLang="en-US"/>
              <a:pPr/>
              <a:t>‹#›</a:t>
            </a:fld>
            <a:endParaRPr lang="en-US" altLang="en-US"/>
          </a:p>
        </p:txBody>
      </p:sp>
    </p:spTree>
    <p:extLst>
      <p:ext uri="{BB962C8B-B14F-4D97-AF65-F5344CB8AC3E}">
        <p14:creationId xmlns:p14="http://schemas.microsoft.com/office/powerpoint/2010/main" val="308247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F6CC04F-DB6E-4992-9AC7-2BD81D25FFCC}" type="slidenum">
              <a:rPr lang="en-US" altLang="en-US"/>
              <a:pPr/>
              <a:t>‹#›</a:t>
            </a:fld>
            <a:endParaRPr lang="en-US" altLang="en-US"/>
          </a:p>
        </p:txBody>
      </p:sp>
    </p:spTree>
    <p:extLst>
      <p:ext uri="{BB962C8B-B14F-4D97-AF65-F5344CB8AC3E}">
        <p14:creationId xmlns:p14="http://schemas.microsoft.com/office/powerpoint/2010/main" val="230007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309250" name="Group 2"/>
          <p:cNvGrpSpPr>
            <a:grpSpLocks/>
          </p:cNvGrpSpPr>
          <p:nvPr/>
        </p:nvGrpSpPr>
        <p:grpSpPr bwMode="auto">
          <a:xfrm>
            <a:off x="0" y="0"/>
            <a:ext cx="9144000" cy="6934200"/>
            <a:chOff x="0" y="0"/>
            <a:chExt cx="5760" cy="4368"/>
          </a:xfrm>
        </p:grpSpPr>
        <p:sp>
          <p:nvSpPr>
            <p:cNvPr id="309251"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2"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3"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4"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5"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6"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7"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8"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9"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0"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1"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2"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3"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4"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5"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6"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7"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8"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9269"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9270"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9271"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ltLang="en-US"/>
          </a:p>
        </p:txBody>
      </p:sp>
      <p:sp>
        <p:nvSpPr>
          <p:cNvPr id="309272"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ltLang="en-US"/>
          </a:p>
        </p:txBody>
      </p:sp>
      <p:sp>
        <p:nvSpPr>
          <p:cNvPr id="309273"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FEEC2DE7-D914-470B-A541-AFE967626C40}"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Living in Miracle Power</a:t>
            </a:r>
          </a:p>
        </p:txBody>
      </p:sp>
      <p:sp>
        <p:nvSpPr>
          <p:cNvPr id="3" name="Subtitle 2"/>
          <p:cNvSpPr>
            <a:spLocks noGrp="1"/>
          </p:cNvSpPr>
          <p:nvPr>
            <p:ph type="subTitle" sz="quarter" idx="1"/>
          </p:nvPr>
        </p:nvSpPr>
        <p:spPr/>
        <p:txBody>
          <a:bodyPr/>
          <a:lstStyle/>
          <a:p>
            <a:r>
              <a:rPr lang="en-US" dirty="0"/>
              <a:t>January 13, 2019</a:t>
            </a:r>
          </a:p>
        </p:txBody>
      </p:sp>
    </p:spTree>
    <p:extLst>
      <p:ext uri="{BB962C8B-B14F-4D97-AF65-F5344CB8AC3E}">
        <p14:creationId xmlns:p14="http://schemas.microsoft.com/office/powerpoint/2010/main" val="364618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Acts 2:42-47</a:t>
            </a:r>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solidFill>
                  <a:schemeClr val="tx1"/>
                </a:solidFill>
                <a:effectLst/>
                <a:latin typeface="+mn-lt"/>
                <a:ea typeface="+mn-ea"/>
                <a:cs typeface="+mn-cs"/>
              </a:rPr>
              <a:t>And they continued steadfastly in the apostles’ doctrine and fellowship, in the breaking of bread, and in prayer. 43 Then fear came upon every soul, and many wonders and signs were done through the apostles. 44 Now all who believed were together, and had all things in common, 45 and sold their possessions and goods, and divided them among all, as anyone had need. 46 So continuing daily with one accord in the temple, and breaking bread from house to house, they ate their food with gladness and</a:t>
            </a:r>
            <a:endParaRPr lang="en-US" dirty="0"/>
          </a:p>
        </p:txBody>
      </p:sp>
    </p:spTree>
    <p:extLst>
      <p:ext uri="{BB962C8B-B14F-4D97-AF65-F5344CB8AC3E}">
        <p14:creationId xmlns:p14="http://schemas.microsoft.com/office/powerpoint/2010/main" val="363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Acts 2:42-47</a:t>
            </a:r>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solidFill>
                  <a:schemeClr val="tx1"/>
                </a:solidFill>
                <a:effectLst/>
                <a:latin typeface="+mn-lt"/>
                <a:ea typeface="+mn-ea"/>
                <a:cs typeface="+mn-cs"/>
              </a:rPr>
              <a:t>simplicity of heart, 47 praising God and having favor with all the people. And the Lord added to the church daily those who were being saved.</a:t>
            </a:r>
            <a:endParaRPr lang="en-US" dirty="0"/>
          </a:p>
        </p:txBody>
      </p:sp>
    </p:spTree>
    <p:extLst>
      <p:ext uri="{BB962C8B-B14F-4D97-AF65-F5344CB8AC3E}">
        <p14:creationId xmlns:p14="http://schemas.microsoft.com/office/powerpoint/2010/main" val="15057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Introduction</a:t>
            </a:r>
          </a:p>
        </p:txBody>
      </p:sp>
      <p:sp>
        <p:nvSpPr>
          <p:cNvPr id="3" name="Content Placeholder 2"/>
          <p:cNvSpPr>
            <a:spLocks noGrp="1"/>
          </p:cNvSpPr>
          <p:nvPr>
            <p:ph idx="1"/>
          </p:nvPr>
        </p:nvSpPr>
        <p:spPr>
          <a:xfrm>
            <a:off x="304800" y="1600200"/>
            <a:ext cx="8610600" cy="4530725"/>
          </a:xfrm>
        </p:spPr>
        <p:txBody>
          <a:bodyPr/>
          <a:lstStyle/>
          <a:p>
            <a:r>
              <a:rPr lang="en-US" sz="2800" dirty="0">
                <a:effectLst/>
              </a:rPr>
              <a:t>Renewing commitment to growth, devotion to Christ, 	engagement in fellowship</a:t>
            </a:r>
          </a:p>
          <a:p>
            <a:r>
              <a:rPr lang="en-US" sz="2800" dirty="0">
                <a:solidFill>
                  <a:schemeClr val="tx1"/>
                </a:solidFill>
                <a:effectLst/>
              </a:rPr>
              <a:t>Building people into disciples of Jesus Christ</a:t>
            </a:r>
          </a:p>
          <a:p>
            <a:r>
              <a:rPr lang="en-US" sz="2800" b="1" dirty="0">
                <a:solidFill>
                  <a:schemeClr val="tx1"/>
                </a:solidFill>
                <a:effectLst/>
              </a:rPr>
              <a:t>Building Relationships… To Transform Lives… 	To Impact the World!</a:t>
            </a:r>
          </a:p>
          <a:p>
            <a:r>
              <a:rPr lang="en-US" sz="2800" dirty="0">
                <a:effectLst/>
              </a:rPr>
              <a:t>Two Characteristics of New Testament Church</a:t>
            </a:r>
          </a:p>
          <a:p>
            <a:endParaRPr lang="en-US" sz="2800" dirty="0">
              <a:solidFill>
                <a:schemeClr val="tx1"/>
              </a:solidFill>
              <a:effectLst/>
            </a:endParaRPr>
          </a:p>
        </p:txBody>
      </p:sp>
    </p:spTree>
    <p:extLst>
      <p:ext uri="{BB962C8B-B14F-4D97-AF65-F5344CB8AC3E}">
        <p14:creationId xmlns:p14="http://schemas.microsoft.com/office/powerpoint/2010/main" val="76012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effectLst/>
              </a:rPr>
              <a:t>Walking in a Healthy Fear of God</a:t>
            </a:r>
            <a:endParaRPr lang="en-US" sz="4200" dirty="0"/>
          </a:p>
        </p:txBody>
      </p:sp>
      <p:sp>
        <p:nvSpPr>
          <p:cNvPr id="3" name="Content Placeholder 2"/>
          <p:cNvSpPr>
            <a:spLocks noGrp="1"/>
          </p:cNvSpPr>
          <p:nvPr>
            <p:ph idx="1"/>
          </p:nvPr>
        </p:nvSpPr>
        <p:spPr>
          <a:xfrm>
            <a:off x="152400" y="1600200"/>
            <a:ext cx="8839200" cy="4530725"/>
          </a:xfrm>
        </p:spPr>
        <p:txBody>
          <a:bodyPr/>
          <a:lstStyle/>
          <a:p>
            <a:r>
              <a:rPr lang="en-US" sz="2800" dirty="0">
                <a:effectLst/>
              </a:rPr>
              <a:t>Stayed focused on living for God</a:t>
            </a:r>
          </a:p>
          <a:p>
            <a:r>
              <a:rPr lang="en-US" sz="2800" dirty="0">
                <a:effectLst/>
              </a:rPr>
              <a:t>Outsiders had a healthy fear of God</a:t>
            </a:r>
          </a:p>
          <a:p>
            <a:r>
              <a:rPr lang="en-US" sz="2800" dirty="0">
                <a:effectLst/>
              </a:rPr>
              <a:t>Church needs to reflect that reverence for God today</a:t>
            </a:r>
          </a:p>
          <a:p>
            <a:r>
              <a:rPr lang="en-US" sz="2800" dirty="0">
                <a:effectLst/>
              </a:rPr>
              <a:t>Give Him first fruits of your day, finances, attitudes</a:t>
            </a:r>
          </a:p>
        </p:txBody>
      </p:sp>
    </p:spTree>
    <p:extLst>
      <p:ext uri="{BB962C8B-B14F-4D97-AF65-F5344CB8AC3E}">
        <p14:creationId xmlns:p14="http://schemas.microsoft.com/office/powerpoint/2010/main" val="378254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Walking Closely with Holy Spirit </a:t>
            </a:r>
            <a:endParaRPr lang="en-US" dirty="0"/>
          </a:p>
        </p:txBody>
      </p:sp>
      <p:sp>
        <p:nvSpPr>
          <p:cNvPr id="3" name="Content Placeholder 2"/>
          <p:cNvSpPr>
            <a:spLocks noGrp="1"/>
          </p:cNvSpPr>
          <p:nvPr>
            <p:ph idx="1"/>
          </p:nvPr>
        </p:nvSpPr>
        <p:spPr>
          <a:xfrm>
            <a:off x="152400" y="1600200"/>
            <a:ext cx="8839200" cy="4530725"/>
          </a:xfrm>
        </p:spPr>
        <p:txBody>
          <a:bodyPr/>
          <a:lstStyle/>
          <a:p>
            <a:r>
              <a:rPr lang="en-US" sz="2800" dirty="0">
                <a:effectLst/>
              </a:rPr>
              <a:t>Stir the world to see the Holy Spirit moving among us</a:t>
            </a:r>
          </a:p>
          <a:p>
            <a:r>
              <a:rPr lang="en-US" sz="2800" dirty="0">
                <a:effectLst/>
              </a:rPr>
              <a:t>Nobody was “throwing rocks” at the church </a:t>
            </a:r>
          </a:p>
          <a:p>
            <a:r>
              <a:rPr lang="en-US" sz="2800" dirty="0">
                <a:effectLst/>
              </a:rPr>
              <a:t>What does the world see as happening in the church now?</a:t>
            </a:r>
          </a:p>
          <a:p>
            <a:r>
              <a:rPr lang="en-US" sz="2800" dirty="0">
                <a:effectLst/>
              </a:rPr>
              <a:t>The church needs to be revived</a:t>
            </a:r>
          </a:p>
          <a:p>
            <a:r>
              <a:rPr lang="en-US" sz="2800" dirty="0">
                <a:effectLst/>
              </a:rPr>
              <a:t>We need authentic, Spirit-led living for God</a:t>
            </a:r>
          </a:p>
          <a:p>
            <a:r>
              <a:rPr lang="en-US" sz="2800" dirty="0">
                <a:effectLst/>
              </a:rPr>
              <a:t>Lead me into divine </a:t>
            </a:r>
            <a:r>
              <a:rPr lang="en-US" sz="2800">
                <a:effectLst/>
              </a:rPr>
              <a:t>appointments today</a:t>
            </a:r>
            <a:endParaRPr lang="en-US" sz="2800" dirty="0">
              <a:effectLst/>
            </a:endParaRPr>
          </a:p>
          <a:p>
            <a:r>
              <a:rPr lang="en-US" sz="2800" dirty="0">
                <a:effectLst/>
              </a:rPr>
              <a:t>Welcoming Spiritual Gifts and releasing ministry</a:t>
            </a:r>
          </a:p>
        </p:txBody>
      </p:sp>
    </p:spTree>
    <p:extLst>
      <p:ext uri="{BB962C8B-B14F-4D97-AF65-F5344CB8AC3E}">
        <p14:creationId xmlns:p14="http://schemas.microsoft.com/office/powerpoint/2010/main" val="93022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Conclusion</a:t>
            </a:r>
          </a:p>
        </p:txBody>
      </p:sp>
      <p:sp>
        <p:nvSpPr>
          <p:cNvPr id="3" name="Content Placeholder 2"/>
          <p:cNvSpPr>
            <a:spLocks noGrp="1"/>
          </p:cNvSpPr>
          <p:nvPr>
            <p:ph idx="1"/>
          </p:nvPr>
        </p:nvSpPr>
        <p:spPr>
          <a:xfrm>
            <a:off x="152400" y="1600200"/>
            <a:ext cx="8839200" cy="4530725"/>
          </a:xfrm>
        </p:spPr>
        <p:txBody>
          <a:bodyPr/>
          <a:lstStyle/>
          <a:p>
            <a:r>
              <a:rPr lang="en-US" sz="2800" dirty="0">
                <a:effectLst/>
              </a:rPr>
              <a:t>Walking in a Healthy Fear of God</a:t>
            </a:r>
          </a:p>
          <a:p>
            <a:r>
              <a:rPr lang="en-US" sz="2800" dirty="0">
                <a:effectLst/>
              </a:rPr>
              <a:t>Walking Closely with the Holy Spirit </a:t>
            </a:r>
          </a:p>
        </p:txBody>
      </p:sp>
    </p:spTree>
    <p:extLst>
      <p:ext uri="{BB962C8B-B14F-4D97-AF65-F5344CB8AC3E}">
        <p14:creationId xmlns:p14="http://schemas.microsoft.com/office/powerpoint/2010/main" val="349063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Maple design template">
  <a:themeElements>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ffice Them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Office Them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Office Them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Office Them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Office Them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Office Them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Office Them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 design template</Template>
  <TotalTime>82</TotalTime>
  <Words>167</Words>
  <Application>Microsoft Office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Times New Roman</vt:lpstr>
      <vt:lpstr>Wingdings</vt:lpstr>
      <vt:lpstr>Maple design template</vt:lpstr>
      <vt:lpstr>Living in Miracle Power</vt:lpstr>
      <vt:lpstr>Acts 2:42-47</vt:lpstr>
      <vt:lpstr>Acts 2:42-47</vt:lpstr>
      <vt:lpstr>Introduction</vt:lpstr>
      <vt:lpstr>Walking in a Healthy Fear of God</vt:lpstr>
      <vt:lpstr>Walking Closely with Holy Spirit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GCF 2019</dc:title>
  <dc:creator>Owner</dc:creator>
  <cp:lastModifiedBy>Evan Hanes</cp:lastModifiedBy>
  <cp:revision>11</cp:revision>
  <cp:lastPrinted>1601-01-01T00:00:00Z</cp:lastPrinted>
  <dcterms:created xsi:type="dcterms:W3CDTF">2019-01-05T21:39:52Z</dcterms:created>
  <dcterms:modified xsi:type="dcterms:W3CDTF">2019-01-13T02:44:17Z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TC102037791033</vt:lpwstr>
  </property>
</Properties>
</file>