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4"/>
  </p:sldMasterIdLst>
  <p:notesMasterIdLst>
    <p:notesMasterId r:id="rId12"/>
  </p:notesMasterIdLst>
  <p:sldIdLst>
    <p:sldId id="256" r:id="rId5"/>
    <p:sldId id="259" r:id="rId6"/>
    <p:sldId id="260" r:id="rId7"/>
    <p:sldId id="261" r:id="rId8"/>
    <p:sldId id="262" r:id="rId9"/>
    <p:sldId id="263" r:id="rId10"/>
    <p:sldId id="264" r:id="rId11"/>
  </p:sldIdLst>
  <p:sldSz cx="9144000" cy="6858000" type="screen4x3"/>
  <p:notesSz cx="6858000" cy="9144000"/>
  <p:defaultTextStyle>
    <a:defPPr>
      <a:defRPr lang="en-US"/>
    </a:defPPr>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14" autoAdjust="0"/>
    <p:restoredTop sz="94660"/>
  </p:normalViewPr>
  <p:slideViewPr>
    <p:cSldViewPr>
      <p:cViewPr varScale="1">
        <p:scale>
          <a:sx n="91" d="100"/>
          <a:sy n="91" d="100"/>
        </p:scale>
        <p:origin x="1080"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theme" Target="theme/them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rtlCol="0"/>
          <a:lstStyle>
            <a:lvl1pPr algn="r">
              <a:defRPr sz="1200"/>
            </a:lvl1pPr>
          </a:lstStyle>
          <a:p>
            <a:fld id="{596203C1-616A-4651-A577-7BA09B384D13}" type="datetimeFigureOut">
              <a:rPr lang="en-US" smtClean="0"/>
              <a:pPr/>
              <a:t>12/2/2018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rtlCol="0" anchor="b"/>
          <a:lstStyle>
            <a:lvl1pPr algn="r">
              <a:defRPr sz="1200"/>
            </a:lvl1pPr>
          </a:lstStyle>
          <a:p>
            <a:fld id="{07B8B279-4079-43B3-8013-D8D81AB870A7}" type="slidenum">
              <a:rPr lang="en-US" smtClean="0"/>
              <a:pPr/>
              <a:t>‹#›</a:t>
            </a:fld>
            <a:endParaRPr lang="en-US"/>
          </a:p>
        </p:txBody>
      </p:sp>
    </p:spTree>
    <p:extLst>
      <p:ext uri="{BB962C8B-B14F-4D97-AF65-F5344CB8AC3E}">
        <p14:creationId xmlns:p14="http://schemas.microsoft.com/office/powerpoint/2010/main" val="949150738"/>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7B8B279-4079-43B3-8013-D8D81AB870A7}"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7B8B279-4079-43B3-8013-D8D81AB870A7}"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7B8B279-4079-43B3-8013-D8D81AB870A7}"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7B8B279-4079-43B3-8013-D8D81AB870A7}"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7B8B279-4079-43B3-8013-D8D81AB870A7}"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7B8B279-4079-43B3-8013-D8D81AB870A7}"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7B8B279-4079-43B3-8013-D8D81AB870A7}" type="slidenum">
              <a:rPr lang="en-US" smtClean="0"/>
              <a:pPr/>
              <a:t>7</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C3022929-9408-4F5B-B80A-55646DCF29F9}"/>
              </a:ext>
            </a:extLst>
          </p:cNvPr>
          <p:cNvSpPr/>
          <p:nvPr userDrawn="1"/>
        </p:nvSpPr>
        <p:spPr>
          <a:xfrm>
            <a:off x="0" y="6400800"/>
            <a:ext cx="9144000" cy="4571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5CE90-18D1-4C2B-A71E-130466AA69B1}"/>
              </a:ext>
            </a:extLst>
          </p:cNvPr>
          <p:cNvSpPr/>
          <p:nvPr userDrawn="1"/>
        </p:nvSpPr>
        <p:spPr>
          <a:xfrm>
            <a:off x="0" y="0"/>
            <a:ext cx="9144000" cy="4038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ctrTitle"/>
          </p:nvPr>
        </p:nvSpPr>
        <p:spPr>
          <a:xfrm>
            <a:off x="722376" y="2209800"/>
            <a:ext cx="7772400" cy="1828800"/>
          </a:xfrm>
        </p:spPr>
        <p:txBody>
          <a:bodyPr lIns="45720" rIns="45720" bIns="45720"/>
          <a:lstStyle>
            <a:lvl1pPr algn="l">
              <a:defRPr sz="4500" b="0">
                <a:solidFill>
                  <a:schemeClr val="bg1"/>
                </a:solidFill>
                <a:effectLst/>
              </a:defRPr>
            </a:lvl1pPr>
          </a:lstStyle>
          <a:p>
            <a:r>
              <a:rPr lang="en-US"/>
              <a:t>Click to edit Master title style</a:t>
            </a:r>
            <a:endParaRPr lang="en-US" dirty="0"/>
          </a:p>
        </p:txBody>
      </p:sp>
      <p:sp>
        <p:nvSpPr>
          <p:cNvPr id="20" name="Subtitle 19"/>
          <p:cNvSpPr>
            <a:spLocks noGrp="1"/>
          </p:cNvSpPr>
          <p:nvPr>
            <p:ph type="subTitle" idx="1"/>
          </p:nvPr>
        </p:nvSpPr>
        <p:spPr>
          <a:xfrm>
            <a:off x="722376" y="4191000"/>
            <a:ext cx="7772400" cy="914400"/>
          </a:xfrm>
        </p:spPr>
        <p:txBody>
          <a:bodyPr lIns="182880" tIns="0"/>
          <a:lstStyle>
            <a:lvl1pPr marL="36576" indent="0" algn="l">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19" name="Date Placeholder 18"/>
          <p:cNvSpPr>
            <a:spLocks noGrp="1"/>
          </p:cNvSpPr>
          <p:nvPr>
            <p:ph type="dt" sz="half" idx="10"/>
          </p:nvPr>
        </p:nvSpPr>
        <p:spPr>
          <a:xfrm>
            <a:off x="3776328" y="6400800"/>
            <a:ext cx="2286000" cy="365125"/>
          </a:xfrm>
        </p:spPr>
        <p:txBody>
          <a:bodyPr/>
          <a:lstStyle>
            <a:lvl1pPr>
              <a:defRPr>
                <a:solidFill>
                  <a:schemeClr val="tx1"/>
                </a:solidFill>
              </a:defRPr>
            </a:lvl1pPr>
          </a:lstStyle>
          <a:p>
            <a:fld id="{633EFA78-DE0E-433D-8CFA-D9FBF0D95DCD}" type="datetime1">
              <a:rPr lang="en-US" smtClean="0"/>
              <a:pPr/>
              <a:t>12/2/2018</a:t>
            </a:fld>
            <a:endParaRPr lang="en-US" dirty="0"/>
          </a:p>
        </p:txBody>
      </p:sp>
      <p:sp>
        <p:nvSpPr>
          <p:cNvPr id="8" name="Footer Placeholder 7"/>
          <p:cNvSpPr>
            <a:spLocks noGrp="1"/>
          </p:cNvSpPr>
          <p:nvPr>
            <p:ph type="ftr" sz="quarter" idx="11"/>
          </p:nvPr>
        </p:nvSpPr>
        <p:spPr>
          <a:xfrm>
            <a:off x="6062328" y="6400800"/>
            <a:ext cx="2286000" cy="365125"/>
          </a:xfrm>
        </p:spPr>
        <p:txBody>
          <a:bodyPr/>
          <a:lstStyle>
            <a:lvl1pPr>
              <a:defRPr>
                <a:solidFill>
                  <a:schemeClr val="tx1"/>
                </a:solidFill>
              </a:defRPr>
            </a:lvl1pPr>
          </a:lstStyle>
          <a:p>
            <a:endParaRPr lang="en-US" dirty="0"/>
          </a:p>
        </p:txBody>
      </p:sp>
      <p:sp>
        <p:nvSpPr>
          <p:cNvPr id="11" name="Slide Number Placeholder 10"/>
          <p:cNvSpPr>
            <a:spLocks noGrp="1"/>
          </p:cNvSpPr>
          <p:nvPr>
            <p:ph type="sldNum" sz="quarter" idx="12"/>
          </p:nvPr>
        </p:nvSpPr>
        <p:spPr>
          <a:xfrm>
            <a:off x="8348328" y="6400800"/>
            <a:ext cx="457200" cy="365125"/>
          </a:xfrm>
        </p:spPr>
        <p:txBody>
          <a:bodyPr/>
          <a:lstStyle>
            <a:lvl1pPr>
              <a:defRPr>
                <a:solidFill>
                  <a:schemeClr val="tx1"/>
                </a:solidFill>
              </a:defRPr>
            </a:lvl1pPr>
          </a:lstStyle>
          <a:p>
            <a:fld id="{E7F13AF2-DCC4-4842-96BC-1B9869901C37}" type="slidenum">
              <a:rPr lang="en-US" smtClean="0"/>
              <a:pPr/>
              <a:t>‹#›</a:t>
            </a:fld>
            <a:endParaRPr lang="en-US"/>
          </a:p>
        </p:txBody>
      </p:sp>
      <p:sp>
        <p:nvSpPr>
          <p:cNvPr id="2" name="Isosceles Triangle 1">
            <a:extLst>
              <a:ext uri="{FF2B5EF4-FFF2-40B4-BE49-F238E27FC236}">
                <a16:creationId xmlns:a16="http://schemas.microsoft.com/office/drawing/2014/main" id="{EC6AA5EA-3626-4B43-86D4-5B6226CC46A4}"/>
              </a:ext>
            </a:extLst>
          </p:cNvPr>
          <p:cNvSpPr/>
          <p:nvPr userDrawn="1"/>
        </p:nvSpPr>
        <p:spPr>
          <a:xfrm rot="10800000">
            <a:off x="838200" y="6391832"/>
            <a:ext cx="457200" cy="2286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10" name="Rounded Rectangle 9"/>
          <p:cNvSpPr/>
          <p:nvPr/>
        </p:nvSpPr>
        <p:spPr>
          <a:xfrm>
            <a:off x="320045" y="6060478"/>
            <a:ext cx="8503920" cy="457200"/>
          </a:xfrm>
          <a:prstGeom prst="roundRect">
            <a:avLst>
              <a:gd name="adj" fmla="val 33334"/>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8500" cap="rnd" cmpd="sng" algn="ctr">
            <a:solidFill>
              <a:srgbClr val="302F2C">
                <a:tint val="100000"/>
                <a:satMod val="120000"/>
                <a:alpha val="37000"/>
              </a:srgbClr>
            </a:solidFill>
            <a:prstDash val="solid"/>
          </a:ln>
          <a:effectLst>
            <a:outerShdw blurRad="76200" dist="50800" dir="5400000" algn="tl">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1" name="Rounded Rectangle 10"/>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8500" cap="rnd" cmpd="sng" algn="ctr">
            <a:solidFill>
              <a:srgbClr val="302F2C">
                <a:tint val="100000"/>
                <a:satMod val="120000"/>
                <a:alpha val="37000"/>
              </a:srgb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 name="Date Placeholder 1"/>
          <p:cNvSpPr>
            <a:spLocks noGrp="1"/>
          </p:cNvSpPr>
          <p:nvPr>
            <p:ph type="dt" sz="half" idx="10"/>
          </p:nvPr>
        </p:nvSpPr>
        <p:spPr/>
        <p:txBody>
          <a:bodyPr/>
          <a:lstStyle/>
          <a:p>
            <a:fld id="{9F5395AF-258B-4502-92DF-E211AA281B41}" type="datetime1">
              <a:rPr lang="en-US" smtClean="0"/>
              <a:pPr/>
              <a:t>12/2/2018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6C9E71F-78A0-4868-970E-5692D76DECFE}"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538784" y="533400"/>
            <a:ext cx="2971800" cy="914400"/>
          </a:xfrm>
        </p:spPr>
        <p:txBody>
          <a:bodyPr anchor="b"/>
          <a:lstStyle>
            <a:lvl1pPr algn="l">
              <a:buNone/>
              <a:defRPr sz="2200" b="1">
                <a:solidFill>
                  <a:schemeClr val="accent1"/>
                </a:solidFill>
              </a:defRPr>
            </a:lvl1pPr>
          </a:lstStyle>
          <a:p>
            <a:r>
              <a:rPr lang="en-US"/>
              <a:t>Click to edit Master title style</a:t>
            </a:r>
            <a:endParaRPr lang="en-US" dirty="0"/>
          </a:p>
        </p:txBody>
      </p:sp>
      <p:sp>
        <p:nvSpPr>
          <p:cNvPr id="3" name="Text Placeholder 2"/>
          <p:cNvSpPr>
            <a:spLocks noGrp="1"/>
          </p:cNvSpPr>
          <p:nvPr>
            <p:ph type="body" idx="1"/>
          </p:nvPr>
        </p:nvSpPr>
        <p:spPr>
          <a:xfrm>
            <a:off x="5538847" y="1447800"/>
            <a:ext cx="2971800" cy="4389120"/>
          </a:xfrm>
        </p:spPr>
        <p:txBody>
          <a:bodyPr lIns="91440"/>
          <a:lstStyle>
            <a:lvl1pPr marL="18288" marR="18288" indent="0">
              <a:spcBef>
                <a:spcPts val="0"/>
              </a:spcBef>
              <a:buNone/>
              <a:defRPr sz="1400">
                <a:solidFill>
                  <a:srgbClr val="FFFFFF"/>
                </a:solidFill>
              </a:defRPr>
            </a:lvl1pPr>
            <a:lvl2pPr>
              <a:buNone/>
              <a:defRPr sz="1200"/>
            </a:lvl2pPr>
            <a:lvl3pPr>
              <a:buNone/>
              <a:defRPr sz="1000"/>
            </a:lvl3pPr>
            <a:lvl4pPr>
              <a:buNone/>
              <a:defRPr sz="900"/>
            </a:lvl4pPr>
            <a:lvl5pPr>
              <a:buNone/>
              <a:defRPr sz="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33400" y="1447800"/>
            <a:ext cx="4937760" cy="4389120"/>
          </a:xfrm>
        </p:spPr>
        <p:txBody>
          <a:bodyPr/>
          <a:lstStyle>
            <a:lvl1pPr>
              <a:defRPr sz="2800">
                <a:solidFill>
                  <a:srgbClr val="FFFFFF"/>
                </a:solidFill>
              </a:defRPr>
            </a:lvl1pPr>
            <a:lvl2pPr>
              <a:defRPr sz="2600">
                <a:solidFill>
                  <a:srgbClr val="FFFFFF"/>
                </a:solidFill>
              </a:defRPr>
            </a:lvl2pPr>
            <a:lvl3pPr>
              <a:defRPr sz="2400">
                <a:solidFill>
                  <a:srgbClr val="FFFFFF"/>
                </a:solidFill>
              </a:defRPr>
            </a:lvl3pPr>
            <a:lvl4pPr>
              <a:defRPr sz="2000">
                <a:solidFill>
                  <a:srgbClr val="FFFFFF"/>
                </a:solidFill>
              </a:defRPr>
            </a:lvl4pPr>
            <a:lvl5pPr>
              <a:defRPr sz="2000">
                <a:solidFill>
                  <a:srgbClr val="FFFFFF"/>
                </a:solidFill>
              </a:defRPr>
            </a:lvl5pPr>
            <a:lvl6pPr>
              <a:buNone/>
              <a:defRPr/>
            </a:lvl6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78FFA21-88D5-4090-AE34-A717F3009131}" type="datetime1">
              <a:rPr lang="en-US" smtClean="0"/>
              <a:pPr/>
              <a:t>12/2/2018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C9E71F-78A0-4868-970E-5692D76DECFE}"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ounded Rectangle 13"/>
          <p:cNvSpPr/>
          <p:nvPr/>
        </p:nvSpPr>
        <p:spPr>
          <a:xfrm>
            <a:off x="320045" y="6060478"/>
            <a:ext cx="8503920" cy="457200"/>
          </a:xfrm>
          <a:prstGeom prst="roundRect">
            <a:avLst>
              <a:gd name="adj" fmla="val 33334"/>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8500" cap="rnd" cmpd="sng" algn="ctr">
            <a:solidFill>
              <a:srgbClr val="302F2C">
                <a:tint val="100000"/>
                <a:satMod val="120000"/>
                <a:alpha val="37000"/>
              </a:srgbClr>
            </a:solidFill>
            <a:prstDash val="solid"/>
          </a:ln>
          <a:effectLst>
            <a:outerShdw blurRad="76200" dist="50800" dir="5400000" algn="tl">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5" name="Rounded Rectangle 14"/>
          <p:cNvSpPr/>
          <p:nvPr/>
        </p:nvSpPr>
        <p:spPr>
          <a:xfrm>
            <a:off x="304800" y="329184"/>
            <a:ext cx="8532055" cy="6196819"/>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8500" cap="rnd" cmpd="sng" algn="ctr">
            <a:solidFill>
              <a:srgbClr val="302F2C">
                <a:tint val="100000"/>
                <a:satMod val="120000"/>
                <a:alpha val="37000"/>
              </a:srgb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11" name="Rounded Rectangle 10"/>
          <p:cNvSpPr/>
          <p:nvPr/>
        </p:nvSpPr>
        <p:spPr>
          <a:xfrm>
            <a:off x="6400800" y="434162"/>
            <a:ext cx="2324605" cy="4341329"/>
          </a:xfrm>
          <a:prstGeom prst="roundRect">
            <a:avLst>
              <a:gd name="adj" fmla="val 2127"/>
            </a:avLst>
          </a:prstGeom>
          <a:solidFill>
            <a:srgbClr val="1C1C1C"/>
          </a:soli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endParaRPr lang="en-US"/>
          </a:p>
        </p:txBody>
      </p:sp>
      <p:sp>
        <p:nvSpPr>
          <p:cNvPr id="2" name="Title 1"/>
          <p:cNvSpPr>
            <a:spLocks noGrp="1"/>
          </p:cNvSpPr>
          <p:nvPr>
            <p:ph type="title"/>
          </p:nvPr>
        </p:nvSpPr>
        <p:spPr>
          <a:xfrm>
            <a:off x="457200" y="5012056"/>
            <a:ext cx="8229600" cy="1051560"/>
          </a:xfrm>
        </p:spPr>
        <p:txBody>
          <a:bodyPr anchor="t"/>
          <a:lstStyle>
            <a:lvl1pPr algn="l">
              <a:buNone/>
              <a:defRPr sz="3600" b="0">
                <a:solidFill>
                  <a:schemeClr val="bg2">
                    <a:shade val="25000"/>
                  </a:schemeClr>
                </a:solidFill>
                <a:effectLst/>
              </a:defRPr>
            </a:lvl1pPr>
          </a:lstStyle>
          <a:p>
            <a:r>
              <a:rPr lang="en-US"/>
              <a:t>Click to edit Master title style</a:t>
            </a:r>
            <a:endParaRPr lang="en-US" dirty="0"/>
          </a:p>
        </p:txBody>
      </p:sp>
      <p:sp>
        <p:nvSpPr>
          <p:cNvPr id="4" name="Text Placeholder 3"/>
          <p:cNvSpPr>
            <a:spLocks noGrp="1"/>
          </p:cNvSpPr>
          <p:nvPr>
            <p:ph type="body" sz="half" idx="2"/>
          </p:nvPr>
        </p:nvSpPr>
        <p:spPr>
          <a:xfrm>
            <a:off x="6462712" y="533400"/>
            <a:ext cx="2240280" cy="4211480"/>
          </a:xfrm>
        </p:spPr>
        <p:txBody>
          <a:bodyPr lIns="91440"/>
          <a:lstStyle>
            <a:lvl1pPr marL="45720" indent="0" algn="l">
              <a:spcBef>
                <a:spcPts val="0"/>
              </a:spcBef>
              <a:buNone/>
              <a:defRPr sz="1400"/>
            </a:lvl1pPr>
            <a:lvl2pPr>
              <a:defRPr sz="1200"/>
            </a:lvl2pPr>
            <a:lvl3pPr>
              <a:defRPr sz="1000"/>
            </a:lvl3pPr>
            <a:lvl4pPr>
              <a:defRPr sz="900"/>
            </a:lvl4pPr>
            <a:lvl5pPr>
              <a:defRPr sz="9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5A654AA-2757-4A51-86CD-6D20456BDD0A}" type="datetime1">
              <a:rPr lang="en-US" smtClean="0"/>
              <a:pPr/>
              <a:t>12/2/2018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C9E71F-78A0-4868-970E-5692D76DECFE}" type="slidenum">
              <a:rPr lang="en-US" smtClean="0"/>
              <a:pPr/>
              <a:t>‹#›</a:t>
            </a:fld>
            <a:endParaRPr lang="en-US"/>
          </a:p>
        </p:txBody>
      </p:sp>
      <p:sp>
        <p:nvSpPr>
          <p:cNvPr id="3" name="Picture Placeholder 2"/>
          <p:cNvSpPr>
            <a:spLocks noGrp="1"/>
          </p:cNvSpPr>
          <p:nvPr>
            <p:ph type="pic" idx="1"/>
          </p:nvPr>
        </p:nvSpPr>
        <p:spPr>
          <a:xfrm>
            <a:off x="421480" y="435768"/>
            <a:ext cx="5989320" cy="4343400"/>
          </a:xfrm>
          <a:prstGeom prst="rect">
            <a:avLst/>
          </a:prstGeom>
          <a:solidFill>
            <a:schemeClr val="bg2">
              <a:shade val="10000"/>
            </a:schemeClr>
          </a:solidFill>
        </p:spPr>
        <p:txBody>
          <a:bodyPr/>
          <a:lstStyle>
            <a:lvl1pPr>
              <a:buNone/>
              <a:defRPr sz="3200"/>
            </a:lvl1pPr>
          </a:lstStyle>
          <a:p>
            <a:r>
              <a:rPr lang="en-US"/>
              <a:t>Click icon to add picture</a:t>
            </a:r>
            <a:endParaRPr lang="en-US" dirty="0"/>
          </a:p>
        </p:txBody>
      </p:sp>
      <p:sp>
        <p:nvSpPr>
          <p:cNvPr id="9" name="Rectangle 8"/>
          <p:cNvSpPr/>
          <p:nvPr/>
        </p:nvSpPr>
        <p:spPr>
          <a:xfrm>
            <a:off x="6411357" y="386861"/>
            <a:ext cx="36576" cy="4443984"/>
          </a:xfrm>
          <a:prstGeom prst="rect">
            <a:avLst/>
          </a:prstGeom>
          <a:solidFill>
            <a:srgbClr val="FFFFFF"/>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marL="27432" algn="l"/>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1_Title Slide">
    <p:bg>
      <p:bgPr>
        <a:solidFill>
          <a:schemeClr val="bg1"/>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C3022929-9408-4F5B-B80A-55646DCF29F9}"/>
              </a:ext>
            </a:extLst>
          </p:cNvPr>
          <p:cNvSpPr/>
          <p:nvPr userDrawn="1"/>
        </p:nvSpPr>
        <p:spPr>
          <a:xfrm>
            <a:off x="0" y="6400800"/>
            <a:ext cx="9144000" cy="457199"/>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B45CE90-18D1-4C2B-A71E-130466AA69B1}"/>
              </a:ext>
            </a:extLst>
          </p:cNvPr>
          <p:cNvSpPr/>
          <p:nvPr userDrawn="1"/>
        </p:nvSpPr>
        <p:spPr>
          <a:xfrm>
            <a:off x="0" y="0"/>
            <a:ext cx="9144000" cy="4038600"/>
          </a:xfrm>
          <a:prstGeom prst="rect">
            <a:avLst/>
          </a:pr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Title 4"/>
          <p:cNvSpPr>
            <a:spLocks noGrp="1"/>
          </p:cNvSpPr>
          <p:nvPr>
            <p:ph type="ctrTitle"/>
          </p:nvPr>
        </p:nvSpPr>
        <p:spPr>
          <a:xfrm>
            <a:off x="722376" y="2209800"/>
            <a:ext cx="7772400" cy="1828800"/>
          </a:xfrm>
        </p:spPr>
        <p:txBody>
          <a:bodyPr lIns="45720" rIns="45720" bIns="45720"/>
          <a:lstStyle>
            <a:lvl1pPr algn="l">
              <a:defRPr sz="4500" b="0">
                <a:solidFill>
                  <a:schemeClr val="bg1"/>
                </a:solidFill>
                <a:effectLst/>
              </a:defRPr>
            </a:lvl1pPr>
          </a:lstStyle>
          <a:p>
            <a:r>
              <a:rPr lang="en-US"/>
              <a:t>Click to edit Master title style</a:t>
            </a:r>
            <a:endParaRPr lang="en-US" dirty="0"/>
          </a:p>
        </p:txBody>
      </p:sp>
      <p:sp>
        <p:nvSpPr>
          <p:cNvPr id="20" name="Subtitle 19"/>
          <p:cNvSpPr>
            <a:spLocks noGrp="1"/>
          </p:cNvSpPr>
          <p:nvPr>
            <p:ph type="subTitle" idx="1"/>
          </p:nvPr>
        </p:nvSpPr>
        <p:spPr>
          <a:xfrm>
            <a:off x="722376" y="4191000"/>
            <a:ext cx="7772400" cy="914400"/>
          </a:xfrm>
        </p:spPr>
        <p:txBody>
          <a:bodyPr lIns="182880" tIns="0"/>
          <a:lstStyle>
            <a:lvl1pPr marL="36576" indent="0" algn="l">
              <a:spcBef>
                <a:spcPts val="0"/>
              </a:spcBef>
              <a:buNone/>
              <a:defRPr sz="2000">
                <a:solidFill>
                  <a:schemeClr val="bg2">
                    <a:shade val="2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a:t>Click to edit Master subtitle style</a:t>
            </a:r>
            <a:endParaRPr lang="en-US" dirty="0"/>
          </a:p>
        </p:txBody>
      </p:sp>
      <p:sp>
        <p:nvSpPr>
          <p:cNvPr id="19" name="Date Placeholder 18"/>
          <p:cNvSpPr>
            <a:spLocks noGrp="1"/>
          </p:cNvSpPr>
          <p:nvPr>
            <p:ph type="dt" sz="half" idx="10"/>
          </p:nvPr>
        </p:nvSpPr>
        <p:spPr>
          <a:xfrm>
            <a:off x="3776328" y="6400800"/>
            <a:ext cx="2286000" cy="365125"/>
          </a:xfrm>
        </p:spPr>
        <p:txBody>
          <a:bodyPr/>
          <a:lstStyle>
            <a:lvl1pPr>
              <a:defRPr>
                <a:solidFill>
                  <a:schemeClr val="tx1"/>
                </a:solidFill>
              </a:defRPr>
            </a:lvl1pPr>
          </a:lstStyle>
          <a:p>
            <a:fld id="{633EFA78-DE0E-433D-8CFA-D9FBF0D95DCD}" type="datetime1">
              <a:rPr lang="en-US" smtClean="0"/>
              <a:pPr/>
              <a:t>12/2/2018</a:t>
            </a:fld>
            <a:endParaRPr lang="en-US" dirty="0"/>
          </a:p>
        </p:txBody>
      </p:sp>
      <p:sp>
        <p:nvSpPr>
          <p:cNvPr id="8" name="Footer Placeholder 7"/>
          <p:cNvSpPr>
            <a:spLocks noGrp="1"/>
          </p:cNvSpPr>
          <p:nvPr>
            <p:ph type="ftr" sz="quarter" idx="11"/>
          </p:nvPr>
        </p:nvSpPr>
        <p:spPr>
          <a:xfrm>
            <a:off x="6062328" y="6400800"/>
            <a:ext cx="2286000" cy="365125"/>
          </a:xfrm>
        </p:spPr>
        <p:txBody>
          <a:bodyPr/>
          <a:lstStyle>
            <a:lvl1pPr>
              <a:defRPr>
                <a:solidFill>
                  <a:schemeClr val="tx1"/>
                </a:solidFill>
              </a:defRPr>
            </a:lvl1pPr>
          </a:lstStyle>
          <a:p>
            <a:endParaRPr lang="en-US" dirty="0"/>
          </a:p>
        </p:txBody>
      </p:sp>
      <p:sp>
        <p:nvSpPr>
          <p:cNvPr id="11" name="Slide Number Placeholder 10"/>
          <p:cNvSpPr>
            <a:spLocks noGrp="1"/>
          </p:cNvSpPr>
          <p:nvPr>
            <p:ph type="sldNum" sz="quarter" idx="12"/>
          </p:nvPr>
        </p:nvSpPr>
        <p:spPr>
          <a:xfrm>
            <a:off x="8348328" y="6400800"/>
            <a:ext cx="457200" cy="365125"/>
          </a:xfrm>
        </p:spPr>
        <p:txBody>
          <a:bodyPr/>
          <a:lstStyle>
            <a:lvl1pPr>
              <a:defRPr>
                <a:solidFill>
                  <a:schemeClr val="tx1"/>
                </a:solidFill>
              </a:defRPr>
            </a:lvl1pPr>
          </a:lstStyle>
          <a:p>
            <a:fld id="{E7F13AF2-DCC4-4842-96BC-1B9869901C37}" type="slidenum">
              <a:rPr lang="en-US" smtClean="0"/>
              <a:pPr/>
              <a:t>‹#›</a:t>
            </a:fld>
            <a:endParaRPr lang="en-US"/>
          </a:p>
        </p:txBody>
      </p:sp>
      <p:sp>
        <p:nvSpPr>
          <p:cNvPr id="2" name="Isosceles Triangle 1">
            <a:extLst>
              <a:ext uri="{FF2B5EF4-FFF2-40B4-BE49-F238E27FC236}">
                <a16:creationId xmlns:a16="http://schemas.microsoft.com/office/drawing/2014/main" id="{EC6AA5EA-3626-4B43-86D4-5B6226CC46A4}"/>
              </a:ext>
            </a:extLst>
          </p:cNvPr>
          <p:cNvSpPr/>
          <p:nvPr userDrawn="1"/>
        </p:nvSpPr>
        <p:spPr>
          <a:xfrm rot="10800000">
            <a:off x="838200" y="6391832"/>
            <a:ext cx="457200" cy="2286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2050385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8298A9E-57AF-4657-ABB0-B7FCD8FEE5A3}"/>
              </a:ext>
            </a:extLst>
          </p:cNvPr>
          <p:cNvSpPr/>
          <p:nvPr userDrawn="1"/>
        </p:nvSpPr>
        <p:spPr>
          <a:xfrm>
            <a:off x="0" y="6400800"/>
            <a:ext cx="9144000" cy="457199"/>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CAE028F2-04F0-4AE7-8E73-006AF7EF5CEA}"/>
              </a:ext>
            </a:extLst>
          </p:cNvPr>
          <p:cNvSpPr/>
          <p:nvPr userDrawn="1"/>
        </p:nvSpPr>
        <p:spPr>
          <a:xfrm>
            <a:off x="0" y="0"/>
            <a:ext cx="9144000" cy="16764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a:extLst>
              <a:ext uri="{FF2B5EF4-FFF2-40B4-BE49-F238E27FC236}">
                <a16:creationId xmlns:a16="http://schemas.microsoft.com/office/drawing/2014/main" id="{070B281F-DDF6-47A6-A20E-AD3468ECB455}"/>
              </a:ext>
            </a:extLst>
          </p:cNvPr>
          <p:cNvSpPr/>
          <p:nvPr userDrawn="1"/>
        </p:nvSpPr>
        <p:spPr>
          <a:xfrm rot="10800000">
            <a:off x="838200" y="6391832"/>
            <a:ext cx="457200" cy="2286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02920" y="534471"/>
            <a:ext cx="8183880" cy="684729"/>
          </a:xfrm>
        </p:spPr>
        <p:txBody>
          <a:bodyPr/>
          <a:lstStyle>
            <a:lvl1pPr>
              <a:defRPr>
                <a:solidFill>
                  <a:schemeClr val="bg1"/>
                </a:solidFill>
              </a:defRPr>
            </a:lvl1pPr>
          </a:lstStyle>
          <a:p>
            <a:r>
              <a:rPr lang="en-US"/>
              <a:t>Click to edit Master title style</a:t>
            </a:r>
            <a:endParaRPr lang="en-US" dirty="0"/>
          </a:p>
        </p:txBody>
      </p:sp>
      <p:sp>
        <p:nvSpPr>
          <p:cNvPr id="4" name="Date Placeholder 3"/>
          <p:cNvSpPr>
            <a:spLocks noGrp="1"/>
          </p:cNvSpPr>
          <p:nvPr>
            <p:ph type="dt" sz="half" idx="10"/>
          </p:nvPr>
        </p:nvSpPr>
        <p:spPr>
          <a:xfrm>
            <a:off x="3776328" y="6400800"/>
            <a:ext cx="2286000" cy="365125"/>
          </a:xfrm>
        </p:spPr>
        <p:txBody>
          <a:bodyPr/>
          <a:lstStyle>
            <a:lvl1pPr>
              <a:defRPr>
                <a:solidFill>
                  <a:schemeClr val="tx1"/>
                </a:solidFill>
              </a:defRPr>
            </a:lvl1pPr>
          </a:lstStyle>
          <a:p>
            <a:fld id="{4427F9C6-20A9-45D8-B666-D95AD1AA535F}" type="datetime1">
              <a:rPr lang="en-US" smtClean="0"/>
              <a:pPr/>
              <a:t>12/2/2018</a:t>
            </a:fld>
            <a:endParaRPr lang="en-US"/>
          </a:p>
        </p:txBody>
      </p:sp>
      <p:sp>
        <p:nvSpPr>
          <p:cNvPr id="5" name="Footer Placeholder 4"/>
          <p:cNvSpPr>
            <a:spLocks noGrp="1"/>
          </p:cNvSpPr>
          <p:nvPr>
            <p:ph type="ftr" sz="quarter" idx="11"/>
          </p:nvPr>
        </p:nvSpPr>
        <p:spPr>
          <a:xfrm>
            <a:off x="6062328" y="6400800"/>
            <a:ext cx="2286000" cy="365125"/>
          </a:xfrm>
        </p:spPr>
        <p:txBody>
          <a:bodyPr/>
          <a:lstStyle>
            <a:lvl1pPr>
              <a:defRPr>
                <a:solidFill>
                  <a:schemeClr val="tx1"/>
                </a:solidFill>
              </a:defRPr>
            </a:lvl1pPr>
          </a:lstStyle>
          <a:p>
            <a:endParaRPr lang="en-US"/>
          </a:p>
        </p:txBody>
      </p:sp>
      <p:sp>
        <p:nvSpPr>
          <p:cNvPr id="6" name="Slide Number Placeholder 5"/>
          <p:cNvSpPr>
            <a:spLocks noGrp="1"/>
          </p:cNvSpPr>
          <p:nvPr>
            <p:ph type="sldNum" sz="quarter" idx="12"/>
          </p:nvPr>
        </p:nvSpPr>
        <p:spPr>
          <a:xfrm>
            <a:off x="8348328" y="6400800"/>
            <a:ext cx="457200" cy="365125"/>
          </a:xfrm>
        </p:spPr>
        <p:txBody>
          <a:bodyPr/>
          <a:lstStyle>
            <a:lvl1pPr>
              <a:defRPr>
                <a:solidFill>
                  <a:schemeClr val="tx1"/>
                </a:solidFill>
              </a:defRPr>
            </a:lvl1pPr>
          </a:lstStyle>
          <a:p>
            <a:fld id="{66C9E71F-78A0-4868-970E-5692D76DECFE}" type="slidenum">
              <a:rPr lang="en-US" smtClean="0"/>
              <a:pPr/>
              <a:t>‹#›</a:t>
            </a:fld>
            <a:endParaRPr lang="en-US"/>
          </a:p>
        </p:txBody>
      </p:sp>
      <p:sp>
        <p:nvSpPr>
          <p:cNvPr id="11" name="Text Placeholder 16">
            <a:extLst>
              <a:ext uri="{FF2B5EF4-FFF2-40B4-BE49-F238E27FC236}">
                <a16:creationId xmlns:a16="http://schemas.microsoft.com/office/drawing/2014/main" id="{64FB5F53-FF75-45AA-B00D-E26647458E32}"/>
              </a:ext>
            </a:extLst>
          </p:cNvPr>
          <p:cNvSpPr>
            <a:spLocks noGrp="1"/>
          </p:cNvSpPr>
          <p:nvPr>
            <p:ph type="body" sz="quarter" idx="14" hasCustomPrompt="1"/>
          </p:nvPr>
        </p:nvSpPr>
        <p:spPr>
          <a:xfrm>
            <a:off x="503238" y="1905000"/>
            <a:ext cx="4754562" cy="1077913"/>
          </a:xfrm>
        </p:spPr>
        <p:txBody>
          <a:bodyPr>
            <a:normAutofit/>
          </a:bodyPr>
          <a:lstStyle>
            <a:lvl1pPr marL="0" indent="0">
              <a:buNone/>
              <a:defRPr sz="2000"/>
            </a:lvl1pPr>
            <a:lvl2pPr marL="347472" indent="0">
              <a:buNone/>
              <a:defRPr/>
            </a:lvl2pPr>
            <a:lvl3pPr marL="603504" indent="0">
              <a:buNone/>
              <a:defRPr/>
            </a:lvl3pPr>
            <a:lvl4pPr marL="841248" indent="0">
              <a:buNone/>
              <a:defRPr/>
            </a:lvl4pPr>
            <a:lvl5pPr marL="1097280" indent="0">
              <a:buNone/>
              <a:defRPr/>
            </a:lvl5pPr>
          </a:lstStyle>
          <a:p>
            <a:pPr lvl="0"/>
            <a:r>
              <a:rPr lang="en-US" dirty="0"/>
              <a:t>Provide a list of relevant terms and their definitions</a:t>
            </a:r>
          </a:p>
        </p:txBody>
      </p:sp>
      <p:sp>
        <p:nvSpPr>
          <p:cNvPr id="12" name="Text Placeholder 19">
            <a:extLst>
              <a:ext uri="{FF2B5EF4-FFF2-40B4-BE49-F238E27FC236}">
                <a16:creationId xmlns:a16="http://schemas.microsoft.com/office/drawing/2014/main" id="{1009BE2F-3305-4974-9545-AD98A2B6C8B9}"/>
              </a:ext>
            </a:extLst>
          </p:cNvPr>
          <p:cNvSpPr>
            <a:spLocks noGrp="1"/>
          </p:cNvSpPr>
          <p:nvPr>
            <p:ph type="body" sz="quarter" idx="15" hasCustomPrompt="1"/>
          </p:nvPr>
        </p:nvSpPr>
        <p:spPr>
          <a:xfrm>
            <a:off x="503238" y="3200400"/>
            <a:ext cx="4754562" cy="1524000"/>
          </a:xfrm>
        </p:spPr>
        <p:txBody>
          <a:bodyPr>
            <a:normAutofit/>
          </a:bodyPr>
          <a:lstStyle>
            <a:lvl1pPr marL="0" indent="0">
              <a:buNone/>
              <a:defRPr sz="1600"/>
            </a:lvl1pPr>
          </a:lstStyle>
          <a:p>
            <a:pPr marL="285750" indent="-285750">
              <a:buClr>
                <a:schemeClr val="accent3"/>
              </a:buClr>
              <a:buFont typeface="Arial" panose="020B0604020202020204" pitchFamily="34" charset="0"/>
              <a:buChar char="•"/>
            </a:pPr>
            <a:r>
              <a:rPr lang="en-US" sz="1600" dirty="0"/>
              <a:t>lorem ipsum dolor sit </a:t>
            </a:r>
            <a:r>
              <a:rPr lang="en-US" sz="1600" dirty="0" err="1"/>
              <a:t>amet</a:t>
            </a:r>
            <a:endParaRPr lang="en-US" sz="1600" dirty="0"/>
          </a:p>
          <a:p>
            <a:pPr marL="285750" indent="-285750">
              <a:buClr>
                <a:schemeClr val="accent3"/>
              </a:buClr>
              <a:buFont typeface="Arial" panose="020B0604020202020204" pitchFamily="34" charset="0"/>
              <a:buChar char="•"/>
            </a:pPr>
            <a:r>
              <a:rPr lang="en-US" sz="1600" dirty="0" err="1"/>
              <a:t>consectetur</a:t>
            </a:r>
            <a:r>
              <a:rPr lang="en-US" sz="1600" dirty="0"/>
              <a:t> </a:t>
            </a:r>
            <a:r>
              <a:rPr lang="en-US" sz="1600" dirty="0" err="1"/>
              <a:t>adipiscing</a:t>
            </a:r>
            <a:r>
              <a:rPr lang="en-US" sz="1600" dirty="0"/>
              <a:t> </a:t>
            </a:r>
            <a:r>
              <a:rPr lang="en-US" sz="1600" dirty="0" err="1"/>
              <a:t>elit</a:t>
            </a:r>
            <a:endParaRPr lang="en-US" sz="1600" dirty="0"/>
          </a:p>
          <a:p>
            <a:pPr marL="285750" indent="-285750">
              <a:buClr>
                <a:schemeClr val="accent3"/>
              </a:buClr>
              <a:buFont typeface="Arial" panose="020B0604020202020204" pitchFamily="34" charset="0"/>
              <a:buChar char="•"/>
            </a:pPr>
            <a:r>
              <a:rPr lang="en-US" sz="1600" dirty="0" err="1"/>
              <a:t>sed</a:t>
            </a:r>
            <a:r>
              <a:rPr lang="en-US" sz="1600" dirty="0"/>
              <a:t> do </a:t>
            </a:r>
            <a:r>
              <a:rPr lang="en-US" sz="1600" dirty="0" err="1"/>
              <a:t>eiusmod</a:t>
            </a:r>
            <a:r>
              <a:rPr lang="en-US" sz="1600" dirty="0"/>
              <a:t> </a:t>
            </a:r>
            <a:r>
              <a:rPr lang="en-US" sz="1600" dirty="0" err="1"/>
              <a:t>tempor</a:t>
            </a:r>
            <a:r>
              <a:rPr lang="en-US" sz="1600" dirty="0"/>
              <a:t> </a:t>
            </a:r>
          </a:p>
          <a:p>
            <a:pPr marL="285750" indent="-285750">
              <a:buClr>
                <a:schemeClr val="accent3"/>
              </a:buClr>
              <a:buFont typeface="Arial" panose="020B0604020202020204" pitchFamily="34" charset="0"/>
              <a:buChar char="•"/>
            </a:pPr>
            <a:r>
              <a:rPr lang="en-US" sz="1600" dirty="0" err="1"/>
              <a:t>incididunt</a:t>
            </a:r>
            <a:r>
              <a:rPr lang="en-US" sz="1600" dirty="0"/>
              <a:t> </a:t>
            </a:r>
            <a:r>
              <a:rPr lang="en-US" sz="1600" dirty="0" err="1"/>
              <a:t>ut</a:t>
            </a:r>
            <a:r>
              <a:rPr lang="en-US" sz="1600" dirty="0"/>
              <a:t> </a:t>
            </a:r>
            <a:r>
              <a:rPr lang="en-US" sz="1600" dirty="0" err="1"/>
              <a:t>labore</a:t>
            </a:r>
            <a:r>
              <a:rPr lang="en-US" sz="1600" dirty="0"/>
              <a:t> et dolore magna </a:t>
            </a:r>
            <a:r>
              <a:rPr lang="en-US" sz="1600" dirty="0" err="1"/>
              <a:t>aliqua</a:t>
            </a:r>
            <a:endParaRPr lang="en-US" sz="1600" dirty="0"/>
          </a:p>
        </p:txBody>
      </p:sp>
      <p:sp>
        <p:nvSpPr>
          <p:cNvPr id="13" name="Text Placeholder 21">
            <a:extLst>
              <a:ext uri="{FF2B5EF4-FFF2-40B4-BE49-F238E27FC236}">
                <a16:creationId xmlns:a16="http://schemas.microsoft.com/office/drawing/2014/main" id="{750E4B0F-2627-4011-8C06-77E6E0EE3386}"/>
              </a:ext>
            </a:extLst>
          </p:cNvPr>
          <p:cNvSpPr>
            <a:spLocks noGrp="1"/>
          </p:cNvSpPr>
          <p:nvPr>
            <p:ph type="body" sz="quarter" idx="16" hasCustomPrompt="1"/>
          </p:nvPr>
        </p:nvSpPr>
        <p:spPr>
          <a:xfrm>
            <a:off x="503238" y="5029201"/>
            <a:ext cx="8302290" cy="990600"/>
          </a:xfrm>
          <a:solidFill>
            <a:schemeClr val="bg1">
              <a:lumMod val="95000"/>
            </a:schemeClr>
          </a:solidFill>
        </p:spPr>
        <p:txBody>
          <a:bodyPr tIns="182880" rIns="182880" bIns="182880">
            <a:normAutofit/>
          </a:bodyPr>
          <a:lstStyle>
            <a:lvl1pPr marL="0" indent="0">
              <a:buNone/>
              <a:defRPr sz="1800"/>
            </a:lvl1pPr>
          </a:lstStyle>
          <a:p>
            <a:pPr marL="0" indent="0">
              <a:buNone/>
            </a:pPr>
            <a:r>
              <a:rPr lang="en-US" sz="1800" dirty="0" err="1"/>
              <a:t>Sed</a:t>
            </a:r>
            <a:r>
              <a:rPr lang="en-US" sz="1800" dirty="0"/>
              <a:t> </a:t>
            </a:r>
            <a:r>
              <a:rPr lang="en-US" sz="1800" dirty="0" err="1"/>
              <a:t>ut</a:t>
            </a:r>
            <a:r>
              <a:rPr lang="en-US" sz="1800" dirty="0"/>
              <a:t> </a:t>
            </a:r>
            <a:r>
              <a:rPr lang="en-US" sz="1800" dirty="0" err="1"/>
              <a:t>perspiciatis</a:t>
            </a:r>
            <a:r>
              <a:rPr lang="en-US" sz="1800" dirty="0"/>
              <a:t> </a:t>
            </a:r>
            <a:r>
              <a:rPr lang="en-US" sz="1800" dirty="0" err="1"/>
              <a:t>unde</a:t>
            </a:r>
            <a:r>
              <a:rPr lang="en-US" sz="1800" dirty="0"/>
              <a:t> </a:t>
            </a:r>
            <a:r>
              <a:rPr lang="en-US" sz="1800" dirty="0" err="1"/>
              <a:t>omnis</a:t>
            </a:r>
            <a:r>
              <a:rPr lang="en-US" sz="1800" dirty="0"/>
              <a:t> </a:t>
            </a:r>
            <a:r>
              <a:rPr lang="en-US" sz="1800" dirty="0" err="1"/>
              <a:t>iste</a:t>
            </a:r>
            <a:r>
              <a:rPr lang="en-US" sz="1800" dirty="0"/>
              <a:t> </a:t>
            </a:r>
            <a:r>
              <a:rPr lang="en-US" sz="1800" dirty="0" err="1"/>
              <a:t>natus</a:t>
            </a:r>
            <a:r>
              <a:rPr lang="en-US" sz="1800" dirty="0"/>
              <a:t> error sit </a:t>
            </a:r>
            <a:r>
              <a:rPr lang="en-US" sz="1800" dirty="0" err="1"/>
              <a:t>voluptatem</a:t>
            </a:r>
            <a:r>
              <a:rPr lang="en-US" sz="1800" dirty="0"/>
              <a:t> </a:t>
            </a:r>
            <a:r>
              <a:rPr lang="en-US" sz="1800" dirty="0" err="1"/>
              <a:t>accusantium</a:t>
            </a:r>
            <a:r>
              <a:rPr lang="en-US" sz="1800" dirty="0"/>
              <a:t> </a:t>
            </a:r>
            <a:r>
              <a:rPr lang="en-US" sz="1800" dirty="0" err="1"/>
              <a:t>doloremque</a:t>
            </a:r>
            <a:r>
              <a:rPr lang="en-US" sz="1800" dirty="0"/>
              <a:t> </a:t>
            </a:r>
            <a:r>
              <a:rPr lang="en-US" sz="1800" dirty="0" err="1"/>
              <a:t>laudantium</a:t>
            </a:r>
            <a:endParaRPr lang="en-US" sz="1800"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8298A9E-57AF-4657-ABB0-B7FCD8FEE5A3}"/>
              </a:ext>
            </a:extLst>
          </p:cNvPr>
          <p:cNvSpPr/>
          <p:nvPr userDrawn="1"/>
        </p:nvSpPr>
        <p:spPr>
          <a:xfrm>
            <a:off x="0" y="6400800"/>
            <a:ext cx="9144000" cy="45719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CAE028F2-04F0-4AE7-8E73-006AF7EF5CEA}"/>
              </a:ext>
            </a:extLst>
          </p:cNvPr>
          <p:cNvSpPr/>
          <p:nvPr userDrawn="1"/>
        </p:nvSpPr>
        <p:spPr>
          <a:xfrm>
            <a:off x="0" y="0"/>
            <a:ext cx="9144000" cy="16764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a:extLst>
              <a:ext uri="{FF2B5EF4-FFF2-40B4-BE49-F238E27FC236}">
                <a16:creationId xmlns:a16="http://schemas.microsoft.com/office/drawing/2014/main" id="{070B281F-DDF6-47A6-A20E-AD3468ECB455}"/>
              </a:ext>
            </a:extLst>
          </p:cNvPr>
          <p:cNvSpPr/>
          <p:nvPr userDrawn="1"/>
        </p:nvSpPr>
        <p:spPr>
          <a:xfrm rot="10800000">
            <a:off x="838200" y="6391832"/>
            <a:ext cx="457200" cy="2286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02920" y="534471"/>
            <a:ext cx="8183880" cy="684729"/>
          </a:xfrm>
        </p:spPr>
        <p:txBody>
          <a:bodyPr/>
          <a:lstStyle>
            <a:lvl1pPr>
              <a:defRPr>
                <a:solidFill>
                  <a:schemeClr val="tx2"/>
                </a:solidFill>
              </a:defRPr>
            </a:lvl1pPr>
          </a:lstStyle>
          <a:p>
            <a:r>
              <a:rPr lang="en-US"/>
              <a:t>Click to edit Master title style</a:t>
            </a:r>
            <a:endParaRPr lang="en-US" dirty="0"/>
          </a:p>
        </p:txBody>
      </p:sp>
      <p:sp>
        <p:nvSpPr>
          <p:cNvPr id="4" name="Date Placeholder 3"/>
          <p:cNvSpPr>
            <a:spLocks noGrp="1"/>
          </p:cNvSpPr>
          <p:nvPr>
            <p:ph type="dt" sz="half" idx="10"/>
          </p:nvPr>
        </p:nvSpPr>
        <p:spPr>
          <a:xfrm>
            <a:off x="3776328" y="6400800"/>
            <a:ext cx="2286000" cy="365125"/>
          </a:xfrm>
        </p:spPr>
        <p:txBody>
          <a:bodyPr/>
          <a:lstStyle>
            <a:lvl1pPr>
              <a:defRPr>
                <a:solidFill>
                  <a:schemeClr val="tx1"/>
                </a:solidFill>
              </a:defRPr>
            </a:lvl1pPr>
          </a:lstStyle>
          <a:p>
            <a:fld id="{4427F9C6-20A9-45D8-B666-D95AD1AA535F}" type="datetime1">
              <a:rPr lang="en-US" smtClean="0"/>
              <a:pPr/>
              <a:t>12/2/2018</a:t>
            </a:fld>
            <a:endParaRPr lang="en-US"/>
          </a:p>
        </p:txBody>
      </p:sp>
      <p:sp>
        <p:nvSpPr>
          <p:cNvPr id="5" name="Footer Placeholder 4"/>
          <p:cNvSpPr>
            <a:spLocks noGrp="1"/>
          </p:cNvSpPr>
          <p:nvPr>
            <p:ph type="ftr" sz="quarter" idx="11"/>
          </p:nvPr>
        </p:nvSpPr>
        <p:spPr>
          <a:xfrm>
            <a:off x="6062328" y="6400800"/>
            <a:ext cx="2286000" cy="365125"/>
          </a:xfrm>
        </p:spPr>
        <p:txBody>
          <a:bodyPr/>
          <a:lstStyle>
            <a:lvl1pPr>
              <a:defRPr>
                <a:solidFill>
                  <a:schemeClr val="tx1"/>
                </a:solidFill>
              </a:defRPr>
            </a:lvl1pPr>
          </a:lstStyle>
          <a:p>
            <a:endParaRPr lang="en-US"/>
          </a:p>
        </p:txBody>
      </p:sp>
      <p:sp>
        <p:nvSpPr>
          <p:cNvPr id="6" name="Slide Number Placeholder 5"/>
          <p:cNvSpPr>
            <a:spLocks noGrp="1"/>
          </p:cNvSpPr>
          <p:nvPr>
            <p:ph type="sldNum" sz="quarter" idx="12"/>
          </p:nvPr>
        </p:nvSpPr>
        <p:spPr>
          <a:xfrm>
            <a:off x="8348328" y="6400800"/>
            <a:ext cx="457200" cy="365125"/>
          </a:xfrm>
        </p:spPr>
        <p:txBody>
          <a:bodyPr/>
          <a:lstStyle>
            <a:lvl1pPr>
              <a:defRPr>
                <a:solidFill>
                  <a:schemeClr val="tx1"/>
                </a:solidFill>
              </a:defRPr>
            </a:lvl1pPr>
          </a:lstStyle>
          <a:p>
            <a:fld id="{66C9E71F-78A0-4868-970E-5692D76DECFE}" type="slidenum">
              <a:rPr lang="en-US" smtClean="0"/>
              <a:pPr/>
              <a:t>‹#›</a:t>
            </a:fld>
            <a:endParaRPr lang="en-US"/>
          </a:p>
        </p:txBody>
      </p:sp>
      <p:sp>
        <p:nvSpPr>
          <p:cNvPr id="13" name="Text Placeholder 16">
            <a:extLst>
              <a:ext uri="{FF2B5EF4-FFF2-40B4-BE49-F238E27FC236}">
                <a16:creationId xmlns:a16="http://schemas.microsoft.com/office/drawing/2014/main" id="{03F2C829-D4FC-4522-8F81-3EE63787A0FC}"/>
              </a:ext>
            </a:extLst>
          </p:cNvPr>
          <p:cNvSpPr>
            <a:spLocks noGrp="1"/>
          </p:cNvSpPr>
          <p:nvPr>
            <p:ph type="body" sz="quarter" idx="14" hasCustomPrompt="1"/>
          </p:nvPr>
        </p:nvSpPr>
        <p:spPr>
          <a:xfrm>
            <a:off x="503238" y="1905000"/>
            <a:ext cx="4754562" cy="1077913"/>
          </a:xfrm>
        </p:spPr>
        <p:txBody>
          <a:bodyPr>
            <a:normAutofit/>
          </a:bodyPr>
          <a:lstStyle>
            <a:lvl1pPr marL="0" indent="0">
              <a:buNone/>
              <a:defRPr sz="2000"/>
            </a:lvl1pPr>
            <a:lvl2pPr marL="347472" indent="0">
              <a:buNone/>
              <a:defRPr/>
            </a:lvl2pPr>
            <a:lvl3pPr marL="603504" indent="0">
              <a:buNone/>
              <a:defRPr/>
            </a:lvl3pPr>
            <a:lvl4pPr marL="841248" indent="0">
              <a:buNone/>
              <a:defRPr/>
            </a:lvl4pPr>
            <a:lvl5pPr marL="1097280" indent="0">
              <a:buNone/>
              <a:defRPr/>
            </a:lvl5pPr>
          </a:lstStyle>
          <a:p>
            <a:pPr lvl="0"/>
            <a:r>
              <a:rPr lang="en-US" dirty="0"/>
              <a:t>Provide a list of relevant terms and their definitions</a:t>
            </a:r>
          </a:p>
        </p:txBody>
      </p:sp>
      <p:sp>
        <p:nvSpPr>
          <p:cNvPr id="14" name="Text Placeholder 19">
            <a:extLst>
              <a:ext uri="{FF2B5EF4-FFF2-40B4-BE49-F238E27FC236}">
                <a16:creationId xmlns:a16="http://schemas.microsoft.com/office/drawing/2014/main" id="{69DA3F2B-EEDB-435E-BF3D-BD81CA979020}"/>
              </a:ext>
            </a:extLst>
          </p:cNvPr>
          <p:cNvSpPr>
            <a:spLocks noGrp="1"/>
          </p:cNvSpPr>
          <p:nvPr>
            <p:ph type="body" sz="quarter" idx="15" hasCustomPrompt="1"/>
          </p:nvPr>
        </p:nvSpPr>
        <p:spPr>
          <a:xfrm>
            <a:off x="503238" y="3200400"/>
            <a:ext cx="4754562" cy="1524000"/>
          </a:xfrm>
        </p:spPr>
        <p:txBody>
          <a:bodyPr>
            <a:normAutofit/>
          </a:bodyPr>
          <a:lstStyle>
            <a:lvl1pPr marL="0" indent="0">
              <a:buNone/>
              <a:defRPr sz="1600"/>
            </a:lvl1pPr>
          </a:lstStyle>
          <a:p>
            <a:pPr marL="285750" indent="-285750">
              <a:buClr>
                <a:schemeClr val="accent3"/>
              </a:buClr>
              <a:buFont typeface="Arial" panose="020B0604020202020204" pitchFamily="34" charset="0"/>
              <a:buChar char="•"/>
            </a:pPr>
            <a:r>
              <a:rPr lang="en-US" sz="1600" dirty="0"/>
              <a:t>lorem ipsum dolor sit </a:t>
            </a:r>
            <a:r>
              <a:rPr lang="en-US" sz="1600" dirty="0" err="1"/>
              <a:t>amet</a:t>
            </a:r>
            <a:endParaRPr lang="en-US" sz="1600" dirty="0"/>
          </a:p>
          <a:p>
            <a:pPr marL="285750" indent="-285750">
              <a:buClr>
                <a:schemeClr val="accent3"/>
              </a:buClr>
              <a:buFont typeface="Arial" panose="020B0604020202020204" pitchFamily="34" charset="0"/>
              <a:buChar char="•"/>
            </a:pPr>
            <a:r>
              <a:rPr lang="en-US" sz="1600" dirty="0" err="1"/>
              <a:t>consectetur</a:t>
            </a:r>
            <a:r>
              <a:rPr lang="en-US" sz="1600" dirty="0"/>
              <a:t> </a:t>
            </a:r>
            <a:r>
              <a:rPr lang="en-US" sz="1600" dirty="0" err="1"/>
              <a:t>adipiscing</a:t>
            </a:r>
            <a:r>
              <a:rPr lang="en-US" sz="1600" dirty="0"/>
              <a:t> </a:t>
            </a:r>
            <a:r>
              <a:rPr lang="en-US" sz="1600" dirty="0" err="1"/>
              <a:t>elit</a:t>
            </a:r>
            <a:endParaRPr lang="en-US" sz="1600" dirty="0"/>
          </a:p>
          <a:p>
            <a:pPr marL="285750" indent="-285750">
              <a:buClr>
                <a:schemeClr val="accent3"/>
              </a:buClr>
              <a:buFont typeface="Arial" panose="020B0604020202020204" pitchFamily="34" charset="0"/>
              <a:buChar char="•"/>
            </a:pPr>
            <a:r>
              <a:rPr lang="en-US" sz="1600" dirty="0" err="1"/>
              <a:t>sed</a:t>
            </a:r>
            <a:r>
              <a:rPr lang="en-US" sz="1600" dirty="0"/>
              <a:t> do </a:t>
            </a:r>
            <a:r>
              <a:rPr lang="en-US" sz="1600" dirty="0" err="1"/>
              <a:t>eiusmod</a:t>
            </a:r>
            <a:r>
              <a:rPr lang="en-US" sz="1600" dirty="0"/>
              <a:t> </a:t>
            </a:r>
            <a:r>
              <a:rPr lang="en-US" sz="1600" dirty="0" err="1"/>
              <a:t>tempor</a:t>
            </a:r>
            <a:r>
              <a:rPr lang="en-US" sz="1600" dirty="0"/>
              <a:t> </a:t>
            </a:r>
          </a:p>
          <a:p>
            <a:pPr marL="285750" indent="-285750">
              <a:buClr>
                <a:schemeClr val="accent3"/>
              </a:buClr>
              <a:buFont typeface="Arial" panose="020B0604020202020204" pitchFamily="34" charset="0"/>
              <a:buChar char="•"/>
            </a:pPr>
            <a:r>
              <a:rPr lang="en-US" sz="1600" dirty="0" err="1"/>
              <a:t>incididunt</a:t>
            </a:r>
            <a:r>
              <a:rPr lang="en-US" sz="1600" dirty="0"/>
              <a:t> </a:t>
            </a:r>
            <a:r>
              <a:rPr lang="en-US" sz="1600" dirty="0" err="1"/>
              <a:t>ut</a:t>
            </a:r>
            <a:r>
              <a:rPr lang="en-US" sz="1600" dirty="0"/>
              <a:t> </a:t>
            </a:r>
            <a:r>
              <a:rPr lang="en-US" sz="1600" dirty="0" err="1"/>
              <a:t>labore</a:t>
            </a:r>
            <a:r>
              <a:rPr lang="en-US" sz="1600" dirty="0"/>
              <a:t> et dolore magna </a:t>
            </a:r>
            <a:r>
              <a:rPr lang="en-US" sz="1600" dirty="0" err="1"/>
              <a:t>aliqua</a:t>
            </a:r>
            <a:endParaRPr lang="en-US" sz="1600" dirty="0"/>
          </a:p>
        </p:txBody>
      </p:sp>
      <p:sp>
        <p:nvSpPr>
          <p:cNvPr id="18" name="Text Placeholder 21">
            <a:extLst>
              <a:ext uri="{FF2B5EF4-FFF2-40B4-BE49-F238E27FC236}">
                <a16:creationId xmlns:a16="http://schemas.microsoft.com/office/drawing/2014/main" id="{724D06DB-16B6-4447-80D7-E3F12741D170}"/>
              </a:ext>
            </a:extLst>
          </p:cNvPr>
          <p:cNvSpPr>
            <a:spLocks noGrp="1"/>
          </p:cNvSpPr>
          <p:nvPr>
            <p:ph type="body" sz="quarter" idx="16" hasCustomPrompt="1"/>
          </p:nvPr>
        </p:nvSpPr>
        <p:spPr>
          <a:xfrm>
            <a:off x="503238" y="5029201"/>
            <a:ext cx="8302290" cy="990600"/>
          </a:xfrm>
          <a:solidFill>
            <a:schemeClr val="bg1">
              <a:lumMod val="95000"/>
            </a:schemeClr>
          </a:solidFill>
        </p:spPr>
        <p:txBody>
          <a:bodyPr tIns="182880" rIns="182880" bIns="182880">
            <a:normAutofit/>
          </a:bodyPr>
          <a:lstStyle>
            <a:lvl1pPr marL="0" indent="0">
              <a:buNone/>
              <a:defRPr sz="1800"/>
            </a:lvl1pPr>
          </a:lstStyle>
          <a:p>
            <a:pPr marL="0" indent="0">
              <a:buNone/>
            </a:pPr>
            <a:r>
              <a:rPr lang="en-US" sz="1800" dirty="0" err="1"/>
              <a:t>Sed</a:t>
            </a:r>
            <a:r>
              <a:rPr lang="en-US" sz="1800" dirty="0"/>
              <a:t> </a:t>
            </a:r>
            <a:r>
              <a:rPr lang="en-US" sz="1800" dirty="0" err="1"/>
              <a:t>ut</a:t>
            </a:r>
            <a:r>
              <a:rPr lang="en-US" sz="1800" dirty="0"/>
              <a:t> </a:t>
            </a:r>
            <a:r>
              <a:rPr lang="en-US" sz="1800" dirty="0" err="1"/>
              <a:t>perspiciatis</a:t>
            </a:r>
            <a:r>
              <a:rPr lang="en-US" sz="1800" dirty="0"/>
              <a:t> </a:t>
            </a:r>
            <a:r>
              <a:rPr lang="en-US" sz="1800" dirty="0" err="1"/>
              <a:t>unde</a:t>
            </a:r>
            <a:r>
              <a:rPr lang="en-US" sz="1800" dirty="0"/>
              <a:t> </a:t>
            </a:r>
            <a:r>
              <a:rPr lang="en-US" sz="1800" dirty="0" err="1"/>
              <a:t>omnis</a:t>
            </a:r>
            <a:r>
              <a:rPr lang="en-US" sz="1800" dirty="0"/>
              <a:t> </a:t>
            </a:r>
            <a:r>
              <a:rPr lang="en-US" sz="1800" dirty="0" err="1"/>
              <a:t>iste</a:t>
            </a:r>
            <a:r>
              <a:rPr lang="en-US" sz="1800" dirty="0"/>
              <a:t> </a:t>
            </a:r>
            <a:r>
              <a:rPr lang="en-US" sz="1800" dirty="0" err="1"/>
              <a:t>natus</a:t>
            </a:r>
            <a:r>
              <a:rPr lang="en-US" sz="1800" dirty="0"/>
              <a:t> error sit </a:t>
            </a:r>
            <a:r>
              <a:rPr lang="en-US" sz="1800" dirty="0" err="1"/>
              <a:t>voluptatem</a:t>
            </a:r>
            <a:r>
              <a:rPr lang="en-US" sz="1800" dirty="0"/>
              <a:t> </a:t>
            </a:r>
            <a:r>
              <a:rPr lang="en-US" sz="1800" dirty="0" err="1"/>
              <a:t>accusantium</a:t>
            </a:r>
            <a:r>
              <a:rPr lang="en-US" sz="1800" dirty="0"/>
              <a:t> </a:t>
            </a:r>
            <a:r>
              <a:rPr lang="en-US" sz="1800" dirty="0" err="1"/>
              <a:t>doloremque</a:t>
            </a:r>
            <a:r>
              <a:rPr lang="en-US" sz="1800" dirty="0"/>
              <a:t> </a:t>
            </a:r>
            <a:r>
              <a:rPr lang="en-US" sz="1800" dirty="0" err="1"/>
              <a:t>laudantium</a:t>
            </a:r>
            <a:endParaRPr lang="en-US" sz="1800" dirty="0"/>
          </a:p>
        </p:txBody>
      </p:sp>
    </p:spTree>
    <p:extLst>
      <p:ext uri="{BB962C8B-B14F-4D97-AF65-F5344CB8AC3E}">
        <p14:creationId xmlns:p14="http://schemas.microsoft.com/office/powerpoint/2010/main" val="18548648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E8298A9E-57AF-4657-ABB0-B7FCD8FEE5A3}"/>
              </a:ext>
            </a:extLst>
          </p:cNvPr>
          <p:cNvSpPr/>
          <p:nvPr userDrawn="1"/>
        </p:nvSpPr>
        <p:spPr>
          <a:xfrm>
            <a:off x="0" y="6400800"/>
            <a:ext cx="9144000" cy="4571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CAE028F2-04F0-4AE7-8E73-006AF7EF5CEA}"/>
              </a:ext>
            </a:extLst>
          </p:cNvPr>
          <p:cNvSpPr/>
          <p:nvPr userDrawn="1"/>
        </p:nvSpPr>
        <p:spPr>
          <a:xfrm>
            <a:off x="0" y="0"/>
            <a:ext cx="9144000" cy="16764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Isosceles Triangle 8">
            <a:extLst>
              <a:ext uri="{FF2B5EF4-FFF2-40B4-BE49-F238E27FC236}">
                <a16:creationId xmlns:a16="http://schemas.microsoft.com/office/drawing/2014/main" id="{070B281F-DDF6-47A6-A20E-AD3468ECB455}"/>
              </a:ext>
            </a:extLst>
          </p:cNvPr>
          <p:cNvSpPr/>
          <p:nvPr userDrawn="1"/>
        </p:nvSpPr>
        <p:spPr>
          <a:xfrm rot="10800000">
            <a:off x="838200" y="6391832"/>
            <a:ext cx="457200" cy="228600"/>
          </a:xfrm>
          <a:prstGeom prst="triangl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502920" y="534471"/>
            <a:ext cx="8183880" cy="684729"/>
          </a:xfrm>
        </p:spPr>
        <p:txBody>
          <a:bodyPr/>
          <a:lstStyle>
            <a:lvl1pPr>
              <a:defRPr>
                <a:solidFill>
                  <a:schemeClr val="bg1"/>
                </a:solidFill>
              </a:defRPr>
            </a:lvl1pPr>
          </a:lstStyle>
          <a:p>
            <a:r>
              <a:rPr lang="en-US"/>
              <a:t>Click to edit Master title style</a:t>
            </a:r>
            <a:endParaRPr lang="en-US" dirty="0"/>
          </a:p>
        </p:txBody>
      </p:sp>
      <p:sp>
        <p:nvSpPr>
          <p:cNvPr id="4" name="Date Placeholder 3"/>
          <p:cNvSpPr>
            <a:spLocks noGrp="1"/>
          </p:cNvSpPr>
          <p:nvPr>
            <p:ph type="dt" sz="half" idx="10"/>
          </p:nvPr>
        </p:nvSpPr>
        <p:spPr>
          <a:xfrm>
            <a:off x="3776328" y="6400800"/>
            <a:ext cx="2286000" cy="365125"/>
          </a:xfrm>
        </p:spPr>
        <p:txBody>
          <a:bodyPr/>
          <a:lstStyle>
            <a:lvl1pPr>
              <a:defRPr>
                <a:solidFill>
                  <a:schemeClr val="tx1"/>
                </a:solidFill>
              </a:defRPr>
            </a:lvl1pPr>
          </a:lstStyle>
          <a:p>
            <a:fld id="{4427F9C6-20A9-45D8-B666-D95AD1AA535F}" type="datetime1">
              <a:rPr lang="en-US" smtClean="0"/>
              <a:pPr/>
              <a:t>12/2/2018</a:t>
            </a:fld>
            <a:endParaRPr lang="en-US"/>
          </a:p>
        </p:txBody>
      </p:sp>
      <p:sp>
        <p:nvSpPr>
          <p:cNvPr id="5" name="Footer Placeholder 4"/>
          <p:cNvSpPr>
            <a:spLocks noGrp="1"/>
          </p:cNvSpPr>
          <p:nvPr>
            <p:ph type="ftr" sz="quarter" idx="11"/>
          </p:nvPr>
        </p:nvSpPr>
        <p:spPr>
          <a:xfrm>
            <a:off x="6062328" y="6400800"/>
            <a:ext cx="2286000" cy="365125"/>
          </a:xfrm>
        </p:spPr>
        <p:txBody>
          <a:bodyPr/>
          <a:lstStyle>
            <a:lvl1pPr>
              <a:defRPr>
                <a:solidFill>
                  <a:schemeClr val="tx1"/>
                </a:solidFill>
              </a:defRPr>
            </a:lvl1pPr>
          </a:lstStyle>
          <a:p>
            <a:endParaRPr lang="en-US"/>
          </a:p>
        </p:txBody>
      </p:sp>
      <p:sp>
        <p:nvSpPr>
          <p:cNvPr id="6" name="Slide Number Placeholder 5"/>
          <p:cNvSpPr>
            <a:spLocks noGrp="1"/>
          </p:cNvSpPr>
          <p:nvPr>
            <p:ph type="sldNum" sz="quarter" idx="12"/>
          </p:nvPr>
        </p:nvSpPr>
        <p:spPr>
          <a:xfrm>
            <a:off x="8348328" y="6400800"/>
            <a:ext cx="457200" cy="365125"/>
          </a:xfrm>
        </p:spPr>
        <p:txBody>
          <a:bodyPr/>
          <a:lstStyle>
            <a:lvl1pPr>
              <a:defRPr>
                <a:solidFill>
                  <a:schemeClr val="tx1"/>
                </a:solidFill>
              </a:defRPr>
            </a:lvl1pPr>
          </a:lstStyle>
          <a:p>
            <a:fld id="{66C9E71F-78A0-4868-970E-5692D76DECFE}" type="slidenum">
              <a:rPr lang="en-US" smtClean="0"/>
              <a:pPr/>
              <a:t>‹#›</a:t>
            </a:fld>
            <a:endParaRPr lang="en-US"/>
          </a:p>
        </p:txBody>
      </p:sp>
      <p:sp>
        <p:nvSpPr>
          <p:cNvPr id="17" name="Text Placeholder 16">
            <a:extLst>
              <a:ext uri="{FF2B5EF4-FFF2-40B4-BE49-F238E27FC236}">
                <a16:creationId xmlns:a16="http://schemas.microsoft.com/office/drawing/2014/main" id="{42768ECE-5E91-42D8-9F95-B91671A2B268}"/>
              </a:ext>
            </a:extLst>
          </p:cNvPr>
          <p:cNvSpPr>
            <a:spLocks noGrp="1"/>
          </p:cNvSpPr>
          <p:nvPr>
            <p:ph type="body" sz="quarter" idx="14" hasCustomPrompt="1"/>
          </p:nvPr>
        </p:nvSpPr>
        <p:spPr>
          <a:xfrm>
            <a:off x="503238" y="1905000"/>
            <a:ext cx="4754562" cy="1077913"/>
          </a:xfrm>
        </p:spPr>
        <p:txBody>
          <a:bodyPr>
            <a:normAutofit/>
          </a:bodyPr>
          <a:lstStyle>
            <a:lvl1pPr marL="0" indent="0">
              <a:buNone/>
              <a:defRPr sz="2000"/>
            </a:lvl1pPr>
            <a:lvl2pPr marL="347472" indent="0">
              <a:buNone/>
              <a:defRPr/>
            </a:lvl2pPr>
            <a:lvl3pPr marL="603504" indent="0">
              <a:buNone/>
              <a:defRPr/>
            </a:lvl3pPr>
            <a:lvl4pPr marL="841248" indent="0">
              <a:buNone/>
              <a:defRPr/>
            </a:lvl4pPr>
            <a:lvl5pPr marL="1097280" indent="0">
              <a:buNone/>
              <a:defRPr/>
            </a:lvl5pPr>
          </a:lstStyle>
          <a:p>
            <a:pPr lvl="0"/>
            <a:r>
              <a:rPr lang="en-US" dirty="0"/>
              <a:t>Provide a list of relevant terms and their definitions</a:t>
            </a:r>
          </a:p>
        </p:txBody>
      </p:sp>
      <p:sp>
        <p:nvSpPr>
          <p:cNvPr id="20" name="Text Placeholder 19">
            <a:extLst>
              <a:ext uri="{FF2B5EF4-FFF2-40B4-BE49-F238E27FC236}">
                <a16:creationId xmlns:a16="http://schemas.microsoft.com/office/drawing/2014/main" id="{AD316310-4FD9-4500-A4BE-BD7BC699161D}"/>
              </a:ext>
            </a:extLst>
          </p:cNvPr>
          <p:cNvSpPr>
            <a:spLocks noGrp="1"/>
          </p:cNvSpPr>
          <p:nvPr>
            <p:ph type="body" sz="quarter" idx="15" hasCustomPrompt="1"/>
          </p:nvPr>
        </p:nvSpPr>
        <p:spPr>
          <a:xfrm>
            <a:off x="503238" y="3200400"/>
            <a:ext cx="4754562" cy="1524000"/>
          </a:xfrm>
        </p:spPr>
        <p:txBody>
          <a:bodyPr>
            <a:normAutofit/>
          </a:bodyPr>
          <a:lstStyle>
            <a:lvl1pPr marL="0" indent="0">
              <a:buNone/>
              <a:defRPr sz="1600"/>
            </a:lvl1pPr>
          </a:lstStyle>
          <a:p>
            <a:pPr marL="285750" indent="-285750">
              <a:buClr>
                <a:schemeClr val="accent3"/>
              </a:buClr>
              <a:buFont typeface="Arial" panose="020B0604020202020204" pitchFamily="34" charset="0"/>
              <a:buChar char="•"/>
            </a:pPr>
            <a:r>
              <a:rPr lang="en-US" sz="1600" dirty="0"/>
              <a:t>lorem ipsum dolor sit </a:t>
            </a:r>
            <a:r>
              <a:rPr lang="en-US" sz="1600" dirty="0" err="1"/>
              <a:t>amet</a:t>
            </a:r>
            <a:endParaRPr lang="en-US" sz="1600" dirty="0"/>
          </a:p>
          <a:p>
            <a:pPr marL="285750" indent="-285750">
              <a:buClr>
                <a:schemeClr val="accent3"/>
              </a:buClr>
              <a:buFont typeface="Arial" panose="020B0604020202020204" pitchFamily="34" charset="0"/>
              <a:buChar char="•"/>
            </a:pPr>
            <a:r>
              <a:rPr lang="en-US" sz="1600" dirty="0" err="1"/>
              <a:t>consectetur</a:t>
            </a:r>
            <a:r>
              <a:rPr lang="en-US" sz="1600" dirty="0"/>
              <a:t> </a:t>
            </a:r>
            <a:r>
              <a:rPr lang="en-US" sz="1600" dirty="0" err="1"/>
              <a:t>adipiscing</a:t>
            </a:r>
            <a:r>
              <a:rPr lang="en-US" sz="1600" dirty="0"/>
              <a:t> </a:t>
            </a:r>
            <a:r>
              <a:rPr lang="en-US" sz="1600" dirty="0" err="1"/>
              <a:t>elit</a:t>
            </a:r>
            <a:endParaRPr lang="en-US" sz="1600" dirty="0"/>
          </a:p>
          <a:p>
            <a:pPr marL="285750" indent="-285750">
              <a:buClr>
                <a:schemeClr val="accent3"/>
              </a:buClr>
              <a:buFont typeface="Arial" panose="020B0604020202020204" pitchFamily="34" charset="0"/>
              <a:buChar char="•"/>
            </a:pPr>
            <a:r>
              <a:rPr lang="en-US" sz="1600" dirty="0" err="1"/>
              <a:t>sed</a:t>
            </a:r>
            <a:r>
              <a:rPr lang="en-US" sz="1600" dirty="0"/>
              <a:t> do </a:t>
            </a:r>
            <a:r>
              <a:rPr lang="en-US" sz="1600" dirty="0" err="1"/>
              <a:t>eiusmod</a:t>
            </a:r>
            <a:r>
              <a:rPr lang="en-US" sz="1600" dirty="0"/>
              <a:t> </a:t>
            </a:r>
            <a:r>
              <a:rPr lang="en-US" sz="1600" dirty="0" err="1"/>
              <a:t>tempor</a:t>
            </a:r>
            <a:r>
              <a:rPr lang="en-US" sz="1600" dirty="0"/>
              <a:t> </a:t>
            </a:r>
          </a:p>
          <a:p>
            <a:pPr marL="285750" indent="-285750">
              <a:buClr>
                <a:schemeClr val="accent3"/>
              </a:buClr>
              <a:buFont typeface="Arial" panose="020B0604020202020204" pitchFamily="34" charset="0"/>
              <a:buChar char="•"/>
            </a:pPr>
            <a:r>
              <a:rPr lang="en-US" sz="1600" dirty="0" err="1"/>
              <a:t>incididunt</a:t>
            </a:r>
            <a:r>
              <a:rPr lang="en-US" sz="1600" dirty="0"/>
              <a:t> </a:t>
            </a:r>
            <a:r>
              <a:rPr lang="en-US" sz="1600" dirty="0" err="1"/>
              <a:t>ut</a:t>
            </a:r>
            <a:r>
              <a:rPr lang="en-US" sz="1600" dirty="0"/>
              <a:t> </a:t>
            </a:r>
            <a:r>
              <a:rPr lang="en-US" sz="1600" dirty="0" err="1"/>
              <a:t>labore</a:t>
            </a:r>
            <a:r>
              <a:rPr lang="en-US" sz="1600" dirty="0"/>
              <a:t> et dolore magna </a:t>
            </a:r>
            <a:r>
              <a:rPr lang="en-US" sz="1600" dirty="0" err="1"/>
              <a:t>aliqua</a:t>
            </a:r>
            <a:endParaRPr lang="en-US" sz="1600" dirty="0"/>
          </a:p>
        </p:txBody>
      </p:sp>
      <p:sp>
        <p:nvSpPr>
          <p:cNvPr id="27" name="Text Placeholder 21">
            <a:extLst>
              <a:ext uri="{FF2B5EF4-FFF2-40B4-BE49-F238E27FC236}">
                <a16:creationId xmlns:a16="http://schemas.microsoft.com/office/drawing/2014/main" id="{D2D13E1C-C5A0-4BB6-A3B2-B12F46371504}"/>
              </a:ext>
            </a:extLst>
          </p:cNvPr>
          <p:cNvSpPr>
            <a:spLocks noGrp="1"/>
          </p:cNvSpPr>
          <p:nvPr>
            <p:ph type="body" sz="quarter" idx="16" hasCustomPrompt="1"/>
          </p:nvPr>
        </p:nvSpPr>
        <p:spPr>
          <a:xfrm>
            <a:off x="503238" y="5029201"/>
            <a:ext cx="8302290" cy="990600"/>
          </a:xfrm>
          <a:solidFill>
            <a:schemeClr val="bg1">
              <a:lumMod val="95000"/>
            </a:schemeClr>
          </a:solidFill>
        </p:spPr>
        <p:txBody>
          <a:bodyPr tIns="182880" rIns="182880" bIns="182880">
            <a:normAutofit/>
          </a:bodyPr>
          <a:lstStyle>
            <a:lvl1pPr marL="0" indent="0">
              <a:buNone/>
              <a:defRPr sz="1800"/>
            </a:lvl1pPr>
          </a:lstStyle>
          <a:p>
            <a:pPr marL="0" indent="0">
              <a:buNone/>
            </a:pPr>
            <a:r>
              <a:rPr lang="en-US" sz="1800" dirty="0" err="1"/>
              <a:t>Sed</a:t>
            </a:r>
            <a:r>
              <a:rPr lang="en-US" sz="1800" dirty="0"/>
              <a:t> </a:t>
            </a:r>
            <a:r>
              <a:rPr lang="en-US" sz="1800" dirty="0" err="1"/>
              <a:t>ut</a:t>
            </a:r>
            <a:r>
              <a:rPr lang="en-US" sz="1800" dirty="0"/>
              <a:t> </a:t>
            </a:r>
            <a:r>
              <a:rPr lang="en-US" sz="1800" dirty="0" err="1"/>
              <a:t>perspiciatis</a:t>
            </a:r>
            <a:r>
              <a:rPr lang="en-US" sz="1800" dirty="0"/>
              <a:t> </a:t>
            </a:r>
            <a:r>
              <a:rPr lang="en-US" sz="1800" dirty="0" err="1"/>
              <a:t>unde</a:t>
            </a:r>
            <a:r>
              <a:rPr lang="en-US" sz="1800" dirty="0"/>
              <a:t> </a:t>
            </a:r>
            <a:r>
              <a:rPr lang="en-US" sz="1800" dirty="0" err="1"/>
              <a:t>omnis</a:t>
            </a:r>
            <a:r>
              <a:rPr lang="en-US" sz="1800" dirty="0"/>
              <a:t> </a:t>
            </a:r>
            <a:r>
              <a:rPr lang="en-US" sz="1800" dirty="0" err="1"/>
              <a:t>iste</a:t>
            </a:r>
            <a:r>
              <a:rPr lang="en-US" sz="1800" dirty="0"/>
              <a:t> </a:t>
            </a:r>
            <a:r>
              <a:rPr lang="en-US" sz="1800" dirty="0" err="1"/>
              <a:t>natus</a:t>
            </a:r>
            <a:r>
              <a:rPr lang="en-US" sz="1800" dirty="0"/>
              <a:t> error sit </a:t>
            </a:r>
            <a:r>
              <a:rPr lang="en-US" sz="1800" dirty="0" err="1"/>
              <a:t>voluptatem</a:t>
            </a:r>
            <a:r>
              <a:rPr lang="en-US" sz="1800" dirty="0"/>
              <a:t> </a:t>
            </a:r>
            <a:r>
              <a:rPr lang="en-US" sz="1800" dirty="0" err="1"/>
              <a:t>accusantium</a:t>
            </a:r>
            <a:r>
              <a:rPr lang="en-US" sz="1800" dirty="0"/>
              <a:t> </a:t>
            </a:r>
            <a:r>
              <a:rPr lang="en-US" sz="1800" dirty="0" err="1"/>
              <a:t>doloremque</a:t>
            </a:r>
            <a:r>
              <a:rPr lang="en-US" sz="1800" dirty="0"/>
              <a:t> </a:t>
            </a:r>
            <a:r>
              <a:rPr lang="en-US" sz="1800" dirty="0" err="1"/>
              <a:t>laudantium</a:t>
            </a:r>
            <a:endParaRPr lang="en-US" sz="1800" dirty="0"/>
          </a:p>
        </p:txBody>
      </p:sp>
    </p:spTree>
    <p:extLst>
      <p:ext uri="{BB962C8B-B14F-4D97-AF65-F5344CB8AC3E}">
        <p14:creationId xmlns:p14="http://schemas.microsoft.com/office/powerpoint/2010/main" val="14170907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8344" y="1066800"/>
            <a:ext cx="8183880" cy="676656"/>
          </a:xfrm>
        </p:spPr>
        <p:txBody>
          <a:bodyPr lIns="91440" bIns="0" anchor="b"/>
          <a:lstStyle>
            <a:lvl1pPr algn="l">
              <a:buNone/>
              <a:defRPr sz="3600" b="0" cap="none" baseline="0">
                <a:solidFill>
                  <a:schemeClr val="bg2">
                    <a:shade val="25000"/>
                  </a:schemeClr>
                </a:solidFill>
                <a:effectLst/>
              </a:defRPr>
            </a:lvl1pPr>
          </a:lstStyle>
          <a:p>
            <a:r>
              <a:rPr lang="en-US"/>
              <a:t>Click to edit Master title style</a:t>
            </a:r>
            <a:endParaRPr lang="en-US" dirty="0"/>
          </a:p>
        </p:txBody>
      </p:sp>
      <p:sp>
        <p:nvSpPr>
          <p:cNvPr id="3" name="Text Placeholder 2"/>
          <p:cNvSpPr>
            <a:spLocks noGrp="1"/>
          </p:cNvSpPr>
          <p:nvPr>
            <p:ph type="body" idx="1"/>
          </p:nvPr>
        </p:nvSpPr>
        <p:spPr>
          <a:xfrm>
            <a:off x="468344" y="1748600"/>
            <a:ext cx="8183880" cy="420624"/>
          </a:xfrm>
        </p:spPr>
        <p:txBody>
          <a:bodyPr lIns="118872" tIns="0" anchor="t"/>
          <a:lstStyle>
            <a:lvl1pPr marR="36576" algn="l">
              <a:spcAft>
                <a:spcPts val="0"/>
              </a:spcAft>
              <a:buNone/>
              <a:defRPr sz="1800" b="0">
                <a:solidFill>
                  <a:schemeClr val="accent1">
                    <a:shade val="50000"/>
                    <a:satMod val="110000"/>
                  </a:schemeClr>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CE9EB45F-50E8-4AF1-920B-265FC35EA31A}" type="datetime1">
              <a:rPr lang="en-US" smtClean="0"/>
              <a:pPr/>
              <a:t>12/2/2018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6C9E71F-78A0-4868-970E-5692D76DECFE}"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514352" y="530352"/>
            <a:ext cx="3931920" cy="4389120"/>
          </a:xfrm>
        </p:spPr>
        <p:txBody>
          <a:bodyPr/>
          <a:lstStyle>
            <a:lvl1pPr>
              <a:defRPr sz="2600"/>
            </a:lvl1pPr>
            <a:lvl2pPr>
              <a:defRPr sz="22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755360" y="530352"/>
            <a:ext cx="3931920" cy="4389120"/>
          </a:xfrm>
        </p:spPr>
        <p:txBody>
          <a:bodyPr/>
          <a:lstStyle>
            <a:lvl1pPr>
              <a:defRPr sz="2600"/>
            </a:lvl1pPr>
            <a:lvl2pPr>
              <a:defRPr sz="2200"/>
            </a:lvl2pPr>
            <a:lvl3pPr>
              <a:defRPr sz="2000"/>
            </a:lvl3pPr>
            <a:lvl4pPr>
              <a:defRPr sz="1800"/>
            </a:lvl4pPr>
            <a:lvl5pP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969D76A-2E51-4D2B-9AFF-70F7EB3C2C68}" type="datetime1">
              <a:rPr lang="en-US" smtClean="0"/>
              <a:pPr/>
              <a:t>12/2/2018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C9E71F-78A0-4868-970E-5692D76DECFE}"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02920" y="4990624"/>
            <a:ext cx="8183880" cy="1051560"/>
          </a:xfrm>
        </p:spPr>
        <p:txBody>
          <a:bodyPr anchor="b"/>
          <a:lstStyle>
            <a:lvl1pPr>
              <a:defRPr b="1"/>
            </a:lvl1pPr>
          </a:lstStyle>
          <a:p>
            <a:r>
              <a:rPr lang="en-US"/>
              <a:t>Click to edit Master title style</a:t>
            </a:r>
            <a:endParaRPr lang="en-US" dirty="0"/>
          </a:p>
        </p:txBody>
      </p:sp>
      <p:sp>
        <p:nvSpPr>
          <p:cNvPr id="3" name="Text Placeholder 2"/>
          <p:cNvSpPr>
            <a:spLocks noGrp="1"/>
          </p:cNvSpPr>
          <p:nvPr>
            <p:ph type="body" idx="1"/>
          </p:nvPr>
        </p:nvSpPr>
        <p:spPr>
          <a:xfrm>
            <a:off x="607224" y="579438"/>
            <a:ext cx="3931920" cy="639762"/>
          </a:xfrm>
        </p:spPr>
        <p:txBody>
          <a:bodyPr lIns="146304" anchor="ctr"/>
          <a:lstStyle>
            <a:lvl1pPr algn="l">
              <a:buNone/>
              <a:defRPr sz="2400" b="0">
                <a:solidFill>
                  <a:srgbClr val="FFFFFF"/>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652169" y="579438"/>
            <a:ext cx="3931920" cy="639762"/>
          </a:xfrm>
        </p:spPr>
        <p:txBody>
          <a:bodyPr lIns="137160" anchor="ctr"/>
          <a:lstStyle>
            <a:lvl1pPr algn="l">
              <a:buNone/>
              <a:defRPr sz="2400" b="0">
                <a:solidFill>
                  <a:srgbClr val="FFFFFF"/>
                </a:solidFill>
              </a:defRPr>
            </a:lvl1pPr>
            <a:lvl2pPr>
              <a:buNone/>
              <a:defRPr sz="2000" b="1"/>
            </a:lvl2pPr>
            <a:lvl3pPr>
              <a:buNone/>
              <a:defRPr sz="1800" b="1"/>
            </a:lvl3pPr>
            <a:lvl4pPr>
              <a:buNone/>
              <a:defRPr sz="1600" b="1"/>
            </a:lvl4pPr>
            <a:lvl5pPr>
              <a:buNone/>
              <a:defRPr sz="1600" b="1"/>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4"/>
          <p:cNvSpPr>
            <a:spLocks noGrp="1"/>
          </p:cNvSpPr>
          <p:nvPr>
            <p:ph sz="quarter" idx="3"/>
          </p:nvPr>
        </p:nvSpPr>
        <p:spPr>
          <a:xfrm>
            <a:off x="607224" y="1371600"/>
            <a:ext cx="3931920" cy="3566160"/>
          </a:xfrm>
        </p:spPr>
        <p:txBody>
          <a:bodyPr anchor="t"/>
          <a:lstStyle>
            <a:lvl1pPr algn="l">
              <a:defRPr sz="2400"/>
            </a:lvl1pPr>
            <a:lvl2pPr algn="l">
              <a:defRPr sz="2000"/>
            </a:lvl2pPr>
            <a:lvl3pPr algn="l">
              <a:defRPr sz="1800"/>
            </a:lvl3pPr>
            <a:lvl4pPr algn="l">
              <a:defRPr sz="1600"/>
            </a:lvl4pPr>
            <a:lvl5pPr algn="l">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Content Placeholder 5"/>
          <p:cNvSpPr>
            <a:spLocks noGrp="1"/>
          </p:cNvSpPr>
          <p:nvPr>
            <p:ph sz="quarter" idx="4"/>
          </p:nvPr>
        </p:nvSpPr>
        <p:spPr>
          <a:xfrm>
            <a:off x="4652169" y="1371600"/>
            <a:ext cx="3931920" cy="3566160"/>
          </a:xfrm>
        </p:spPr>
        <p:txBody>
          <a:bodyPr anchor="t"/>
          <a:lstStyle>
            <a:lvl1pPr algn="l">
              <a:defRPr sz="2400"/>
            </a:lvl1pPr>
            <a:lvl2pPr algn="l">
              <a:defRPr sz="2000"/>
            </a:lvl2pPr>
            <a:lvl3pPr algn="l">
              <a:defRPr sz="1800"/>
            </a:lvl3pPr>
            <a:lvl4pPr algn="l">
              <a:defRPr sz="1600"/>
            </a:lvl4pPr>
            <a:lvl5pPr algn="l">
              <a:defRPr sz="16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DB85F57-6490-4460-90DC-FC5EE5C36A66}" type="datetime1">
              <a:rPr lang="en-US" smtClean="0"/>
              <a:pPr/>
              <a:t>12/2/2018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6C9E71F-78A0-4868-970E-5692D76DECFE}"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AFB2161-9FCA-498A-A51E-7B90071250E8}" type="datetime1">
              <a:rPr lang="en-US" smtClean="0"/>
              <a:pPr/>
              <a:t>12/2/2018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6C9E71F-78A0-4868-970E-5692D76DECFE}"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Title Placeholder 12"/>
          <p:cNvSpPr>
            <a:spLocks noGrp="1"/>
          </p:cNvSpPr>
          <p:nvPr>
            <p:ph type="title"/>
          </p:nvPr>
        </p:nvSpPr>
        <p:spPr>
          <a:xfrm>
            <a:off x="502920" y="530352"/>
            <a:ext cx="8183880" cy="1051560"/>
          </a:xfrm>
          <a:prstGeom prst="rect">
            <a:avLst/>
          </a:prstGeom>
        </p:spPr>
        <p:txBody>
          <a:bodyPr vert="horz" anchor="b">
            <a:normAutofit/>
          </a:bodyPr>
          <a:lstStyle/>
          <a:p>
            <a:r>
              <a:rPr lang="en-US"/>
              <a:t>Click to edit Master title style</a:t>
            </a:r>
            <a:endParaRPr lang="en-US" dirty="0"/>
          </a:p>
        </p:txBody>
      </p:sp>
      <p:sp>
        <p:nvSpPr>
          <p:cNvPr id="4" name="Text Placeholder 3"/>
          <p:cNvSpPr>
            <a:spLocks noGrp="1"/>
          </p:cNvSpPr>
          <p:nvPr>
            <p:ph type="body" idx="1"/>
          </p:nvPr>
        </p:nvSpPr>
        <p:spPr>
          <a:xfrm>
            <a:off x="502920" y="1784127"/>
            <a:ext cx="8183880" cy="4187952"/>
          </a:xfrm>
          <a:prstGeom prst="rect">
            <a:avLst/>
          </a:prstGeom>
        </p:spPr>
        <p:txBody>
          <a:bodyPr vert="horz" lIns="182880" tIns="9144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5" name="Date Placeholder 24"/>
          <p:cNvSpPr>
            <a:spLocks noGrp="1"/>
          </p:cNvSpPr>
          <p:nvPr>
            <p:ph type="dt" sz="half" idx="2"/>
          </p:nvPr>
        </p:nvSpPr>
        <p:spPr>
          <a:xfrm>
            <a:off x="3776328" y="6111875"/>
            <a:ext cx="2286000" cy="365125"/>
          </a:xfrm>
          <a:prstGeom prst="rect">
            <a:avLst/>
          </a:prstGeom>
        </p:spPr>
        <p:txBody>
          <a:bodyPr vert="horz" anchor="b"/>
          <a:lstStyle>
            <a:lvl1pPr algn="r">
              <a:defRPr sz="1000">
                <a:solidFill>
                  <a:schemeClr val="bg2">
                    <a:shade val="50000"/>
                  </a:schemeClr>
                </a:solidFill>
              </a:defRPr>
            </a:lvl1pPr>
          </a:lstStyle>
          <a:p>
            <a:pPr algn="r"/>
            <a:fld id="{1BC102A9-C1B1-4354-89E4-F43472216A4F}" type="datetime1">
              <a:rPr lang="en-US" smtClean="0"/>
              <a:pPr algn="r"/>
              <a:t>12/2/2018</a:t>
            </a:fld>
            <a:endParaRPr lang="en-US" sz="1000" dirty="0">
              <a:solidFill>
                <a:schemeClr val="bg2">
                  <a:shade val="50000"/>
                </a:schemeClr>
              </a:solidFill>
            </a:endParaRPr>
          </a:p>
        </p:txBody>
      </p:sp>
      <p:sp>
        <p:nvSpPr>
          <p:cNvPr id="18" name="Footer Placeholder 17"/>
          <p:cNvSpPr>
            <a:spLocks noGrp="1"/>
          </p:cNvSpPr>
          <p:nvPr>
            <p:ph type="ftr" sz="quarter" idx="3"/>
          </p:nvPr>
        </p:nvSpPr>
        <p:spPr>
          <a:xfrm>
            <a:off x="6062328" y="6111875"/>
            <a:ext cx="2286000" cy="365125"/>
          </a:xfrm>
          <a:prstGeom prst="rect">
            <a:avLst/>
          </a:prstGeom>
        </p:spPr>
        <p:txBody>
          <a:bodyPr vert="horz" anchor="b"/>
          <a:lstStyle>
            <a:lvl1pPr algn="l">
              <a:defRPr sz="1000">
                <a:solidFill>
                  <a:schemeClr val="bg2">
                    <a:shade val="50000"/>
                  </a:schemeClr>
                </a:solidFill>
              </a:defRPr>
            </a:lvl1pPr>
          </a:lstStyle>
          <a:p>
            <a:pPr algn="l"/>
            <a:endParaRPr lang="en-US" sz="1000" dirty="0">
              <a:solidFill>
                <a:schemeClr val="bg2">
                  <a:shade val="50000"/>
                </a:schemeClr>
              </a:solidFill>
            </a:endParaRPr>
          </a:p>
        </p:txBody>
      </p:sp>
      <p:sp>
        <p:nvSpPr>
          <p:cNvPr id="5" name="Slide Number Placeholder 4"/>
          <p:cNvSpPr>
            <a:spLocks noGrp="1"/>
          </p:cNvSpPr>
          <p:nvPr>
            <p:ph type="sldNum" sz="quarter" idx="4"/>
          </p:nvPr>
        </p:nvSpPr>
        <p:spPr>
          <a:xfrm>
            <a:off x="8348328" y="6111875"/>
            <a:ext cx="457200" cy="365125"/>
          </a:xfrm>
          <a:prstGeom prst="rect">
            <a:avLst/>
          </a:prstGeom>
        </p:spPr>
        <p:txBody>
          <a:bodyPr vert="horz" anchor="b"/>
          <a:lstStyle>
            <a:lvl1pPr algn="r">
              <a:defRPr sz="1000">
                <a:solidFill>
                  <a:schemeClr val="bg2">
                    <a:shade val="50000"/>
                  </a:schemeClr>
                </a:solidFill>
              </a:defRPr>
            </a:lvl1pPr>
          </a:lstStyle>
          <a:p>
            <a:fld id="{E7F13AF2-DCC4-4842-96BC-1B9869901C37}" type="slidenum">
              <a:rPr lang="en-US" sz="1000" smtClean="0">
                <a:solidFill>
                  <a:schemeClr val="bg2">
                    <a:shade val="50000"/>
                  </a:schemeClr>
                </a:solidFill>
              </a:rPr>
              <a:pPr/>
              <a:t>‹#›</a:t>
            </a:fld>
            <a:endParaRPr lang="en-US" sz="1000">
              <a:solidFill>
                <a:schemeClr val="bg2">
                  <a:shade val="50000"/>
                </a:schemeClr>
              </a:solidFill>
            </a:endParaRP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0" r:id="rId3"/>
    <p:sldLayoutId id="2147483658" r:id="rId4"/>
    <p:sldLayoutId id="2147483659" r:id="rId5"/>
    <p:sldLayoutId id="2147483651" r:id="rId6"/>
    <p:sldLayoutId id="2147483652" r:id="rId7"/>
    <p:sldLayoutId id="2147483653" r:id="rId8"/>
    <p:sldLayoutId id="2147483654" r:id="rId9"/>
    <p:sldLayoutId id="2147483655" r:id="rId10"/>
    <p:sldLayoutId id="2147483656" r:id="rId11"/>
    <p:sldLayoutId id="2147483657" r:id="rId12"/>
  </p:sldLayoutIdLst>
  <p:txStyles>
    <p:titleStyle>
      <a:lvl1pPr algn="l" rtl="0" eaLnBrk="1" latinLnBrk="0" hangingPunct="1">
        <a:spcBef>
          <a:spcPct val="0"/>
        </a:spcBef>
        <a:buNone/>
        <a:defRPr sz="3600" b="0" kern="1200">
          <a:solidFill>
            <a:schemeClr val="accent1">
              <a:tint val="88000"/>
              <a:satMod val="150000"/>
            </a:schemeClr>
          </a:solidFill>
          <a:effectLst/>
          <a:latin typeface="+mj-lt"/>
          <a:ea typeface="+mj-ea"/>
          <a:cs typeface="+mj-cs"/>
        </a:defRPr>
      </a:lvl1pPr>
    </p:titleStyle>
    <p:bodyStyle>
      <a:lvl1pPr marL="265176" indent="-265176" algn="l" rtl="0" eaLnBrk="1" latinLnBrk="0" hangingPunct="1">
        <a:spcBef>
          <a:spcPts val="250"/>
        </a:spcBef>
        <a:buClr>
          <a:schemeClr val="accent1"/>
        </a:buClr>
        <a:buSzPct val="80000"/>
        <a:buFont typeface="Wingdings 2"/>
        <a:buChar char=""/>
        <a:defRPr sz="2800" kern="1200">
          <a:solidFill>
            <a:schemeClr val="tx1"/>
          </a:solidFill>
          <a:effectLst/>
          <a:latin typeface="+mn-lt"/>
          <a:ea typeface="+mn-ea"/>
          <a:cs typeface="+mn-cs"/>
        </a:defRPr>
      </a:lvl1pPr>
      <a:lvl2pPr marL="548640" indent="-201168" algn="l" rtl="0" eaLnBrk="1" latinLnBrk="0" hangingPunct="1">
        <a:spcBef>
          <a:spcPts val="250"/>
        </a:spcBef>
        <a:buClr>
          <a:schemeClr val="accent1"/>
        </a:buClr>
        <a:buSzPct val="100000"/>
        <a:buFont typeface="Verdana"/>
        <a:buChar char="◦"/>
        <a:defRPr sz="2400" kern="1200">
          <a:solidFill>
            <a:schemeClr val="tx1"/>
          </a:solidFill>
          <a:latin typeface="+mn-lt"/>
          <a:ea typeface="+mn-ea"/>
          <a:cs typeface="+mn-cs"/>
        </a:defRPr>
      </a:lvl2pPr>
      <a:lvl3pPr marL="786384" indent="-182880" algn="l" rtl="0" eaLnBrk="1" latinLnBrk="0" hangingPunct="1">
        <a:spcBef>
          <a:spcPts val="250"/>
        </a:spcBef>
        <a:buClr>
          <a:schemeClr val="accent2">
            <a:tint val="85000"/>
            <a:satMod val="285000"/>
          </a:schemeClr>
        </a:buClr>
        <a:buSzPct val="100000"/>
        <a:buFont typeface="Wingdings 2"/>
        <a:buChar char=""/>
        <a:defRPr sz="2200" kern="1200">
          <a:solidFill>
            <a:schemeClr val="tx1"/>
          </a:solidFill>
          <a:latin typeface="+mn-lt"/>
          <a:ea typeface="+mn-ea"/>
          <a:cs typeface="+mn-cs"/>
        </a:defRPr>
      </a:lvl3pPr>
      <a:lvl4pPr marL="1024128" indent="-182880" algn="l" rtl="0" eaLnBrk="1" latinLnBrk="0" hangingPunct="1">
        <a:spcBef>
          <a:spcPts val="230"/>
        </a:spcBef>
        <a:buClr>
          <a:schemeClr val="accent2">
            <a:tint val="85000"/>
            <a:satMod val="285000"/>
          </a:schemeClr>
        </a:buClr>
        <a:buSzPct val="112000"/>
        <a:buFont typeface="Verdana"/>
        <a:buChar char="◦"/>
        <a:defRPr sz="1900" kern="1200">
          <a:solidFill>
            <a:schemeClr val="tx1"/>
          </a:solidFill>
          <a:latin typeface="+mn-lt"/>
          <a:ea typeface="+mn-ea"/>
          <a:cs typeface="+mn-cs"/>
        </a:defRPr>
      </a:lvl4pPr>
      <a:lvl5pPr marL="1280160" indent="-182880" algn="l" rtl="0" eaLnBrk="1" latinLnBrk="0" hangingPunct="1">
        <a:spcBef>
          <a:spcPts val="250"/>
        </a:spcBef>
        <a:buClr>
          <a:schemeClr val="accent3">
            <a:tint val="85000"/>
            <a:satMod val="275000"/>
          </a:schemeClr>
        </a:buClr>
        <a:buSzPct val="100000"/>
        <a:buFont typeface="Wingdings 2"/>
        <a:buChar char=""/>
        <a:defRPr sz="1800" kern="1200">
          <a:solidFill>
            <a:schemeClr val="tx1"/>
          </a:solidFill>
          <a:latin typeface="+mn-lt"/>
          <a:ea typeface="+mn-ea"/>
          <a:cs typeface="+mn-cs"/>
        </a:defRPr>
      </a:lvl5pPr>
      <a:lvl6pPr marL="1490472" indent="-182880" algn="l" rtl="0" eaLnBrk="1" latinLnBrk="0" hangingPunct="1">
        <a:spcBef>
          <a:spcPts val="250"/>
        </a:spcBef>
        <a:buClr>
          <a:schemeClr val="accent3">
            <a:tint val="85000"/>
            <a:satMod val="275000"/>
          </a:schemeClr>
        </a:buClr>
        <a:buSzPct val="100000"/>
        <a:buFont typeface="Verdana"/>
        <a:buChar char="◦"/>
        <a:defRPr sz="1700" kern="1200" baseline="0">
          <a:solidFill>
            <a:srgbClr val="FFFFFF"/>
          </a:solidFill>
          <a:latin typeface="+mn-lt"/>
          <a:ea typeface="+mn-ea"/>
          <a:cs typeface="+mn-cs"/>
        </a:defRPr>
      </a:lvl6pPr>
      <a:lvl7pPr marL="1700784" indent="-182880" algn="l" rtl="0" eaLnBrk="1" latinLnBrk="0" hangingPunct="1">
        <a:spcBef>
          <a:spcPts val="255"/>
        </a:spcBef>
        <a:buClr>
          <a:schemeClr val="accent3">
            <a:tint val="85000"/>
            <a:satMod val="275000"/>
          </a:schemeClr>
        </a:buClr>
        <a:buSzPct val="100000"/>
        <a:buFont typeface="Wingdings 2"/>
        <a:buChar char=""/>
        <a:defRPr sz="1500" kern="1200">
          <a:solidFill>
            <a:srgbClr val="FFFFFF"/>
          </a:solidFill>
          <a:latin typeface="+mn-lt"/>
          <a:ea typeface="+mn-ea"/>
          <a:cs typeface="+mn-cs"/>
        </a:defRPr>
      </a:lvl7pPr>
      <a:lvl8pPr marL="1920240" indent="-182880" algn="l" rtl="0" eaLnBrk="1" latinLnBrk="0" hangingPunct="1">
        <a:spcBef>
          <a:spcPts val="257"/>
        </a:spcBef>
        <a:buClr>
          <a:schemeClr val="accent3">
            <a:tint val="85000"/>
            <a:satMod val="275000"/>
          </a:schemeClr>
        </a:buClr>
        <a:buSzPct val="100000"/>
        <a:buFont typeface="Verdana"/>
        <a:buChar char="◦"/>
        <a:defRPr sz="1500" kern="1200" baseline="0">
          <a:solidFill>
            <a:srgbClr val="FFFFFF"/>
          </a:solidFill>
          <a:latin typeface="+mn-lt"/>
          <a:ea typeface="+mn-ea"/>
          <a:cs typeface="+mn-cs"/>
        </a:defRPr>
      </a:lvl8pPr>
      <a:lvl9pPr marL="2148840" indent="-182880" algn="l" rtl="0" eaLnBrk="1" latinLnBrk="0" hangingPunct="1">
        <a:spcBef>
          <a:spcPts val="255"/>
        </a:spcBef>
        <a:buClr>
          <a:schemeClr val="accent3">
            <a:tint val="85000"/>
            <a:satMod val="275000"/>
          </a:schemeClr>
        </a:buClr>
        <a:buSzPct val="100000"/>
        <a:buFont typeface="Wingdings 2"/>
        <a:buChar char=""/>
        <a:defRPr sz="1500" kern="1200">
          <a:solidFill>
            <a:srgbClr val="FFFFFF"/>
          </a:solidFill>
          <a:latin typeface="+mn-lt"/>
          <a:ea typeface="+mn-ea"/>
          <a:cs typeface="+mn-cs"/>
        </a:defRPr>
      </a:lvl9pPr>
    </p:bodyStyle>
    <p:otherStyle>
      <a:lvl1pPr marL="0" algn="l" rtl="0" eaLnBrk="1" hangingPunct="1">
        <a:defRPr kern="1200">
          <a:solidFill>
            <a:schemeClr val="tx1"/>
          </a:solidFill>
          <a:latin typeface="+mn-lt"/>
          <a:ea typeface="+mn-ea"/>
          <a:cs typeface="+mn-cs"/>
        </a:defRPr>
      </a:lvl1pPr>
      <a:lvl2pPr marL="457200" algn="l" rtl="0" eaLnBrk="1" hangingPunct="1">
        <a:defRPr kern="1200">
          <a:solidFill>
            <a:schemeClr val="tx1"/>
          </a:solidFill>
          <a:latin typeface="+mn-lt"/>
          <a:ea typeface="+mn-ea"/>
          <a:cs typeface="+mn-cs"/>
        </a:defRPr>
      </a:lvl2pPr>
      <a:lvl3pPr marL="914400" algn="l" rtl="0" eaLnBrk="1" hangingPunct="1">
        <a:defRPr kern="1200">
          <a:solidFill>
            <a:schemeClr val="tx1"/>
          </a:solidFill>
          <a:latin typeface="+mn-lt"/>
          <a:ea typeface="+mn-ea"/>
          <a:cs typeface="+mn-cs"/>
        </a:defRPr>
      </a:lvl3pPr>
      <a:lvl4pPr marL="1371600" algn="l" rtl="0" eaLnBrk="1" hangingPunct="1">
        <a:defRPr kern="1200">
          <a:solidFill>
            <a:schemeClr val="tx1"/>
          </a:solidFill>
          <a:latin typeface="+mn-lt"/>
          <a:ea typeface="+mn-ea"/>
          <a:cs typeface="+mn-cs"/>
        </a:defRPr>
      </a:lvl4pPr>
      <a:lvl5pPr marL="1828800" algn="l" rtl="0" eaLnBrk="1" hangingPunct="1">
        <a:defRPr kern="1200">
          <a:solidFill>
            <a:schemeClr val="tx1"/>
          </a:solidFill>
          <a:latin typeface="+mn-lt"/>
          <a:ea typeface="+mn-ea"/>
          <a:cs typeface="+mn-cs"/>
        </a:defRPr>
      </a:lvl5pPr>
      <a:lvl6pPr marL="2286000" algn="l" rtl="0" eaLnBrk="1" hangingPunct="1">
        <a:defRPr kern="1200">
          <a:solidFill>
            <a:schemeClr val="tx1"/>
          </a:solidFill>
          <a:latin typeface="+mn-lt"/>
          <a:ea typeface="+mn-ea"/>
          <a:cs typeface="+mn-cs"/>
        </a:defRPr>
      </a:lvl6pPr>
      <a:lvl7pPr marL="2743200" algn="l" rtl="0" eaLnBrk="1" hangingPunct="1">
        <a:defRPr kern="1200">
          <a:solidFill>
            <a:schemeClr val="tx1"/>
          </a:solidFill>
          <a:latin typeface="+mn-lt"/>
          <a:ea typeface="+mn-ea"/>
          <a:cs typeface="+mn-cs"/>
        </a:defRPr>
      </a:lvl7pPr>
      <a:lvl8pPr marL="3200400" algn="l" rtl="0" eaLnBrk="1" hangingPunct="1">
        <a:defRPr kern="1200">
          <a:solidFill>
            <a:schemeClr val="tx1"/>
          </a:solidFill>
          <a:latin typeface="+mn-lt"/>
          <a:ea typeface="+mn-ea"/>
          <a:cs typeface="+mn-cs"/>
        </a:defRPr>
      </a:lvl8pPr>
      <a:lvl9pPr marL="3657600" algn="l" rtl="0" eaLnBrk="1" hangingPunct="1">
        <a:defRPr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ctrTitle"/>
          </p:nvPr>
        </p:nvSpPr>
        <p:spPr/>
        <p:txBody>
          <a:bodyPr>
            <a:normAutofit/>
          </a:bodyPr>
          <a:lstStyle/>
          <a:p>
            <a:pPr algn="ctr"/>
            <a:r>
              <a:rPr lang="en-US" sz="5400" b="1" dirty="0"/>
              <a:t>Preparing For His Visit</a:t>
            </a:r>
          </a:p>
        </p:txBody>
      </p:sp>
      <p:sp>
        <p:nvSpPr>
          <p:cNvPr id="3" name="Rectangle 2"/>
          <p:cNvSpPr>
            <a:spLocks noGrp="1"/>
          </p:cNvSpPr>
          <p:nvPr>
            <p:ph type="subTitle" idx="1"/>
          </p:nvPr>
        </p:nvSpPr>
        <p:spPr>
          <a:xfrm>
            <a:off x="722376" y="4267200"/>
            <a:ext cx="7772400" cy="914400"/>
          </a:xfrm>
        </p:spPr>
        <p:txBody>
          <a:bodyPr>
            <a:normAutofit/>
          </a:bodyPr>
          <a:lstStyle/>
          <a:p>
            <a:pPr algn="ctr"/>
            <a:r>
              <a:rPr lang="en-US" sz="3200" b="1" dirty="0"/>
              <a:t>December 2, 2018</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par>
                          <p:cTn id="8" fill="hold">
                            <p:stCondLst>
                              <p:cond delay="2000"/>
                            </p:stCondLst>
                            <p:childTnLst>
                              <p:par>
                                <p:cTn id="9" presetID="14"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pPr algn="ctr"/>
            <a:r>
              <a:rPr lang="en-US" sz="4800" b="1" dirty="0"/>
              <a:t>John 1:1-14</a:t>
            </a:r>
          </a:p>
        </p:txBody>
      </p:sp>
      <p:sp>
        <p:nvSpPr>
          <p:cNvPr id="3" name="Rectangle 2"/>
          <p:cNvSpPr>
            <a:spLocks noGrp="1"/>
          </p:cNvSpPr>
          <p:nvPr>
            <p:ph type="body" sz="quarter" idx="14"/>
          </p:nvPr>
        </p:nvSpPr>
        <p:spPr>
          <a:xfrm>
            <a:off x="503238" y="1676400"/>
            <a:ext cx="8412162" cy="4724400"/>
          </a:xfrm>
        </p:spPr>
        <p:txBody>
          <a:bodyPr>
            <a:noAutofit/>
          </a:bodyPr>
          <a:lstStyle/>
          <a:p>
            <a:r>
              <a:rPr lang="en-US" sz="2800" dirty="0">
                <a:latin typeface="+mj-lt"/>
              </a:rPr>
              <a:t>In the beginning was the Word, and the Word was with God, and the Word was God. 2 He was with God in the beginning. beginning. 3 Through him all things were made; without him nothing was made that has been made. 4 In him was life, and that life was the light of all mankind. 5 The light shines in the darkness, and the darkness has not overcome it. 6 There was a man sent from God whose name was John. 7 He came as a witness to testify concerning that light, so that through him all might believe. 8 He himself was not the light; he came only as a witness to the light. 9 The true light that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par>
                          <p:cTn id="8" fill="hold">
                            <p:stCondLst>
                              <p:cond delay="2000"/>
                            </p:stCondLst>
                            <p:childTnLst>
                              <p:par>
                                <p:cTn id="9" presetID="14" presetClass="entr" presetSubtype="10" fill="hold" grpId="0" nodeType="after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1"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pPr algn="ctr"/>
            <a:r>
              <a:rPr lang="en-US" sz="4800" b="1" dirty="0"/>
              <a:t>John 1:1-14</a:t>
            </a:r>
          </a:p>
        </p:txBody>
      </p:sp>
      <p:sp>
        <p:nvSpPr>
          <p:cNvPr id="3" name="Rectangle 2"/>
          <p:cNvSpPr>
            <a:spLocks noGrp="1"/>
          </p:cNvSpPr>
          <p:nvPr>
            <p:ph type="body" sz="quarter" idx="14"/>
          </p:nvPr>
        </p:nvSpPr>
        <p:spPr>
          <a:xfrm>
            <a:off x="228600" y="1676400"/>
            <a:ext cx="8839200" cy="4724400"/>
          </a:xfrm>
        </p:spPr>
        <p:txBody>
          <a:bodyPr>
            <a:noAutofit/>
          </a:bodyPr>
          <a:lstStyle/>
          <a:p>
            <a:r>
              <a:rPr lang="en-US" sz="2800" dirty="0">
                <a:latin typeface="+mj-lt"/>
              </a:rPr>
              <a:t>gives light to everyone was coming into the world. 10 He was in the world, and though the world was made through him, the world did not recognize him. 11 He came to that which was his own, but his own did not receive him. 12 Yet to all who did receive him, to those who believed in his name, he gave the right to become children of God—13 children born not of natural descent, nor of human decision or a husband’s will, but born of God. 14 The Word became flesh and made his dwelling among us. We have seen his glory, the glory of the one and only Son, who came from the Father, full of grace and truth. </a:t>
            </a:r>
          </a:p>
        </p:txBody>
      </p:sp>
    </p:spTree>
    <p:extLst>
      <p:ext uri="{BB962C8B-B14F-4D97-AF65-F5344CB8AC3E}">
        <p14:creationId xmlns:p14="http://schemas.microsoft.com/office/powerpoint/2010/main" val="19051495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pPr algn="ctr"/>
            <a:r>
              <a:rPr lang="en-US" sz="4800" b="1" dirty="0"/>
              <a:t>Introduction</a:t>
            </a:r>
          </a:p>
        </p:txBody>
      </p:sp>
      <p:sp>
        <p:nvSpPr>
          <p:cNvPr id="3" name="Rectangle 2"/>
          <p:cNvSpPr>
            <a:spLocks noGrp="1"/>
          </p:cNvSpPr>
          <p:nvPr>
            <p:ph type="body" sz="quarter" idx="14"/>
          </p:nvPr>
        </p:nvSpPr>
        <p:spPr>
          <a:xfrm>
            <a:off x="503238" y="1676400"/>
            <a:ext cx="8412162" cy="4724400"/>
          </a:xfrm>
        </p:spPr>
        <p:txBody>
          <a:bodyPr>
            <a:noAutofit/>
          </a:bodyPr>
          <a:lstStyle/>
          <a:p>
            <a:pPr marL="457200" indent="-457200">
              <a:buFont typeface="Arial" panose="020B0604020202020204" pitchFamily="34" charset="0"/>
              <a:buChar char="•"/>
            </a:pPr>
            <a:r>
              <a:rPr lang="en-US" sz="2800" dirty="0">
                <a:latin typeface="+mj-lt"/>
              </a:rPr>
              <a:t>We all need visits in our lives</a:t>
            </a:r>
          </a:p>
          <a:p>
            <a:pPr marL="457200" indent="-457200">
              <a:buFont typeface="Arial" panose="020B0604020202020204" pitchFamily="34" charset="0"/>
              <a:buChar char="•"/>
            </a:pPr>
            <a:r>
              <a:rPr lang="en-US" sz="2800" dirty="0">
                <a:latin typeface="+mj-lt"/>
              </a:rPr>
              <a:t>We can become practical deists</a:t>
            </a:r>
          </a:p>
          <a:p>
            <a:pPr marL="457200" indent="-457200">
              <a:buFont typeface="Arial" panose="020B0604020202020204" pitchFamily="34" charset="0"/>
              <a:buChar char="•"/>
            </a:pPr>
            <a:r>
              <a:rPr lang="en-US" sz="2800" dirty="0">
                <a:latin typeface="+mj-lt"/>
              </a:rPr>
              <a:t>Advent is a time reminds us to be </a:t>
            </a:r>
            <a:r>
              <a:rPr lang="en-US" sz="2800" dirty="0" err="1">
                <a:latin typeface="+mj-lt"/>
              </a:rPr>
              <a:t>Supernaturalists</a:t>
            </a:r>
            <a:endParaRPr lang="en-US" sz="2800" dirty="0">
              <a:latin typeface="+mj-lt"/>
            </a:endParaRPr>
          </a:p>
          <a:p>
            <a:pPr marL="457200" indent="-457200">
              <a:buFont typeface="Arial" panose="020B0604020202020204" pitchFamily="34" charset="0"/>
              <a:buChar char="•"/>
            </a:pPr>
            <a:r>
              <a:rPr lang="en-US" sz="2800" dirty="0">
                <a:latin typeface="+mj-lt"/>
              </a:rPr>
              <a:t>Gospel of John is focused on 3 areas:</a:t>
            </a:r>
          </a:p>
          <a:p>
            <a:pPr marL="804672" lvl="1" indent="-457200">
              <a:buFont typeface="Wingdings" panose="05000000000000000000" pitchFamily="2" charset="2"/>
              <a:buChar char="ü"/>
            </a:pPr>
            <a:r>
              <a:rPr lang="en-US" sz="2800" dirty="0">
                <a:latin typeface="+mj-lt"/>
              </a:rPr>
              <a:t>Jesus releasing us from hell’s dominion</a:t>
            </a:r>
          </a:p>
          <a:p>
            <a:pPr marL="804672" lvl="1" indent="-457200">
              <a:buFont typeface="Wingdings" panose="05000000000000000000" pitchFamily="2" charset="2"/>
              <a:buChar char="ü"/>
            </a:pPr>
            <a:r>
              <a:rPr lang="en-US" sz="2800" dirty="0">
                <a:latin typeface="+mj-lt"/>
              </a:rPr>
              <a:t>Jesus releasing from society’s futility</a:t>
            </a:r>
          </a:p>
          <a:p>
            <a:pPr marL="804672" lvl="1" indent="-457200">
              <a:buFont typeface="Wingdings" panose="05000000000000000000" pitchFamily="2" charset="2"/>
              <a:buChar char="ü"/>
            </a:pPr>
            <a:r>
              <a:rPr lang="en-US" sz="2800" dirty="0">
                <a:latin typeface="+mj-lt"/>
              </a:rPr>
              <a:t>Jesus restoring us to partnership with God</a:t>
            </a:r>
          </a:p>
          <a:p>
            <a:pPr marL="457200" indent="-457200">
              <a:buFont typeface="Arial" panose="020B0604020202020204" pitchFamily="34" charset="0"/>
              <a:buChar char="•"/>
            </a:pPr>
            <a:r>
              <a:rPr lang="en-US" sz="2800" dirty="0">
                <a:latin typeface="+mj-lt"/>
              </a:rPr>
              <a:t>Advent is about preparing for a visitation from God</a:t>
            </a:r>
          </a:p>
        </p:txBody>
      </p:sp>
    </p:spTree>
    <p:extLst>
      <p:ext uri="{BB962C8B-B14F-4D97-AF65-F5344CB8AC3E}">
        <p14:creationId xmlns:p14="http://schemas.microsoft.com/office/powerpoint/2010/main" val="3075884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randombar(horizontal)">
                                      <p:cBhvr>
                                        <p:cTn id="32" dur="500"/>
                                        <p:tgtEl>
                                          <p:spTgt spid="3">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4" presetClass="entr" presetSubtype="1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Effect transition="in" filter="randombar(horizontal)">
                                      <p:cBhvr>
                                        <p:cTn id="37" dur="500"/>
                                        <p:tgtEl>
                                          <p:spTgt spid="3">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4" presetClass="entr" presetSubtype="10" fill="hold" grpId="0" nodeType="clickEffect">
                                  <p:stCondLst>
                                    <p:cond delay="0"/>
                                  </p:stCondLst>
                                  <p:childTnLst>
                                    <p:set>
                                      <p:cBhvr>
                                        <p:cTn id="41" dur="1" fill="hold">
                                          <p:stCondLst>
                                            <p:cond delay="0"/>
                                          </p:stCondLst>
                                        </p:cTn>
                                        <p:tgtEl>
                                          <p:spTgt spid="3">
                                            <p:txEl>
                                              <p:pRg st="6" end="6"/>
                                            </p:txEl>
                                          </p:spTgt>
                                        </p:tgtEl>
                                        <p:attrNameLst>
                                          <p:attrName>style.visibility</p:attrName>
                                        </p:attrNameLst>
                                      </p:cBhvr>
                                      <p:to>
                                        <p:strVal val="visible"/>
                                      </p:to>
                                    </p:set>
                                    <p:animEffect transition="in" filter="randombar(horizontal)">
                                      <p:cBhvr>
                                        <p:cTn id="42" dur="500"/>
                                        <p:tgtEl>
                                          <p:spTgt spid="3">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randombar(horizontal)">
                                      <p:cBhvr>
                                        <p:cTn id="47"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pPr algn="ctr"/>
            <a:r>
              <a:rPr lang="en-US" sz="4800" b="1" dirty="0"/>
              <a:t>Preparing for His Visit</a:t>
            </a:r>
          </a:p>
        </p:txBody>
      </p:sp>
      <p:sp>
        <p:nvSpPr>
          <p:cNvPr id="3" name="Rectangle 2"/>
          <p:cNvSpPr>
            <a:spLocks noGrp="1"/>
          </p:cNvSpPr>
          <p:nvPr>
            <p:ph type="body" sz="quarter" idx="14"/>
          </p:nvPr>
        </p:nvSpPr>
        <p:spPr>
          <a:xfrm>
            <a:off x="503238" y="1676400"/>
            <a:ext cx="8412162" cy="4724400"/>
          </a:xfrm>
        </p:spPr>
        <p:txBody>
          <a:bodyPr>
            <a:noAutofit/>
          </a:bodyPr>
          <a:lstStyle/>
          <a:p>
            <a:pPr marL="457200" indent="-457200">
              <a:buFont typeface="Arial" panose="020B0604020202020204" pitchFamily="34" charset="0"/>
              <a:buChar char="•"/>
            </a:pPr>
            <a:r>
              <a:rPr lang="en-US" sz="2800" dirty="0">
                <a:latin typeface="+mj-lt"/>
              </a:rPr>
              <a:t>Prepare your House</a:t>
            </a:r>
          </a:p>
          <a:p>
            <a:pPr marL="457200" indent="-457200">
              <a:buFont typeface="Arial" panose="020B0604020202020204" pitchFamily="34" charset="0"/>
              <a:buChar char="•"/>
            </a:pPr>
            <a:r>
              <a:rPr lang="en-US" sz="2800" dirty="0">
                <a:latin typeface="+mj-lt"/>
              </a:rPr>
              <a:t>Make preparation for the Christ to visit us</a:t>
            </a:r>
          </a:p>
          <a:p>
            <a:pPr marL="457200" indent="-457200">
              <a:buFont typeface="Arial" panose="020B0604020202020204" pitchFamily="34" charset="0"/>
              <a:buChar char="•"/>
            </a:pPr>
            <a:r>
              <a:rPr lang="en-US" sz="2800" dirty="0">
                <a:latin typeface="+mj-lt"/>
              </a:rPr>
              <a:t>He came to His own &amp; they did not receive Him </a:t>
            </a:r>
            <a:r>
              <a:rPr lang="en-US" sz="2800" b="1" i="1" dirty="0">
                <a:latin typeface="+mj-lt"/>
              </a:rPr>
              <a:t>v.11</a:t>
            </a:r>
            <a:endParaRPr lang="en-US" sz="2800" dirty="0">
              <a:latin typeface="+mj-lt"/>
            </a:endParaRPr>
          </a:p>
          <a:p>
            <a:pPr marL="457200" indent="-457200">
              <a:buFont typeface="Arial" panose="020B0604020202020204" pitchFamily="34" charset="0"/>
              <a:buChar char="•"/>
            </a:pPr>
            <a:r>
              <a:rPr lang="en-US" sz="2800" dirty="0">
                <a:latin typeface="+mj-lt"/>
              </a:rPr>
              <a:t>Prepare your Heart</a:t>
            </a:r>
          </a:p>
        </p:txBody>
      </p:sp>
    </p:spTree>
    <p:extLst>
      <p:ext uri="{BB962C8B-B14F-4D97-AF65-F5344CB8AC3E}">
        <p14:creationId xmlns:p14="http://schemas.microsoft.com/office/powerpoint/2010/main" val="3180004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animEffect transition="in" filter="randombar(horizontal)">
                                      <p:cBhvr>
                                        <p:cTn id="27"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pPr algn="ctr"/>
            <a:r>
              <a:rPr lang="en-US" sz="4800" b="1" dirty="0"/>
              <a:t>Responding to His Visit</a:t>
            </a:r>
          </a:p>
        </p:txBody>
      </p:sp>
      <p:sp>
        <p:nvSpPr>
          <p:cNvPr id="3" name="Rectangle 2"/>
          <p:cNvSpPr>
            <a:spLocks noGrp="1"/>
          </p:cNvSpPr>
          <p:nvPr>
            <p:ph type="body" sz="quarter" idx="14"/>
          </p:nvPr>
        </p:nvSpPr>
        <p:spPr>
          <a:xfrm>
            <a:off x="503238" y="1676400"/>
            <a:ext cx="8412162" cy="4724400"/>
          </a:xfrm>
        </p:spPr>
        <p:txBody>
          <a:bodyPr>
            <a:noAutofit/>
          </a:bodyPr>
          <a:lstStyle/>
          <a:p>
            <a:pPr marL="457200" indent="-457200">
              <a:buFont typeface="Arial" panose="020B0604020202020204" pitchFamily="34" charset="0"/>
              <a:buChar char="•"/>
            </a:pPr>
            <a:r>
              <a:rPr lang="en-US" sz="2800" dirty="0">
                <a:latin typeface="+mj-lt"/>
              </a:rPr>
              <a:t>Receive Him and prosper </a:t>
            </a:r>
            <a:r>
              <a:rPr lang="en-US" sz="2800" b="1" i="1" dirty="0">
                <a:latin typeface="+mj-lt"/>
              </a:rPr>
              <a:t>v.12</a:t>
            </a:r>
            <a:endParaRPr lang="en-US" sz="2800" dirty="0">
              <a:latin typeface="+mj-lt"/>
            </a:endParaRPr>
          </a:p>
          <a:p>
            <a:pPr marL="457200" indent="-457200">
              <a:buFont typeface="Arial" panose="020B0604020202020204" pitchFamily="34" charset="0"/>
              <a:buChar char="•"/>
            </a:pPr>
            <a:r>
              <a:rPr lang="en-US" sz="2800" dirty="0">
                <a:latin typeface="+mj-lt"/>
              </a:rPr>
              <a:t>Believe in His name</a:t>
            </a:r>
          </a:p>
          <a:p>
            <a:pPr marL="457200" indent="-457200">
              <a:buFont typeface="Arial" panose="020B0604020202020204" pitchFamily="34" charset="0"/>
              <a:buChar char="•"/>
            </a:pPr>
            <a:r>
              <a:rPr lang="en-US" sz="2800" dirty="0">
                <a:latin typeface="+mj-lt"/>
              </a:rPr>
              <a:t>Walk with Him in this visit  </a:t>
            </a:r>
          </a:p>
        </p:txBody>
      </p:sp>
    </p:spTree>
    <p:extLst>
      <p:ext uri="{BB962C8B-B14F-4D97-AF65-F5344CB8AC3E}">
        <p14:creationId xmlns:p14="http://schemas.microsoft.com/office/powerpoint/2010/main" val="1511424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a:spLocks noGrp="1"/>
          </p:cNvSpPr>
          <p:nvPr>
            <p:ph type="title"/>
          </p:nvPr>
        </p:nvSpPr>
        <p:spPr/>
        <p:txBody>
          <a:bodyPr>
            <a:noAutofit/>
          </a:bodyPr>
          <a:lstStyle/>
          <a:p>
            <a:pPr algn="ctr"/>
            <a:r>
              <a:rPr lang="en-US" sz="4800" b="1" dirty="0"/>
              <a:t>Conclusion</a:t>
            </a:r>
          </a:p>
        </p:txBody>
      </p:sp>
      <p:sp>
        <p:nvSpPr>
          <p:cNvPr id="3" name="Rectangle 2"/>
          <p:cNvSpPr>
            <a:spLocks noGrp="1"/>
          </p:cNvSpPr>
          <p:nvPr>
            <p:ph type="body" sz="quarter" idx="14"/>
          </p:nvPr>
        </p:nvSpPr>
        <p:spPr>
          <a:xfrm>
            <a:off x="503238" y="1676400"/>
            <a:ext cx="8412162" cy="4724400"/>
          </a:xfrm>
        </p:spPr>
        <p:txBody>
          <a:bodyPr>
            <a:noAutofit/>
          </a:bodyPr>
          <a:lstStyle/>
          <a:p>
            <a:pPr marL="457200" indent="-457200">
              <a:buFont typeface="Arial" panose="020B0604020202020204" pitchFamily="34" charset="0"/>
              <a:buChar char="•"/>
            </a:pPr>
            <a:r>
              <a:rPr lang="en-US" sz="2800" dirty="0">
                <a:latin typeface="+mj-lt"/>
              </a:rPr>
              <a:t>Advent is about visitation</a:t>
            </a:r>
          </a:p>
          <a:p>
            <a:pPr marL="457200" indent="-457200">
              <a:buFont typeface="Arial" panose="020B0604020202020204" pitchFamily="34" charset="0"/>
              <a:buChar char="•"/>
            </a:pPr>
            <a:r>
              <a:rPr lang="en-US" sz="2800" dirty="0">
                <a:latin typeface="+mj-lt"/>
              </a:rPr>
              <a:t>Preparing ourselves for His visitation</a:t>
            </a:r>
          </a:p>
          <a:p>
            <a:pPr marL="457200" indent="-457200">
              <a:buFont typeface="Arial" panose="020B0604020202020204" pitchFamily="34" charset="0"/>
              <a:buChar char="•"/>
            </a:pPr>
            <a:r>
              <a:rPr lang="en-US" sz="2800" dirty="0">
                <a:latin typeface="+mj-lt"/>
              </a:rPr>
              <a:t>Responding to Him during visitation</a:t>
            </a:r>
          </a:p>
        </p:txBody>
      </p:sp>
    </p:spTree>
    <p:extLst>
      <p:ext uri="{BB962C8B-B14F-4D97-AF65-F5344CB8AC3E}">
        <p14:creationId xmlns:p14="http://schemas.microsoft.com/office/powerpoint/2010/main" val="4903424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heel(1)">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randombar(horizontal)">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randombar(horizontal)">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randombar(horizontal)">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taff_training_">
  <a:themeElements>
    <a:clrScheme name="Custom 6">
      <a:dk1>
        <a:sysClr val="windowText" lastClr="000000"/>
      </a:dk1>
      <a:lt1>
        <a:sysClr val="window" lastClr="FFFFFF"/>
      </a:lt1>
      <a:dk2>
        <a:srgbClr val="505046"/>
      </a:dk2>
      <a:lt2>
        <a:srgbClr val="EEECE1"/>
      </a:lt2>
      <a:accent1>
        <a:srgbClr val="E84C22"/>
      </a:accent1>
      <a:accent2>
        <a:srgbClr val="FFBD47"/>
      </a:accent2>
      <a:accent3>
        <a:srgbClr val="418111"/>
      </a:accent3>
      <a:accent4>
        <a:srgbClr val="FF8427"/>
      </a:accent4>
      <a:accent5>
        <a:srgbClr val="CC9900"/>
      </a:accent5>
      <a:accent6>
        <a:srgbClr val="B22600"/>
      </a:accent6>
      <a:hlink>
        <a:srgbClr val="CC9900"/>
      </a:hlink>
      <a:folHlink>
        <a:srgbClr val="666699"/>
      </a:folHlink>
    </a:clrScheme>
    <a:fontScheme name="Custom 8">
      <a:majorFont>
        <a:latin typeface="Calibri"/>
        <a:ea typeface=""/>
        <a:cs typeface=""/>
      </a:majorFont>
      <a:minorFont>
        <a:latin typeface="Verdana"/>
        <a:ea typeface=""/>
        <a:cs typeface=""/>
      </a:minorFont>
    </a:fontScheme>
    <a:fmtScheme name="Aspect">
      <a:fillStyleLst>
        <a:solidFill>
          <a:schemeClr val="phClr"/>
        </a:solidFill>
        <a:gradFill rotWithShape="1">
          <a:gsLst>
            <a:gs pos="0">
              <a:schemeClr val="phClr">
                <a:tint val="65000"/>
                <a:satMod val="270000"/>
              </a:schemeClr>
            </a:gs>
            <a:gs pos="25000">
              <a:schemeClr val="phClr">
                <a:tint val="60000"/>
                <a:satMod val="300000"/>
              </a:schemeClr>
            </a:gs>
            <a:gs pos="100000">
              <a:schemeClr val="phClr">
                <a:tint val="29000"/>
                <a:satMod val="400000"/>
              </a:schemeClr>
            </a:gs>
          </a:gsLst>
          <a:lin ang="16200000" scaled="1"/>
        </a:gradFill>
        <a:gradFill rotWithShape="1">
          <a:gsLst>
            <a:gs pos="0">
              <a:schemeClr val="phClr">
                <a:shade val="45000"/>
                <a:satMod val="155000"/>
              </a:schemeClr>
            </a:gs>
            <a:gs pos="60000">
              <a:schemeClr val="phClr">
                <a:shade val="95000"/>
                <a:satMod val="150000"/>
              </a:schemeClr>
            </a:gs>
            <a:gs pos="100000">
              <a:schemeClr val="phClr">
                <a:tint val="87000"/>
                <a:satMod val="250000"/>
              </a:schemeClr>
            </a:gs>
          </a:gsLst>
          <a:lin ang="16200000" scaled="0"/>
        </a:gradFill>
      </a:fillStyleLst>
      <a:lnStyleLst>
        <a:ln w="500" cap="flat" cmpd="sng" algn="ctr">
          <a:solidFill>
            <a:schemeClr val="phClr">
              <a:satMod val="150000"/>
            </a:schemeClr>
          </a:solidFill>
          <a:prstDash val="solid"/>
        </a:ln>
        <a:ln w="50800" cap="flat" cmpd="thickThin" algn="ctr">
          <a:solidFill>
            <a:schemeClr val="phClr"/>
          </a:solidFill>
          <a:prstDash val="solid"/>
        </a:ln>
        <a:ln w="38100" cap="flat" cmpd="sng" algn="ctr">
          <a:solidFill>
            <a:schemeClr val="phClr"/>
          </a:solidFill>
          <a:prstDash val="solid"/>
        </a:ln>
      </a:lnStyleLst>
      <a:effectStyleLst>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effectStyle>
        <a:effectStyle>
          <a:effectLst>
            <a:outerShdw blurRad="65500" dist="38100" dir="5400000" rotWithShape="0">
              <a:srgbClr val="000000">
                <a:alpha val="40000"/>
              </a:srgbClr>
            </a:outerShdw>
          </a:effectLst>
          <a:scene3d>
            <a:camera prst="orthographicFront" fov="0">
              <a:rot lat="0" lon="0" rev="0"/>
            </a:camera>
            <a:lightRig rig="contrasting" dir="t">
              <a:rot lat="0" lon="0" rev="12000000"/>
            </a:lightRig>
          </a:scene3d>
          <a:sp3d prstMaterial="powder">
            <a:bevelT h="50800"/>
          </a:sp3d>
        </a:effectStyle>
      </a:effectStyleLst>
      <a:bgFillStyleLst>
        <a:solidFill>
          <a:schemeClr val="phClr"/>
        </a:solidFill>
        <a:gradFill rotWithShape="1">
          <a:gsLst>
            <a:gs pos="0">
              <a:schemeClr val="phClr">
                <a:shade val="45000"/>
                <a:satMod val="150000"/>
              </a:schemeClr>
            </a:gs>
            <a:gs pos="35000">
              <a:schemeClr val="phClr">
                <a:shade val="70000"/>
                <a:satMod val="155000"/>
              </a:schemeClr>
            </a:gs>
            <a:gs pos="100000">
              <a:schemeClr val="phClr">
                <a:tint val="90000"/>
                <a:satMod val="175000"/>
              </a:schemeClr>
            </a:gs>
          </a:gsLst>
          <a:lin ang="16200000" scaled="0"/>
        </a:gradFill>
        <a:blipFill>
          <a:blip xmlns:r="http://schemas.openxmlformats.org/officeDocument/2006/relationships" r:embed="rId1">
            <a:duotone>
              <a:schemeClr val="phClr">
                <a:shade val="0"/>
                <a:satMod val="350000"/>
              </a:schemeClr>
              <a:schemeClr val="phClr">
                <a:tint val="80000"/>
              </a:schemeClr>
            </a:duotone>
          </a:blip>
          <a:tile tx="0" ty="0" sx="75000" sy="75000" flip="none" algn="t"/>
        </a:blipFill>
      </a:bgFillStyleLst>
    </a:fmtScheme>
  </a:themeElements>
  <a:objectDefaults/>
  <a:extraClrSchemeLst/>
  <a:extLst>
    <a:ext uri="{05A4C25C-085E-4340-85A3-A5531E510DB2}">
      <thm15:themeFamily xmlns:thm15="http://schemas.microsoft.com/office/thememl/2012/main" name="Presentation2" id="{E67CCE70-FD31-434A-A326-B2091680B82E}" vid="{08A3AE60-F09A-460C-BFCE-B87221C691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0000"/>
                <a:satMod val="155000"/>
              </a:schemeClr>
            </a:gs>
            <a:gs pos="65000">
              <a:schemeClr val="phClr">
                <a:shade val="85000"/>
                <a:satMod val="155000"/>
              </a:schemeClr>
            </a:gs>
            <a:gs pos="100000">
              <a:schemeClr val="phClr">
                <a:shade val="95000"/>
                <a:satMod val="155000"/>
              </a:schemeClr>
            </a:gs>
          </a:gsLst>
          <a:lin ang="16200000" scaled="0"/>
        </a:gradFill>
      </a:fillStyleLst>
      <a:lnStyleLst>
        <a:ln w="6350" cap="rnd" cmpd="sng" algn="ctr">
          <a:solidFill>
            <a:schemeClr val="phClr">
              <a:shade val="95000"/>
              <a:satMod val="105000"/>
            </a:scheme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50800" algn="tl" rotWithShape="0">
              <a:srgbClr val="000000">
                <a:alpha val="64000"/>
              </a:srgbClr>
            </a:outerShdw>
          </a:effectLst>
        </a:effectStyle>
        <a:effectStyle>
          <a:effectLst>
            <a:outerShdw blurRad="39000" dist="25400" dir="5400000">
              <a:srgbClr val="000000">
                <a:alpha val="35000"/>
              </a:srgbClr>
            </a:outerShdw>
          </a:effectLst>
        </a:effectStyle>
        <a:effectStyle>
          <a:effectLst>
            <a:outerShdw blurRad="39000" dist="25400" dir="5400000">
              <a:srgbClr val="000000">
                <a:alpha val="35000"/>
              </a:srgbClr>
            </a:outerShdw>
          </a:effectLst>
          <a:scene3d>
            <a:camera prst="orthographicFront" fov="0">
              <a:rot lat="0" lon="0" rev="0"/>
            </a:camera>
            <a:lightRig rig="threePt" dir="t">
              <a:rot lat="0" lon="0" rev="0"/>
            </a:lightRig>
          </a:scene3d>
          <a:sp3d prstMaterial="matte">
            <a:bevelT h="22225"/>
          </a:sp3d>
        </a:effectStyle>
      </a:effectStyleLst>
      <a:bgFillStyleLst>
        <a:solidFill>
          <a:schemeClr val="phClr"/>
        </a:solidFill>
        <a:gradFill rotWithShape="1">
          <a:gsLst>
            <a:gs pos="0">
              <a:schemeClr val="phClr">
                <a:shade val="50000"/>
                <a:satMod val="155000"/>
              </a:schemeClr>
            </a:gs>
            <a:gs pos="35000">
              <a:schemeClr val="phClr">
                <a:shade val="75000"/>
                <a:satMod val="155000"/>
              </a:schemeClr>
            </a:gs>
            <a:gs pos="100000">
              <a:schemeClr val="phClr">
                <a:tint val="80000"/>
                <a:satMod val="255000"/>
              </a:schemeClr>
            </a:gs>
          </a:gsLst>
          <a:lin ang="16200000" scaled="0"/>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TemplateFile" ma:contentTypeID="0x0101006EDDDB5EE6D98C44930B742096920B300400F5B6D36B3EF94B4E9A635CDF2A18F5B8" ma:contentTypeVersion="72" ma:contentTypeDescription="Create a new document." ma:contentTypeScope="" ma:versionID="a23e56308344d904b51738559c3d67c9">
  <xsd:schema xmlns:xsd="http://www.w3.org/2001/XMLSchema" xmlns:xs="http://www.w3.org/2001/XMLSchema" xmlns:p="http://schemas.microsoft.com/office/2006/metadata/properties" xmlns:ns2="4873beb7-5857-4685-be1f-d57550cc96cc" targetNamespace="http://schemas.microsoft.com/office/2006/metadata/properties" ma:root="true" ma:fieldsID="cd0908cc4600e77bf5da051303e00c8d" ns2:_="">
    <xsd:import namespace="4873beb7-5857-4685-be1f-d57550cc96cc"/>
    <xsd:element name="properties">
      <xsd:complexType>
        <xsd:sequence>
          <xsd:element name="documentManagement">
            <xsd:complexType>
              <xsd:all>
                <xsd:element ref="ns2:AcquiredFrom" minOccurs="0"/>
                <xsd:element ref="ns2:UACurrentWords" minOccurs="0"/>
                <xsd:element ref="ns2:TPApplication" minOccurs="0"/>
                <xsd:element ref="ns2:ApprovalLog" minOccurs="0"/>
                <xsd:element ref="ns2:ApprovalStatus" minOccurs="0"/>
                <xsd:element ref="ns2:AssetStart" minOccurs="0"/>
                <xsd:element ref="ns2:AssetExpire" minOccurs="0"/>
                <xsd:element ref="ns2:AssetId" minOccurs="0"/>
                <xsd:element ref="ns2:IsSearchable" minOccurs="0"/>
                <xsd:element ref="ns2:AssetType" minOccurs="0"/>
                <xsd:element ref="ns2:APAuthor" minOccurs="0"/>
                <xsd:element ref="ns2:AverageRating" minOccurs="0"/>
                <xsd:element ref="ns2:BlockPublish" minOccurs="0"/>
                <xsd:element ref="ns2:BugNumber" minOccurs="0"/>
                <xsd:element ref="ns2:CampaignTagsTaxHTField0" minOccurs="0"/>
                <xsd:element ref="ns2:TPClientViewer" minOccurs="0"/>
                <xsd:element ref="ns2:ClipArtFilename" minOccurs="0"/>
                <xsd:element ref="ns2:TPCommandLine" minOccurs="0"/>
                <xsd:element ref="ns2:TPComponent" minOccurs="0"/>
                <xsd:element ref="ns2:ContentItem" minOccurs="0"/>
                <xsd:element ref="ns2:CrawlForDependencies" minOccurs="0"/>
                <xsd:element ref="ns2:CSXHash" minOccurs="0"/>
                <xsd:element ref="ns2:CSXSubmissionMarket" minOccurs="0"/>
                <xsd:element ref="ns2:CSXUpdate" minOccurs="0"/>
                <xsd:element ref="ns2:IntlLangReviewDate" minOccurs="0"/>
                <xsd:element ref="ns2:IsDeleted" minOccurs="0"/>
                <xsd:element ref="ns2:APDescription" minOccurs="0"/>
                <xsd:element ref="ns2:DirectSourceMarket" minOccurs="0"/>
                <xsd:element ref="ns2:Downloads" minOccurs="0"/>
                <xsd:element ref="ns2:DSATActionTaken" minOccurs="0"/>
                <xsd:element ref="ns2:APEditor" minOccurs="0"/>
                <xsd:element ref="ns2:EditorialStatus" minOccurs="0"/>
                <xsd:element ref="ns2:EditorialTags" minOccurs="0"/>
                <xsd:element ref="ns2:TPExecutable" minOccurs="0"/>
                <xsd:element ref="ns2:FeatureTagsTaxHTField0" minOccurs="0"/>
                <xsd:element ref="ns2:TPFriendlyName" minOccurs="0"/>
                <xsd:element ref="ns2:FriendlyTitle" minOccurs="0"/>
                <xsd:element ref="ns2:PrimaryImageGen" minOccurs="0"/>
                <xsd:element ref="ns2:HandoffToMSDN" minOccurs="0"/>
                <xsd:element ref="ns2:InProjectListLookup" minOccurs="0"/>
                <xsd:element ref="ns2:TPInstallLocation" minOccurs="0"/>
                <xsd:element ref="ns2:InternalTagsTaxHTField0" minOccurs="0"/>
                <xsd:element ref="ns2:IntlLangReview" minOccurs="0"/>
                <xsd:element ref="ns2:IntlLangReviewer" minOccurs="0"/>
                <xsd:element ref="ns2:MarketSpecific" minOccurs="0"/>
                <xsd:element ref="ns2:LastCompleteVersionLookup" minOccurs="0"/>
                <xsd:element ref="ns2:LastHandOff" minOccurs="0"/>
                <xsd:element ref="ns2:LastModifiedDateTime" minOccurs="0"/>
                <xsd:element ref="ns2:LastPreviewErrorLookup" minOccurs="0"/>
                <xsd:element ref="ns2:LastPreviewResultLookup" minOccurs="0"/>
                <xsd:element ref="ns2:LastPreviewAttemptDateLookup" minOccurs="0"/>
                <xsd:element ref="ns2:LastPreviewedByLookup" minOccurs="0"/>
                <xsd:element ref="ns2:LastPreviewTimeLookup" minOccurs="0"/>
                <xsd:element ref="ns2:LastPreviewVersionLookup" minOccurs="0"/>
                <xsd:element ref="ns2:LastPublishErrorLookup" minOccurs="0"/>
                <xsd:element ref="ns2:LastPublishResultLookup" minOccurs="0"/>
                <xsd:element ref="ns2:LastPublishAttemptDateLookup" minOccurs="0"/>
                <xsd:element ref="ns2:LastPublishedByLookup" minOccurs="0"/>
                <xsd:element ref="ns2:LastPublishTimeLookup" minOccurs="0"/>
                <xsd:element ref="ns2:LastPublishVersionLookup" minOccurs="0"/>
                <xsd:element ref="ns2:TPLaunchHelpLinkType" minOccurs="0"/>
                <xsd:element ref="ns2:LegacyData" minOccurs="0"/>
                <xsd:element ref="ns2:TPLaunchHelpLink" minOccurs="0"/>
                <xsd:element ref="ns2:LocComments" minOccurs="0"/>
                <xsd:element ref="ns2:LocLastLocAttemptVersionLookup" minOccurs="0"/>
                <xsd:element ref="ns2:LocLastLocAttemptVersionTypeLookup" minOccurs="0"/>
                <xsd:element ref="ns2:LocManualTestRequired" minOccurs="0"/>
                <xsd:element ref="ns2:LocMarketGroupTiers2" minOccurs="0"/>
                <xsd:element ref="ns2:LocNewPublishedVersionLookup" minOccurs="0"/>
                <xsd:element ref="ns2:LocOverallHandbackStatusLookup" minOccurs="0"/>
                <xsd:element ref="ns2:LocOverallLocStatusLookup" minOccurs="0"/>
                <xsd:element ref="ns2:LocOverallPreviewStatusLookup" minOccurs="0"/>
                <xsd:element ref="ns2:LocOverallPublishStatusLookup" minOccurs="0"/>
                <xsd:element ref="ns2:IntlLocPriority" minOccurs="0"/>
                <xsd:element ref="ns2:LocProcessedForHandoffsLookup" minOccurs="0"/>
                <xsd:element ref="ns2:LocProcessedForMarketsLookup" minOccurs="0"/>
                <xsd:element ref="ns2:LocPublishedDependentAssetsLookup" minOccurs="0"/>
                <xsd:element ref="ns2:LocPublishedLinkedAssetsLookup" minOccurs="0"/>
                <xsd:element ref="ns2:LocRecommendedHandoff" minOccurs="0"/>
                <xsd:element ref="ns2:LocalizationTagsTaxHTField0" minOccurs="0"/>
                <xsd:element ref="ns2:MachineTranslated" minOccurs="0"/>
                <xsd:element ref="ns2:Manager" minOccurs="0"/>
                <xsd:element ref="ns2:Markets" minOccurs="0"/>
                <xsd:element ref="ns2:Milestone" minOccurs="0"/>
                <xsd:element ref="ns2:TPNamespace" minOccurs="0"/>
                <xsd:element ref="ns2:NumericId" minOccurs="0"/>
                <xsd:element ref="ns2:NumOfRatingsLookup" minOccurs="0"/>
                <xsd:element ref="ns2:OOCacheId" minOccurs="0"/>
                <xsd:element ref="ns2:OpenTemplate" minOccurs="0"/>
                <xsd:element ref="ns2:OriginAsset" minOccurs="0"/>
                <xsd:element ref="ns2:OriginalRelease" minOccurs="0"/>
                <xsd:element ref="ns2:OriginalSourceMarket" minOccurs="0"/>
                <xsd:element ref="ns2:OutputCachingOn" minOccurs="0"/>
                <xsd:element ref="ns2:ParentAssetId" minOccurs="0"/>
                <xsd:element ref="ns2:PlannedPubDate" minOccurs="0"/>
                <xsd:element ref="ns2:PolicheckWords" minOccurs="0"/>
                <xsd:element ref="ns2:BusinessGroup" minOccurs="0"/>
                <xsd:element ref="ns2:UAProjectedTotalWords" minOccurs="0"/>
                <xsd:element ref="ns2:Provider" minOccurs="0"/>
                <xsd:element ref="ns2:Providers" minOccurs="0"/>
                <xsd:element ref="ns2:PublishStatusLookup" minOccurs="0"/>
                <xsd:element ref="ns2:PublishTargets" minOccurs="0"/>
                <xsd:element ref="ns2:RecommendationsModifier" minOccurs="0"/>
                <xsd:element ref="ns2:ArtSampleDocs" minOccurs="0"/>
                <xsd:element ref="ns2:ScenarioTagsTaxHTField0" minOccurs="0"/>
                <xsd:element ref="ns2:ShowIn" minOccurs="0"/>
                <xsd:element ref="ns2:SourceTitle" minOccurs="0"/>
                <xsd:element ref="ns2:CSXSubmissionDate" minOccurs="0"/>
                <xsd:element ref="ns2:SubmitterId" minOccurs="0"/>
                <xsd:element ref="ns2:TaxCatchAll" minOccurs="0"/>
                <xsd:element ref="ns2:TaxCatchAllLabel" minOccurs="0"/>
                <xsd:element ref="ns2:TemplateStatus" minOccurs="0"/>
                <xsd:element ref="ns2:TemplateTemplateType" minOccurs="0"/>
                <xsd:element ref="ns2:ThumbnailAssetId" minOccurs="0"/>
                <xsd:element ref="ns2:TimesCloned" minOccurs="0"/>
                <xsd:element ref="ns2:TrustLevel" minOccurs="0"/>
                <xsd:element ref="ns2:UALocComments" minOccurs="0"/>
                <xsd:element ref="ns2:UALocRecommendation" minOccurs="0"/>
                <xsd:element ref="ns2:UANotes" minOccurs="0"/>
                <xsd:element ref="ns2:TPAppVersion" minOccurs="0"/>
                <xsd:element ref="ns2:VoteCount"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4873beb7-5857-4685-be1f-d57550cc96cc" elementFormDefault="qualified">
    <xsd:import namespace="http://schemas.microsoft.com/office/2006/documentManagement/types"/>
    <xsd:import namespace="http://schemas.microsoft.com/office/infopath/2007/PartnerControls"/>
    <xsd:element name="AcquiredFrom" ma:index="1" nillable="true" ma:displayName="Acquired From" ma:default="Internal MS" ma:internalName="AcquiredFrom" ma:readOnly="false">
      <xsd:simpleType>
        <xsd:restriction base="dms:Choice">
          <xsd:enumeration value="Internal MS"/>
          <xsd:enumeration value="Community"/>
          <xsd:enumeration value="MVP"/>
          <xsd:enumeration value="Publisher"/>
          <xsd:enumeration value="Partner"/>
          <xsd:enumeration value="None"/>
        </xsd:restriction>
      </xsd:simpleType>
    </xsd:element>
    <xsd:element name="UACurrentWords" ma:index="2" nillable="true" ma:displayName="Actual Word Count" ma:default="" ma:internalName="UACurrentWords" ma:readOnly="false">
      <xsd:simpleType>
        <xsd:restriction base="dms:Unknown"/>
      </xsd:simpleType>
    </xsd:element>
    <xsd:element name="TPApplication" ma:index="3" nillable="true" ma:displayName="Application to Open Template With" ma:default="" ma:internalName="TPApplication">
      <xsd:simpleType>
        <xsd:restriction base="dms:Text"/>
      </xsd:simpleType>
    </xsd:element>
    <xsd:element name="ApprovalLog" ma:index="4" nillable="true" ma:displayName="Approval Log" ma:default="" ma:hidden="true" ma:internalName="ApprovalLog" ma:readOnly="false">
      <xsd:simpleType>
        <xsd:restriction base="dms:Note"/>
      </xsd:simpleType>
    </xsd:element>
    <xsd:element name="ApprovalStatus" ma:index="5" nillable="true" ma:displayName="Approval Status" ma:default="InProgress" ma:internalName="ApprovalStatus" ma:readOnly="false">
      <xsd:simpleType>
        <xsd:restriction base="dms:Choice">
          <xsd:enumeration value="InProgress"/>
          <xsd:enumeration value="Rejected"/>
          <xsd:enumeration value="Questionable"/>
          <xsd:enumeration value="ApprovedAutomatic"/>
          <xsd:enumeration value="ApprovedManual"/>
          <xsd:enumeration value="On Hold"/>
          <xsd:enumeration value="Needs Review"/>
          <xsd:enumeration value="A Violation"/>
          <xsd:enumeration value="Unpublished Violation"/>
        </xsd:restriction>
      </xsd:simpleType>
    </xsd:element>
    <xsd:element name="AssetStart" ma:index="6" nillable="true" ma:displayName="Asset Begin Date" ma:default="[Today]" ma:internalName="AssetStart" ma:readOnly="false">
      <xsd:simpleType>
        <xsd:restriction base="dms:DateTime"/>
      </xsd:simpleType>
    </xsd:element>
    <xsd:element name="AssetExpire" ma:index="7" nillable="true" ma:displayName="Asset End Date" ma:default="2029-01-01T08:00:00Z" ma:format="DateTime" ma:internalName="AssetExpire" ma:readOnly="false">
      <xsd:simpleType>
        <xsd:restriction base="dms:DateTime"/>
      </xsd:simpleType>
    </xsd:element>
    <xsd:element name="AssetId" ma:index="8" nillable="true" ma:displayName="Asset ID" ma:default="" ma:indexed="true" ma:internalName="AssetId" ma:readOnly="false">
      <xsd:simpleType>
        <xsd:restriction base="dms:Text">
          <xsd:maxLength value="255"/>
        </xsd:restriction>
      </xsd:simpleType>
    </xsd:element>
    <xsd:element name="IsSearchable" ma:index="9" nillable="true" ma:displayName="Asset Searchable?" ma:default="true" ma:internalName="IsSearchable" ma:readOnly="false">
      <xsd:simpleType>
        <xsd:restriction base="dms:Boolean"/>
      </xsd:simpleType>
    </xsd:element>
    <xsd:element name="AssetType" ma:index="10" nillable="true" ma:displayName="Asset Type" ma:default="" ma:internalName="AssetType" ma:readOnly="false">
      <xsd:simpleType>
        <xsd:restriction base="dms:Unknown"/>
      </xsd:simpleType>
    </xsd:element>
    <xsd:element name="APAuthor" ma:index="11" nillable="true" ma:displayName="Author" ma:default="" ma:list="UserInfo" ma:internalName="APAuth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AverageRating" ma:index="12" nillable="true" ma:displayName="Average Rating" ma:internalName="AverageRating" ma:readOnly="false">
      <xsd:simpleType>
        <xsd:restriction base="dms:Text"/>
      </xsd:simpleType>
    </xsd:element>
    <xsd:element name="BlockPublish" ma:index="13" nillable="true" ma:displayName="Block from Publishing?" ma:default="" ma:internalName="BlockPublish" ma:readOnly="false">
      <xsd:simpleType>
        <xsd:restriction base="dms:Boolean"/>
      </xsd:simpleType>
    </xsd:element>
    <xsd:element name="BugNumber" ma:index="14" nillable="true" ma:displayName="Bug Number" ma:default="" ma:internalName="BugNumber" ma:readOnly="false">
      <xsd:simpleType>
        <xsd:restriction base="dms:Text"/>
      </xsd:simpleType>
    </xsd:element>
    <xsd:element name="CampaignTagsTaxHTField0" ma:index="16" nillable="true" ma:taxonomy="true" ma:internalName="CampaignTagsTaxHTField0" ma:taxonomyFieldName="CampaignTags" ma:displayName="Campaigns" ma:readOnly="false" ma:default="" ma:fieldId="{1df42cc3-2301-4f11-a52a-6ead923c29ed}" ma:taxonomyMulti="true" ma:sspId="8f79753a-75d3-41f5-8ca3-40b843941b4f" ma:termSetId="ca0e50d4-faa1-44ce-961e-bb1441c60e66" ma:anchorId="00000000-0000-0000-0000-000000000000" ma:open="false" ma:isKeyword="false">
      <xsd:complexType>
        <xsd:sequence>
          <xsd:element ref="pc:Terms" minOccurs="0" maxOccurs="1"/>
        </xsd:sequence>
      </xsd:complexType>
    </xsd:element>
    <xsd:element name="TPClientViewer" ma:index="17" nillable="true" ma:displayName="Client Viewer" ma:default="" ma:internalName="TPClientViewer">
      <xsd:simpleType>
        <xsd:restriction base="dms:Text"/>
      </xsd:simpleType>
    </xsd:element>
    <xsd:element name="ClipArtFilename" ma:index="18" nillable="true" ma:displayName="Clip Art Name" ma:default="" ma:internalName="ClipArtFilename" ma:readOnly="false">
      <xsd:simpleType>
        <xsd:restriction base="dms:Text"/>
      </xsd:simpleType>
    </xsd:element>
    <xsd:element name="TPCommandLine" ma:index="19" nillable="true" ma:displayName="Command Line" ma:default="" ma:internalName="TPCommandLine">
      <xsd:simpleType>
        <xsd:restriction base="dms:Text"/>
      </xsd:simpleType>
    </xsd:element>
    <xsd:element name="TPComponent" ma:index="20" nillable="true" ma:displayName="Component" ma:default="" ma:internalName="TPComponent">
      <xsd:simpleType>
        <xsd:restriction base="dms:Text"/>
      </xsd:simpleType>
    </xsd:element>
    <xsd:element name="ContentItem" ma:index="21" nillable="true" ma:displayName="Content Item" ma:default="" ma:hidden="true" ma:internalName="ContentItem" ma:readOnly="false">
      <xsd:simpleType>
        <xsd:restriction base="dms:Unknown"/>
      </xsd:simpleType>
    </xsd:element>
    <xsd:element name="CrawlForDependencies" ma:index="23" nillable="true" ma:displayName="Crawl for Dependencies?" ma:default="true" ma:internalName="CrawlForDependencies" ma:readOnly="false">
      <xsd:simpleType>
        <xsd:restriction base="dms:Boolean"/>
      </xsd:simpleType>
    </xsd:element>
    <xsd:element name="CSXHash" ma:index="26" nillable="true" ma:displayName="CSX Hash" ma:default="" ma:indexed="true" ma:internalName="CSXHash" ma:readOnly="false">
      <xsd:simpleType>
        <xsd:restriction base="dms:Text"/>
      </xsd:simpleType>
    </xsd:element>
    <xsd:element name="CSXSubmissionMarket" ma:index="27" nillable="true" ma:displayName="CSX Submission Market" ma:default="" ma:list="{2FBD1B11-2ACE-4FDC-B5A3-635D4ADF6F1B}" ma:internalName="CSXSubmissionMarket" ma:readOnly="false" ma:showField="MarketName" ma:web="4873beb7-5857-4685-be1f-d57550cc96cc">
      <xsd:simpleType>
        <xsd:restriction base="dms:Lookup"/>
      </xsd:simpleType>
    </xsd:element>
    <xsd:element name="CSXUpdate" ma:index="28" nillable="true" ma:displayName="CSX Updated?" ma:default="false" ma:internalName="CSXUpdate" ma:readOnly="false">
      <xsd:simpleType>
        <xsd:restriction base="dms:Boolean"/>
      </xsd:simpleType>
    </xsd:element>
    <xsd:element name="IntlLangReviewDate" ma:index="29" nillable="true" ma:displayName="Date to Complete Intl QA" ma:default="" ma:internalName="IntlLangReviewDate" ma:readOnly="false">
      <xsd:simpleType>
        <xsd:restriction base="dms:DateTime"/>
      </xsd:simpleType>
    </xsd:element>
    <xsd:element name="IsDeleted" ma:index="30" nillable="true" ma:displayName="Deleted?" ma:default="" ma:internalName="IsDeleted" ma:readOnly="false">
      <xsd:simpleType>
        <xsd:restriction base="dms:Boolean"/>
      </xsd:simpleType>
    </xsd:element>
    <xsd:element name="APDescription" ma:index="31" nillable="true" ma:displayName="Description" ma:default="" ma:internalName="APDescription" ma:readOnly="false">
      <xsd:simpleType>
        <xsd:restriction base="dms:Note"/>
      </xsd:simpleType>
    </xsd:element>
    <xsd:element name="DirectSourceMarket" ma:index="32" nillable="true" ma:displayName="Direct Source Market Group" ma:default="" ma:internalName="DirectSourceMarket" ma:readOnly="false">
      <xsd:simpleType>
        <xsd:restriction base="dms:Text"/>
      </xsd:simpleType>
    </xsd:element>
    <xsd:element name="Downloads" ma:index="33" nillable="true" ma:displayName="Downloads" ma:default="0" ma:hidden="true" ma:internalName="Downloads" ma:readOnly="false">
      <xsd:simpleType>
        <xsd:restriction base="dms:Unknown"/>
      </xsd:simpleType>
    </xsd:element>
    <xsd:element name="DSATActionTaken" ma:index="34" nillable="true" ma:displayName="DSAT Action Taken" ma:default="" ma:internalName="DSATActionTaken" ma:readOnly="false">
      <xsd:simpleType>
        <xsd:restriction base="dms:Choice">
          <xsd:enumeration value="Best Bets"/>
          <xsd:enumeration value="Expire"/>
          <xsd:enumeration value="Hide"/>
          <xsd:enumeration value="None"/>
        </xsd:restriction>
      </xsd:simpleType>
    </xsd:element>
    <xsd:element name="APEditor" ma:index="35" nillable="true" ma:displayName="Editor" ma:default="" ma:list="UserInfo" ma:internalName="APEditor" ma:readOnly="false">
      <xsd:complexType>
        <xsd:complexContent>
          <xsd:extension base="dms:User">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EditorialStatus" ma:index="36" nillable="true" ma:displayName="Editorial Status" ma:default="" ma:internalName="EditorialStatus" ma:readOnly="false">
      <xsd:simpleType>
        <xsd:restriction base="dms:Unknown"/>
      </xsd:simpleType>
    </xsd:element>
    <xsd:element name="EditorialTags" ma:index="37" nillable="true" ma:displayName="Editorial Tags" ma:default="" ma:internalName="EditorialTags">
      <xsd:simpleType>
        <xsd:restriction base="dms:Unknown"/>
      </xsd:simpleType>
    </xsd:element>
    <xsd:element name="TPExecutable" ma:index="38" nillable="true" ma:displayName="Executable" ma:default="" ma:internalName="TPExecutable">
      <xsd:simpleType>
        <xsd:restriction base="dms:Text"/>
      </xsd:simpleType>
    </xsd:element>
    <xsd:element name="FeatureTagsTaxHTField0" ma:index="40" nillable="true" ma:taxonomy="true" ma:internalName="FeatureTagsTaxHTField0" ma:taxonomyFieldName="FeatureTags" ma:displayName="Features" ma:readOnly="false" ma:default="" ma:fieldId="{7fc0d542-15c6-4882-a8e3-13bca44403fb}" ma:taxonomyMulti="true" ma:sspId="8f79753a-75d3-41f5-8ca3-40b843941b4f" ma:termSetId="f1ab6845-967d-4854-a0ba-4ec07f0f8113" ma:anchorId="00000000-0000-0000-0000-000000000000" ma:open="false" ma:isKeyword="false">
      <xsd:complexType>
        <xsd:sequence>
          <xsd:element ref="pc:Terms" minOccurs="0" maxOccurs="1"/>
        </xsd:sequence>
      </xsd:complexType>
    </xsd:element>
    <xsd:element name="TPFriendlyName" ma:index="41" nillable="true" ma:displayName="Friendly Name" ma:default="" ma:internalName="TPFriendlyName">
      <xsd:simpleType>
        <xsd:restriction base="dms:Text"/>
      </xsd:simpleType>
    </xsd:element>
    <xsd:element name="FriendlyTitle" ma:index="42" nillable="true" ma:displayName="Friendly Title" ma:default="" ma:description="Shorter title to be used when displaying search results" ma:internalName="FriendlyTitle" ma:readOnly="false">
      <xsd:simpleType>
        <xsd:restriction base="dms:Text"/>
      </xsd:simpleType>
    </xsd:element>
    <xsd:element name="PrimaryImageGen" ma:index="43" nillable="true" ma:displayName="Generate Images?" ma:default="true" ma:internalName="PrimaryImageGen">
      <xsd:simpleType>
        <xsd:restriction base="dms:Boolean"/>
      </xsd:simpleType>
    </xsd:element>
    <xsd:element name="HandoffToMSDN" ma:index="44" nillable="true" ma:displayName="Handoff To MSDN Date" ma:default="" ma:internalName="HandoffToMSDN" ma:readOnly="false">
      <xsd:simpleType>
        <xsd:restriction base="dms:DateTime"/>
      </xsd:simpleType>
    </xsd:element>
    <xsd:element name="InProjectListLookup" ma:index="45" nillable="true" ma:displayName="InProjectListLookup" ma:list="{9E343742-310B-4684-A24C-1D137CB4B230}" ma:internalName="InProjectListLookup" ma:readOnly="true" ma:showField="InProjectLis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InstallLocation" ma:index="46" nillable="true" ma:displayName="Install Location" ma:default="" ma:internalName="TPInstallLocation">
      <xsd:simpleType>
        <xsd:restriction base="dms:Text"/>
      </xsd:simpleType>
    </xsd:element>
    <xsd:element name="InternalTagsTaxHTField0" ma:index="48" nillable="true" ma:taxonomy="true" ma:internalName="InternalTagsTaxHTField0" ma:taxonomyFieldName="InternalTags" ma:displayName="Internal Tags" ma:readOnly="false" ma:default="" ma:fieldId="{1490b8a4-2706-41ec-b5e3-73176dccf34e}" ma:taxonomyMulti="true" ma:sspId="8f79753a-75d3-41f5-8ca3-40b843941b4f" ma:termSetId="82b6639e-f7fc-4c18-ad2d-003a6e707765" ma:anchorId="00000000-0000-0000-0000-000000000000" ma:open="false" ma:isKeyword="false">
      <xsd:complexType>
        <xsd:sequence>
          <xsd:element ref="pc:Terms" minOccurs="0" maxOccurs="1"/>
        </xsd:sequence>
      </xsd:complexType>
    </xsd:element>
    <xsd:element name="IntlLangReview" ma:index="49" nillable="true" ma:displayName="Intl Lang QA Review Required?" ma:default="" ma:internalName="IntlLangReview" ma:readOnly="false">
      <xsd:simpleType>
        <xsd:restriction base="dms:Boolean"/>
      </xsd:simpleType>
    </xsd:element>
    <xsd:element name="IntlLangReviewer" ma:index="50" nillable="true" ma:displayName="Intl Lang QA Reviewer" ma:default="" ma:internalName="IntlLangReviewer" ma:readOnly="false">
      <xsd:simpleType>
        <xsd:restriction base="dms:Text"/>
      </xsd:simpleType>
    </xsd:element>
    <xsd:element name="MarketSpecific" ma:index="51" nillable="true" ma:displayName="Is Market Specific?" ma:default="" ma:internalName="MarketSpecific" ma:readOnly="false">
      <xsd:simpleType>
        <xsd:restriction base="dms:Boolean"/>
      </xsd:simpleType>
    </xsd:element>
    <xsd:element name="LastCompleteVersionLookup" ma:index="52" nillable="true" ma:displayName="Last Complete Version Lookup" ma:default="" ma:list="{9E343742-310B-4684-A24C-1D137CB4B230}" ma:internalName="LastCompleteVersionLookup" ma:readOnly="true" ma:showField="LastComplete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HandOff" ma:index="53" nillable="true" ma:displayName="Last Hand-off" ma:default="" ma:internalName="LastHandOff" ma:readOnly="false">
      <xsd:simpleType>
        <xsd:restriction base="dms:DateTime"/>
      </xsd:simpleType>
    </xsd:element>
    <xsd:element name="LastModifiedDateTime" ma:index="54" nillable="true" ma:displayName="Last Modified Date" ma:default="" ma:internalName="LastModifiedDateTime" ma:readOnly="false">
      <xsd:simpleType>
        <xsd:restriction base="dms:DateTime"/>
      </xsd:simpleType>
    </xsd:element>
    <xsd:element name="LastPreviewErrorLookup" ma:index="55" nillable="true" ma:displayName="Last Preview Attempt Error" ma:default="" ma:list="{9E343742-310B-4684-A24C-1D137CB4B230}" ma:internalName="LastPreviewErrorLookup" ma:readOnly="true" ma:showField="LastPreview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ResultLookup" ma:index="56" nillable="true" ma:displayName="Last Preview Attempt Result" ma:default="" ma:list="{9E343742-310B-4684-A24C-1D137CB4B230}" ma:internalName="LastPreviewResultLookup" ma:readOnly="true" ma:showField="LastPreview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AttemptDateLookup" ma:index="57" nillable="true" ma:displayName="Last Preview Attempted On" ma:default="" ma:list="{9E343742-310B-4684-A24C-1D137CB4B230}" ma:internalName="LastPreviewAttemptDateLookup" ma:readOnly="true" ma:showField="LastPreview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edByLookup" ma:index="58" nillable="true" ma:displayName="Last Previewed By" ma:default="" ma:list="{9E343742-310B-4684-A24C-1D137CB4B230}" ma:internalName="LastPreviewedByLookup" ma:readOnly="true" ma:showField="LastPreview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TimeLookup" ma:index="59" nillable="true" ma:displayName="Last Previewed Date" ma:default="" ma:list="{9E343742-310B-4684-A24C-1D137CB4B230}" ma:internalName="LastPreviewTimeLookup" ma:readOnly="true" ma:showField="LastPreview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reviewVersionLookup" ma:index="60" nillable="true" ma:displayName="Last Previewed Version" ma:default="" ma:list="{9E343742-310B-4684-A24C-1D137CB4B230}" ma:internalName="LastPreviewVersionLookup" ma:readOnly="true" ma:showField="LastPreview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rrorLookup" ma:index="61" nillable="true" ma:displayName="Last Publish Attempt Error" ma:default="" ma:list="{9E343742-310B-4684-A24C-1D137CB4B230}" ma:internalName="LastPublishErrorLookup" ma:readOnly="true" ma:showField="LastPublishError"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ResultLookup" ma:index="62" nillable="true" ma:displayName="Last Publish Attempt Result" ma:default="" ma:list="{9E343742-310B-4684-A24C-1D137CB4B230}" ma:internalName="LastPublishResultLookup" ma:readOnly="true" ma:showField="LastPublishResult"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AttemptDateLookup" ma:index="63" nillable="true" ma:displayName="Last Publish Attempted On" ma:default="" ma:list="{9E343742-310B-4684-A24C-1D137CB4B230}" ma:internalName="LastPublishAttemptDateLookup" ma:readOnly="true" ma:showField="LastPublishAttemptDat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edByLookup" ma:index="64" nillable="true" ma:displayName="Last Published By" ma:default="" ma:list="{9E343742-310B-4684-A24C-1D137CB4B230}" ma:internalName="LastPublishedByLookup" ma:readOnly="true" ma:showField="LastPublishedBy"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TimeLookup" ma:index="65" nillable="true" ma:displayName="Last Published Date" ma:default="" ma:list="{9E343742-310B-4684-A24C-1D137CB4B230}" ma:internalName="LastPublishTimeLookup" ma:readOnly="true" ma:showField="LastPublishTi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LastPublishVersionLookup" ma:index="66" nillable="true" ma:displayName="Last Published Version" ma:default="" ma:list="{9E343742-310B-4684-A24C-1D137CB4B230}" ma:internalName="LastPublishVersionLookup" ma:readOnly="true" ma:showField="LastPublishVersion"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PLaunchHelpLinkType" ma:index="67" nillable="true" ma:displayName="Launch Help Link Type" ma:default="Template" ma:internalName="TPLaunchHelpLinkType">
      <xsd:simpleType>
        <xsd:restriction base="dms:Choice">
          <xsd:enumeration value="Template"/>
          <xsd:enumeration value="Training"/>
          <xsd:enumeration value="URL"/>
          <xsd:enumeration value="None"/>
        </xsd:restriction>
      </xsd:simpleType>
    </xsd:element>
    <xsd:element name="LegacyData" ma:index="68" nillable="true" ma:displayName="Legacy Data" ma:default="" ma:internalName="LegacyData" ma:readOnly="false">
      <xsd:simpleType>
        <xsd:restriction base="dms:Note"/>
      </xsd:simpleType>
    </xsd:element>
    <xsd:element name="TPLaunchHelpLink" ma:index="69" nillable="true" ma:displayName="Link to Launch Help Topic" ma:default="" ma:internalName="TPLaunchHelpLink">
      <xsd:simpleType>
        <xsd:restriction base="dms:Text"/>
      </xsd:simpleType>
    </xsd:element>
    <xsd:element name="LocComments" ma:index="70" nillable="true" ma:displayName="Loc Approval Comments" ma:default="" ma:internalName="LocComments" ma:readOnly="false">
      <xsd:simpleType>
        <xsd:restriction base="dms:Note"/>
      </xsd:simpleType>
    </xsd:element>
    <xsd:element name="LocLastLocAttemptVersionLookup" ma:index="71" nillable="true" ma:displayName="Loc Last Loc Attempt Version" ma:default="" ma:list="{7DD1DCEC-E449-43D3-891F-7DC62F62AD21}" ma:internalName="LocLastLocAttemptVersionLookup" ma:readOnly="false" ma:showField="LastLocAttemptVersion" ma:web="4873beb7-5857-4685-be1f-d57550cc96cc">
      <xsd:simpleType>
        <xsd:restriction base="dms:Lookup"/>
      </xsd:simpleType>
    </xsd:element>
    <xsd:element name="LocLastLocAttemptVersionTypeLookup" ma:index="72" nillable="true" ma:displayName="Loc Last Loc Attempt Version Type" ma:default="" ma:list="{7DD1DCEC-E449-43D3-891F-7DC62F62AD21}" ma:internalName="LocLastLocAttemptVersionTypeLookup" ma:readOnly="true" ma:showField="LastLocAttemptVersionType" ma:web="4873beb7-5857-4685-be1f-d57550cc96cc">
      <xsd:simpleType>
        <xsd:restriction base="dms:Lookup"/>
      </xsd:simpleType>
    </xsd:element>
    <xsd:element name="LocManualTestRequired" ma:index="73" nillable="true" ma:displayName="Loc Manual Test Required" ma:default="" ma:internalName="LocManualTestRequired" ma:readOnly="false">
      <xsd:simpleType>
        <xsd:restriction base="dms:Boolean"/>
      </xsd:simpleType>
    </xsd:element>
    <xsd:element name="LocMarketGroupTiers2" ma:index="74" nillable="true" ma:displayName="Loc Market Group Tiers" ma:internalName="LocMarketGroupTiers2" ma:readOnly="false">
      <xsd:simpleType>
        <xsd:restriction base="dms:Unknown"/>
      </xsd:simpleType>
    </xsd:element>
    <xsd:element name="LocNewPublishedVersionLookup" ma:index="75" nillable="true" ma:displayName="Loc New Published Version Lookup" ma:default="" ma:list="{7DD1DCEC-E449-43D3-891F-7DC62F62AD21}" ma:internalName="LocNewPublishedVersionLookup" ma:readOnly="true" ma:showField="NewPublishedVersion" ma:web="4873beb7-5857-4685-be1f-d57550cc96cc">
      <xsd:simpleType>
        <xsd:restriction base="dms:Lookup"/>
      </xsd:simpleType>
    </xsd:element>
    <xsd:element name="LocOverallHandbackStatusLookup" ma:index="76" nillable="true" ma:displayName="Loc Overall Handback Status" ma:default="" ma:list="{7DD1DCEC-E449-43D3-891F-7DC62F62AD21}" ma:internalName="LocOverallHandbackStatusLookup" ma:readOnly="true" ma:showField="OverallHandbackStatus" ma:web="4873beb7-5857-4685-be1f-d57550cc96cc">
      <xsd:simpleType>
        <xsd:restriction base="dms:Lookup"/>
      </xsd:simpleType>
    </xsd:element>
    <xsd:element name="LocOverallLocStatusLookup" ma:index="77" nillable="true" ma:displayName="Loc Overall Localize Status" ma:default="" ma:list="{7DD1DCEC-E449-43D3-891F-7DC62F62AD21}" ma:internalName="LocOverallLocStatusLookup" ma:readOnly="true" ma:showField="OverallLocStatus" ma:web="4873beb7-5857-4685-be1f-d57550cc96cc">
      <xsd:simpleType>
        <xsd:restriction base="dms:Lookup"/>
      </xsd:simpleType>
    </xsd:element>
    <xsd:element name="LocOverallPreviewStatusLookup" ma:index="78" nillable="true" ma:displayName="Loc Overall Preview Status" ma:default="" ma:list="{7DD1DCEC-E449-43D3-891F-7DC62F62AD21}" ma:internalName="LocOverallPreviewStatusLookup" ma:readOnly="true" ma:showField="OverallPreviewStatus" ma:web="4873beb7-5857-4685-be1f-d57550cc96cc">
      <xsd:simpleType>
        <xsd:restriction base="dms:Lookup"/>
      </xsd:simpleType>
    </xsd:element>
    <xsd:element name="LocOverallPublishStatusLookup" ma:index="79" nillable="true" ma:displayName="Loc Overall Publish Status" ma:default="" ma:list="{7DD1DCEC-E449-43D3-891F-7DC62F62AD21}" ma:internalName="LocOverallPublishStatusLookup" ma:readOnly="true" ma:showField="OverallPublishStatus" ma:web="4873beb7-5857-4685-be1f-d57550cc96cc">
      <xsd:simpleType>
        <xsd:restriction base="dms:Lookup"/>
      </xsd:simpleType>
    </xsd:element>
    <xsd:element name="IntlLocPriority" ma:index="80" nillable="true" ma:displayName="Loc Priority" ma:default="" ma:internalName="IntlLocPriority" ma:readOnly="false">
      <xsd:simpleType>
        <xsd:restriction base="dms:Unknown"/>
      </xsd:simpleType>
    </xsd:element>
    <xsd:element name="LocProcessedForHandoffsLookup" ma:index="81" nillable="true" ma:displayName="Loc Processed For Handoffs" ma:default="" ma:list="{7DD1DCEC-E449-43D3-891F-7DC62F62AD21}" ma:internalName="LocProcessedForHandoffsLookup" ma:readOnly="true" ma:showField="ProcessedForHandoffs" ma:web="4873beb7-5857-4685-be1f-d57550cc96cc">
      <xsd:simpleType>
        <xsd:restriction base="dms:Lookup"/>
      </xsd:simpleType>
    </xsd:element>
    <xsd:element name="LocProcessedForMarketsLookup" ma:index="82" nillable="true" ma:displayName="Loc Processed For Markets" ma:default="" ma:list="{7DD1DCEC-E449-43D3-891F-7DC62F62AD21}" ma:internalName="LocProcessedForMarketsLookup" ma:readOnly="true" ma:showField="ProcessedForMarkets" ma:web="4873beb7-5857-4685-be1f-d57550cc96cc">
      <xsd:simpleType>
        <xsd:restriction base="dms:Lookup"/>
      </xsd:simpleType>
    </xsd:element>
    <xsd:element name="LocPublishedDependentAssetsLookup" ma:index="83" nillable="true" ma:displayName="Loc Published Dependent Assets" ma:default="" ma:list="{7DD1DCEC-E449-43D3-891F-7DC62F62AD21}" ma:internalName="LocPublishedDependentAssetsLookup" ma:readOnly="true" ma:showField="PublishedDependentAssets" ma:web="4873beb7-5857-4685-be1f-d57550cc96cc">
      <xsd:simpleType>
        <xsd:restriction base="dms:Lookup"/>
      </xsd:simpleType>
    </xsd:element>
    <xsd:element name="LocPublishedLinkedAssetsLookup" ma:index="84" nillable="true" ma:displayName="Loc Published Linked Assets" ma:default="" ma:list="{7DD1DCEC-E449-43D3-891F-7DC62F62AD21}" ma:internalName="LocPublishedLinkedAssetsLookup" ma:readOnly="true" ma:showField="PublishedLinkedAssets" ma:web="4873beb7-5857-4685-be1f-d57550cc96cc">
      <xsd:simpleType>
        <xsd:restriction base="dms:Lookup"/>
      </xsd:simpleType>
    </xsd:element>
    <xsd:element name="LocRecommendedHandoff" ma:index="85" nillable="true" ma:displayName="Loc Recommended Handoff" ma:default="" ma:indexed="true" ma:internalName="LocRecommendedHandoff" ma:readOnly="false">
      <xsd:simpleType>
        <xsd:restriction base="dms:Text"/>
      </xsd:simpleType>
    </xsd:element>
    <xsd:element name="LocalizationTagsTaxHTField0" ma:index="87" nillable="true" ma:taxonomy="true" ma:internalName="LocalizationTagsTaxHTField0" ma:taxonomyFieldName="LocalizationTags" ma:displayName="Localization Tags" ma:readOnly="false" ma:default="" ma:fieldId="{00f02cb3-2c7c-424a-9c61-10e9b6878429}" ma:taxonomyMulti="true" ma:sspId="8f79753a-75d3-41f5-8ca3-40b843941b4f" ma:termSetId="5b7703a5-8e8b-4b58-8b31-1cea35331da3" ma:anchorId="00000000-0000-0000-0000-000000000000" ma:open="false" ma:isKeyword="false">
      <xsd:complexType>
        <xsd:sequence>
          <xsd:element ref="pc:Terms" minOccurs="0" maxOccurs="1"/>
        </xsd:sequence>
      </xsd:complexType>
    </xsd:element>
    <xsd:element name="MachineTranslated" ma:index="88" nillable="true" ma:displayName="Machine Translated" ma:default="" ma:internalName="MachineTranslated" ma:readOnly="false">
      <xsd:simpleType>
        <xsd:restriction base="dms:Boolean"/>
      </xsd:simpleType>
    </xsd:element>
    <xsd:element name="Manager" ma:index="89" nillable="true" ma:displayName="Manager" ma:hidden="true" ma:internalName="Manager" ma:readOnly="false">
      <xsd:simpleType>
        <xsd:restriction base="dms:Text"/>
      </xsd:simpleType>
    </xsd:element>
    <xsd:element name="Markets" ma:index="90" nillable="true" ma:displayName="Markets" ma:default="" ma:description="Leave blank to show in all markets" ma:list="{2FBD1B11-2ACE-4FDC-B5A3-635D4ADF6F1B}" ma:internalName="Markets" ma:readOnly="false" ma:showField="MarketName"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Milestone" ma:index="91" nillable="true" ma:displayName="Milestone" ma:default="" ma:internalName="Milestone" ma:readOnly="false">
      <xsd:simpleType>
        <xsd:restriction base="dms:Unknown"/>
      </xsd:simpleType>
    </xsd:element>
    <xsd:element name="TPNamespace" ma:index="94" nillable="true" ma:displayName="Namespace" ma:default="" ma:internalName="TPNamespace">
      <xsd:simpleType>
        <xsd:restriction base="dms:Text"/>
      </xsd:simpleType>
    </xsd:element>
    <xsd:element name="NumericId" ma:index="95" nillable="true" ma:displayName="Numeric ID" ma:default="" ma:indexed="true" ma:internalName="NumericId" ma:readOnly="false">
      <xsd:simpleType>
        <xsd:restriction base="dms:Number"/>
      </xsd:simpleType>
    </xsd:element>
    <xsd:element name="NumOfRatingsLookup" ma:index="96" nillable="true" ma:displayName="NumOfRatings" ma:default="" ma:list="{9E343742-310B-4684-A24C-1D137CB4B230}" ma:internalName="NumOfRatingsLookup" ma:readOnly="true" ma:showField="NumOfRating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OOCacheId" ma:index="97" nillable="true" ma:displayName="OOCacheId" ma:internalName="OOCacheId" ma:readOnly="false">
      <xsd:simpleType>
        <xsd:restriction base="dms:Text"/>
      </xsd:simpleType>
    </xsd:element>
    <xsd:element name="OpenTemplate" ma:index="98" nillable="true" ma:displayName="Open Template" ma:default="true" ma:internalName="OpenTemplate">
      <xsd:simpleType>
        <xsd:restriction base="dms:Boolean"/>
      </xsd:simpleType>
    </xsd:element>
    <xsd:element name="OriginAsset" ma:index="99" nillable="true" ma:displayName="Origin Asset" ma:default="" ma:internalName="OriginAsset" ma:readOnly="false">
      <xsd:simpleType>
        <xsd:restriction base="dms:Text"/>
      </xsd:simpleType>
    </xsd:element>
    <xsd:element name="OriginalRelease" ma:index="100" nillable="true" ma:displayName="Original Release" ma:default="15" ma:internalName="OriginalRelease" ma:readOnly="false">
      <xsd:simpleType>
        <xsd:restriction base="dms:Choice">
          <xsd:enumeration value="14"/>
          <xsd:enumeration value="15"/>
          <xsd:enumeration value="16"/>
        </xsd:restriction>
      </xsd:simpleType>
    </xsd:element>
    <xsd:element name="OriginalSourceMarket" ma:index="101" nillable="true" ma:displayName="Original Source Market Group" ma:default="" ma:internalName="OriginalSourceMarket" ma:readOnly="false">
      <xsd:simpleType>
        <xsd:restriction base="dms:Text"/>
      </xsd:simpleType>
    </xsd:element>
    <xsd:element name="OutputCachingOn" ma:index="102" nillable="true" ma:displayName="Output Caching" ma:default="true" ma:hidden="true" ma:internalName="OutputCachingOn" ma:readOnly="false">
      <xsd:simpleType>
        <xsd:restriction base="dms:Boolean"/>
      </xsd:simpleType>
    </xsd:element>
    <xsd:element name="ParentAssetId" ma:index="103" nillable="true" ma:displayName="Parent Asset Id" ma:default="" ma:internalName="ParentAssetId" ma:readOnly="false">
      <xsd:simpleType>
        <xsd:restriction base="dms:Text"/>
      </xsd:simpleType>
    </xsd:element>
    <xsd:element name="PlannedPubDate" ma:index="104" nillable="true" ma:displayName="Planned Publish Date" ma:default="" ma:indexed="true" ma:internalName="PlannedPubDate" ma:readOnly="false">
      <xsd:simpleType>
        <xsd:restriction base="dms:DateTime"/>
      </xsd:simpleType>
    </xsd:element>
    <xsd:element name="PolicheckWords" ma:index="105" nillable="true" ma:displayName="Policheck Words" ma:default="" ma:internalName="PolicheckWords" ma:readOnly="false">
      <xsd:simpleType>
        <xsd:restriction base="dms:Text"/>
      </xsd:simpleType>
    </xsd:element>
    <xsd:element name="BusinessGroup" ma:index="106" nillable="true" ma:displayName="Product Division Owner" ma:default="" ma:internalName="BusinessGroup" ma:readOnly="false">
      <xsd:simpleType>
        <xsd:restriction base="dms:Unknown"/>
      </xsd:simpleType>
    </xsd:element>
    <xsd:element name="UAProjectedTotalWords" ma:index="107" nillable="true" ma:displayName="Projected Word Count" ma:default="" ma:internalName="UAProjectedTotalWords" ma:readOnly="false">
      <xsd:simpleType>
        <xsd:restriction base="dms:Unknown"/>
      </xsd:simpleType>
    </xsd:element>
    <xsd:element name="Provider" ma:index="108" nillable="true" ma:displayName="Provider" ma:default="" ma:internalName="Provider" ma:readOnly="false">
      <xsd:simpleType>
        <xsd:restriction base="dms:Unknown"/>
      </xsd:simpleType>
    </xsd:element>
    <xsd:element name="Providers" ma:index="109" nillable="true" ma:displayName="Providers" ma:default="" ma:internalName="Providers">
      <xsd:simpleType>
        <xsd:restriction base="dms:Unknown"/>
      </xsd:simpleType>
    </xsd:element>
    <xsd:element name="PublishStatusLookup" ma:index="110" nillable="true" ma:displayName="Publish Status" ma:default="" ma:list="{9E343742-310B-4684-A24C-1D137CB4B230}" ma:internalName="PublishStatusLookup" ma:readOnly="false" ma:showField="PublishStatus"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PublishTargets" ma:index="111" nillable="true" ma:displayName="Publish Target" ma:default="OfficeOnlineVNext" ma:internalName="PublishTargets" ma:readOnly="false">
      <xsd:simpleType>
        <xsd:restriction base="dms:Unknown"/>
      </xsd:simpleType>
    </xsd:element>
    <xsd:element name="RecommendationsModifier" ma:index="112" nillable="true" ma:displayName="Recommendations Modifier" ma:default="" ma:internalName="RecommendationsModifier" ma:readOnly="false">
      <xsd:simpleType>
        <xsd:restriction base="dms:Number"/>
      </xsd:simpleType>
    </xsd:element>
    <xsd:element name="ArtSampleDocs" ma:index="113" nillable="true" ma:displayName="Sample Docs" ma:default="" ma:hidden="true" ma:internalName="ArtSampleDocs" ma:readOnly="false">
      <xsd:simpleType>
        <xsd:restriction base="dms:Text"/>
      </xsd:simpleType>
    </xsd:element>
    <xsd:element name="ScenarioTagsTaxHTField0" ma:index="115" nillable="true" ma:taxonomy="true" ma:internalName="ScenarioTagsTaxHTField0" ma:taxonomyFieldName="ScenarioTags" ma:displayName="Scenarios" ma:readOnly="false" ma:default="" ma:fieldId="{93aef74d-6c78-4815-8310-51477dceeccc}" ma:taxonomyMulti="true" ma:sspId="8f79753a-75d3-41f5-8ca3-40b843941b4f" ma:termSetId="4b7d5f16-e2f2-4fc0-bab3-6e8b931e57d6" ma:anchorId="00000000-0000-0000-0000-000000000000" ma:open="false" ma:isKeyword="false">
      <xsd:complexType>
        <xsd:sequence>
          <xsd:element ref="pc:Terms" minOccurs="0" maxOccurs="1"/>
        </xsd:sequence>
      </xsd:complexType>
    </xsd:element>
    <xsd:element name="ShowIn" ma:index="117" nillable="true" ma:displayName="Show In" ma:default="Show everywhere" ma:internalName="ShowIn" ma:readOnly="false">
      <xsd:simpleType>
        <xsd:restriction base="dms:Choice">
          <xsd:enumeration value="Hide on web"/>
          <xsd:enumeration value="On Web no search"/>
          <xsd:enumeration value="Show everywhere"/>
          <xsd:enumeration value="Special use only"/>
        </xsd:restriction>
      </xsd:simpleType>
    </xsd:element>
    <xsd:element name="SourceTitle" ma:index="118" nillable="true" ma:displayName="Source Title" ma:default="" ma:indexed="true" ma:internalName="SourceTitle" ma:readOnly="false">
      <xsd:simpleType>
        <xsd:restriction base="dms:Text"/>
      </xsd:simpleType>
    </xsd:element>
    <xsd:element name="CSXSubmissionDate" ma:index="119" nillable="true" ma:displayName="Submission Date" ma:default="" ma:internalName="CSXSubmissionDate" ma:readOnly="false">
      <xsd:simpleType>
        <xsd:restriction base="dms:DateTime"/>
      </xsd:simpleType>
    </xsd:element>
    <xsd:element name="SubmitterId" ma:index="120" nillable="true" ma:displayName="Submitter ID" ma:default="" ma:internalName="SubmitterId" ma:readOnly="false">
      <xsd:simpleType>
        <xsd:restriction base="dms:Text"/>
      </xsd:simpleType>
    </xsd:element>
    <xsd:element name="TaxCatchAll" ma:index="121" nillable="true" ma:displayName="Taxonomy Catch All Column" ma:hidden="true" ma:list="{530f955b-6704-4601-bd83-f81d87f1e440}" ma:internalName="TaxCatchAll" ma:showField="CatchAllData"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axCatchAllLabel" ma:index="122" nillable="true" ma:displayName="Taxonomy Catch All Column1" ma:hidden="true" ma:list="{530f955b-6704-4601-bd83-f81d87f1e440}" ma:internalName="TaxCatchAllLabel" ma:readOnly="true" ma:showField="CatchAllDataLabel" ma:web="4873beb7-5857-4685-be1f-d57550cc96cc">
      <xsd:complexType>
        <xsd:complexContent>
          <xsd:extension base="dms:MultiChoiceLookup">
            <xsd:sequence>
              <xsd:element name="Value" type="dms:Lookup" maxOccurs="unbounded" minOccurs="0" nillable="true"/>
            </xsd:sequence>
          </xsd:extension>
        </xsd:complexContent>
      </xsd:complexType>
    </xsd:element>
    <xsd:element name="TemplateStatus" ma:index="123" nillable="true" ma:displayName="Template Status" ma:default="" ma:internalName="TemplateStatus">
      <xsd:simpleType>
        <xsd:restriction base="dms:Unknown"/>
      </xsd:simpleType>
    </xsd:element>
    <xsd:element name="TemplateTemplateType" ma:index="124" nillable="true" ma:displayName="Template Type" ma:default="" ma:internalName="TemplateTemplateType">
      <xsd:simpleType>
        <xsd:restriction base="dms:Unknown"/>
      </xsd:simpleType>
    </xsd:element>
    <xsd:element name="ThumbnailAssetId" ma:index="125" nillable="true" ma:displayName="Thumbnail Image Asset" ma:default="" ma:internalName="ThumbnailAssetId" ma:readOnly="false">
      <xsd:simpleType>
        <xsd:restriction base="dms:Text"/>
      </xsd:simpleType>
    </xsd:element>
    <xsd:element name="TimesCloned" ma:index="126" nillable="true" ma:displayName="Times Cloned" ma:default="" ma:internalName="TimesCloned" ma:readOnly="false">
      <xsd:simpleType>
        <xsd:restriction base="dms:Number"/>
      </xsd:simpleType>
    </xsd:element>
    <xsd:element name="TrustLevel" ma:index="128" nillable="true" ma:displayName="Trust Level" ma:default="1 Microsoft Managed Content" ma:internalName="TrustLevel" ma:readOnly="false">
      <xsd:simpleType>
        <xsd:restriction base="dms:Unknown"/>
      </xsd:simpleType>
    </xsd:element>
    <xsd:element name="UALocComments" ma:index="129" nillable="true" ma:displayName="UA Loc Comments" ma:default="" ma:internalName="UALocComments" ma:readOnly="false">
      <xsd:simpleType>
        <xsd:restriction base="dms:Note"/>
      </xsd:simpleType>
    </xsd:element>
    <xsd:element name="UALocRecommendation" ma:index="130" nillable="true" ma:displayName="UA Loc Recommendation" ma:default="Localize" ma:internalName="UALocRecommendation" ma:readOnly="false">
      <xsd:simpleType>
        <xsd:restriction base="dms:Choice">
          <xsd:enumeration value="Localize"/>
          <xsd:enumeration value="Never Localize"/>
          <xsd:enumeration value="Priority Localize"/>
        </xsd:restriction>
      </xsd:simpleType>
    </xsd:element>
    <xsd:element name="UANotes" ma:index="131" nillable="true" ma:displayName="UA Notes" ma:default="" ma:internalName="UANotes" ma:readOnly="false">
      <xsd:simpleType>
        <xsd:restriction base="dms:Note"/>
      </xsd:simpleType>
    </xsd:element>
    <xsd:element name="TPAppVersion" ma:index="132" nillable="true" ma:displayName="Version" ma:default="" ma:internalName="TPAppVersion">
      <xsd:simpleType>
        <xsd:restriction base="dms:Text"/>
      </xsd:simpleType>
    </xsd:element>
    <xsd:element name="VoteCount" ma:index="133" nillable="true" ma:displayName="Vote Count" ma:default="" ma:internalName="VoteCount" ma:readOnly="fals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22" ma:displayName="Content Type"/>
        <xsd:element ref="dc:title" minOccurs="0" maxOccurs="1" ma:index="127"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AssetEditForm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MarketSpecific xmlns="4873beb7-5857-4685-be1f-d57550cc96cc" xsi:nil="true"/>
    <ApprovalStatus xmlns="4873beb7-5857-4685-be1f-d57550cc96cc">InProgress</ApprovalStatus>
    <DirectSourceMarket xmlns="4873beb7-5857-4685-be1f-d57550cc96cc" xsi:nil="true"/>
    <PrimaryImageGen xmlns="4873beb7-5857-4685-be1f-d57550cc96cc">true</PrimaryImageGen>
    <ThumbnailAssetId xmlns="4873beb7-5857-4685-be1f-d57550cc96cc" xsi:nil="true"/>
    <NumericId xmlns="4873beb7-5857-4685-be1f-d57550cc96cc">-1</NumericId>
    <TPFriendlyName xmlns="4873beb7-5857-4685-be1f-d57550cc96cc">Staff training presentation</TPFriendlyName>
    <BusinessGroup xmlns="4873beb7-5857-4685-be1f-d57550cc96cc" xsi:nil="true"/>
    <APEditor xmlns="4873beb7-5857-4685-be1f-d57550cc96cc">
      <UserInfo>
        <DisplayName>REDMOND\v-luannv</DisplayName>
        <AccountId>92</AccountId>
        <AccountType/>
      </UserInfo>
    </APEditor>
    <SourceTitle xmlns="4873beb7-5857-4685-be1f-d57550cc96cc">Staff training presentation</SourceTitle>
    <OpenTemplate xmlns="4873beb7-5857-4685-be1f-d57550cc96cc">true</OpenTemplate>
    <UALocComments xmlns="4873beb7-5857-4685-be1f-d57550cc96cc" xsi:nil="true"/>
    <ParentAssetId xmlns="4873beb7-5857-4685-be1f-d57550cc96cc" xsi:nil="true"/>
    <IntlLangReviewDate xmlns="4873beb7-5857-4685-be1f-d57550cc96cc" xsi:nil="true"/>
    <PublishStatusLookup xmlns="4873beb7-5857-4685-be1f-d57550cc96cc">
      <Value>264800</Value>
      <Value>1317039</Value>
    </PublishStatusLookup>
    <MachineTranslated xmlns="4873beb7-5857-4685-be1f-d57550cc96cc">false</MachineTranslated>
    <OriginalSourceMarket xmlns="4873beb7-5857-4685-be1f-d57550cc96cc" xsi:nil="true"/>
    <TPInstallLocation xmlns="4873beb7-5857-4685-be1f-d57550cc96cc">{My Templates}</TPInstallLocation>
    <APDescription xmlns="4873beb7-5857-4685-be1f-d57550cc96cc" xsi:nil="true"/>
    <ContentItem xmlns="4873beb7-5857-4685-be1f-d57550cc96cc" xsi:nil="true"/>
    <ClipArtFilename xmlns="4873beb7-5857-4685-be1f-d57550cc96cc" xsi:nil="true"/>
    <APAuthor xmlns="4873beb7-5857-4685-be1f-d57550cc96cc">
      <UserInfo>
        <DisplayName>REDMOND\cynvey</DisplayName>
        <AccountId>191</AccountId>
        <AccountType/>
      </UserInfo>
    </APAuthor>
    <TPAppVersion xmlns="4873beb7-5857-4685-be1f-d57550cc96cc">11</TPAppVersion>
    <TPCommandLine xmlns="4873beb7-5857-4685-be1f-d57550cc96cc">{PP} /n {FilePath}</TPCommandLine>
    <PublishTargets xmlns="4873beb7-5857-4685-be1f-d57550cc96cc">OfficeOnline</PublishTargets>
    <TPLaunchHelpLinkType xmlns="4873beb7-5857-4685-be1f-d57550cc96cc">Template</TPLaunchHelpLinkType>
    <TimesCloned xmlns="4873beb7-5857-4685-be1f-d57550cc96cc" xsi:nil="true"/>
    <EditorialStatus xmlns="4873beb7-5857-4685-be1f-d57550cc96cc" xsi:nil="true"/>
    <LastModifiedDateTime xmlns="4873beb7-5857-4685-be1f-d57550cc96cc" xsi:nil="true"/>
    <Provider xmlns="4873beb7-5857-4685-be1f-d57550cc96cc">EY006220130</Provider>
    <AcquiredFrom xmlns="4873beb7-5857-4685-be1f-d57550cc96cc" xsi:nil="true"/>
    <AssetStart xmlns="4873beb7-5857-4685-be1f-d57550cc96cc">2009-05-30T20:43:57+00:00</AssetStart>
    <LastHandOff xmlns="4873beb7-5857-4685-be1f-d57550cc96cc" xsi:nil="true"/>
    <ArtSampleDocs xmlns="4873beb7-5857-4685-be1f-d57550cc96cc" xsi:nil="true"/>
    <TPClientViewer xmlns="4873beb7-5857-4685-be1f-d57550cc96cc">Microsoft Office PowerPoint</TPClientViewer>
    <UACurrentWords xmlns="4873beb7-5857-4685-be1f-d57550cc96cc">0</UACurrentWords>
    <UALocRecommendation xmlns="4873beb7-5857-4685-be1f-d57550cc96cc">Localize</UALocRecommendation>
    <IsDeleted xmlns="4873beb7-5857-4685-be1f-d57550cc96cc">false</IsDeleted>
    <UANotes xmlns="4873beb7-5857-4685-be1f-d57550cc96cc">online onlyFedEx</UANotes>
    <TemplateStatus xmlns="4873beb7-5857-4685-be1f-d57550cc96cc">Complete</TemplateStatus>
    <ShowIn xmlns="4873beb7-5857-4685-be1f-d57550cc96cc" xsi:nil="true"/>
    <CSXHash xmlns="4873beb7-5857-4685-be1f-d57550cc96cc" xsi:nil="true"/>
    <VoteCount xmlns="4873beb7-5857-4685-be1f-d57550cc96cc" xsi:nil="true"/>
    <AssetExpire xmlns="4873beb7-5857-4685-be1f-d57550cc96cc">2100-01-01T00:00:00+00:00</AssetExpire>
    <CSXSubmissionMarket xmlns="4873beb7-5857-4685-be1f-d57550cc96cc" xsi:nil="true"/>
    <DSATActionTaken xmlns="4873beb7-5857-4685-be1f-d57550cc96cc" xsi:nil="true"/>
    <TPExecutable xmlns="4873beb7-5857-4685-be1f-d57550cc96cc" xsi:nil="true"/>
    <SubmitterId xmlns="4873beb7-5857-4685-be1f-d57550cc96cc" xsi:nil="true"/>
    <AssetType xmlns="4873beb7-5857-4685-be1f-d57550cc96cc">TP</AssetType>
    <CSXSubmissionDate xmlns="4873beb7-5857-4685-be1f-d57550cc96cc" xsi:nil="true"/>
    <CSXUpdate xmlns="4873beb7-5857-4685-be1f-d57550cc96cc">false</CSXUpdate>
    <ApprovalLog xmlns="4873beb7-5857-4685-be1f-d57550cc96cc" xsi:nil="true"/>
    <BugNumber xmlns="4873beb7-5857-4685-be1f-d57550cc96cc" xsi:nil="true"/>
    <Milestone xmlns="4873beb7-5857-4685-be1f-d57550cc96cc" xsi:nil="true"/>
    <OriginAsset xmlns="4873beb7-5857-4685-be1f-d57550cc96cc" xsi:nil="true"/>
    <TPComponent xmlns="4873beb7-5857-4685-be1f-d57550cc96cc">PPTFiles</TPComponent>
    <AssetId xmlns="4873beb7-5857-4685-be1f-d57550cc96cc">TP010167128</AssetId>
    <TPApplication xmlns="4873beb7-5857-4685-be1f-d57550cc96cc">PowerPoint</TPApplication>
    <TPLaunchHelpLink xmlns="4873beb7-5857-4685-be1f-d57550cc96cc" xsi:nil="true"/>
    <IntlLocPriority xmlns="4873beb7-5857-4685-be1f-d57550cc96cc" xsi:nil="true"/>
    <CrawlForDependencies xmlns="4873beb7-5857-4685-be1f-d57550cc96cc">false</CrawlForDependencies>
    <IntlLangReviewer xmlns="4873beb7-5857-4685-be1f-d57550cc96cc" xsi:nil="true"/>
    <HandoffToMSDN xmlns="4873beb7-5857-4685-be1f-d57550cc96cc" xsi:nil="true"/>
    <PlannedPubDate xmlns="4873beb7-5857-4685-be1f-d57550cc96cc" xsi:nil="true"/>
    <TrustLevel xmlns="4873beb7-5857-4685-be1f-d57550cc96cc">1 Microsoft Managed Content</TrustLevel>
    <IsSearchable xmlns="4873beb7-5857-4685-be1f-d57550cc96cc">false</IsSearchable>
    <TPNamespace xmlns="4873beb7-5857-4685-be1f-d57550cc96cc">POWERPNT</TPNamespace>
    <Markets xmlns="4873beb7-5857-4685-be1f-d57550cc96cc"/>
    <IntlLangReview xmlns="4873beb7-5857-4685-be1f-d57550cc96cc" xsi:nil="true"/>
    <UAProjectedTotalWords xmlns="4873beb7-5857-4685-be1f-d57550cc96cc" xsi:nil="true"/>
    <OutputCachingOn xmlns="4873beb7-5857-4685-be1f-d57550cc96cc">false</OutputCachingOn>
    <AverageRating xmlns="4873beb7-5857-4685-be1f-d57550cc96cc" xsi:nil="true"/>
    <LastPublishResultLookup xmlns="4873beb7-5857-4685-be1f-d57550cc96cc" xsi:nil="true"/>
    <PolicheckWords xmlns="4873beb7-5857-4685-be1f-d57550cc96cc" xsi:nil="true"/>
    <FriendlyTitle xmlns="4873beb7-5857-4685-be1f-d57550cc96cc" xsi:nil="true"/>
    <Manager xmlns="4873beb7-5857-4685-be1f-d57550cc96cc" xsi:nil="true"/>
    <EditorialTags xmlns="4873beb7-5857-4685-be1f-d57550cc96cc" xsi:nil="true"/>
    <LegacyData xmlns="4873beb7-5857-4685-be1f-d57550cc96cc" xsi:nil="true"/>
    <Downloads xmlns="4873beb7-5857-4685-be1f-d57550cc96cc">0</Downloads>
    <Providers xmlns="4873beb7-5857-4685-be1f-d57550cc96cc" xsi:nil="true"/>
    <TemplateTemplateType xmlns="4873beb7-5857-4685-be1f-d57550cc96cc">PowerPoint 2003 Default</TemplateTemplateType>
    <OOCacheId xmlns="4873beb7-5857-4685-be1f-d57550cc96cc" xsi:nil="true"/>
    <BlockPublish xmlns="4873beb7-5857-4685-be1f-d57550cc96cc" xsi:nil="true"/>
    <CampaignTagsTaxHTField0 xmlns="4873beb7-5857-4685-be1f-d57550cc96cc">
      <Terms xmlns="http://schemas.microsoft.com/office/infopath/2007/PartnerControls"/>
    </CampaignTagsTaxHTField0>
    <LocLastLocAttemptVersionLookup xmlns="4873beb7-5857-4685-be1f-d57550cc96cc">116885</LocLastLocAttemptVersionLookup>
    <LocLastLocAttemptVersionTypeLookup xmlns="4873beb7-5857-4685-be1f-d57550cc96cc" xsi:nil="true"/>
    <LocOverallPreviewStatusLookup xmlns="4873beb7-5857-4685-be1f-d57550cc96cc" xsi:nil="true"/>
    <LocOverallPublishStatusLookup xmlns="4873beb7-5857-4685-be1f-d57550cc96cc" xsi:nil="true"/>
    <TaxCatchAll xmlns="4873beb7-5857-4685-be1f-d57550cc96cc"/>
    <LocNewPublishedVersionLookup xmlns="4873beb7-5857-4685-be1f-d57550cc96cc" xsi:nil="true"/>
    <LocPublishedDependentAssetsLookup xmlns="4873beb7-5857-4685-be1f-d57550cc96cc" xsi:nil="true"/>
    <LocComments xmlns="4873beb7-5857-4685-be1f-d57550cc96cc" xsi:nil="true"/>
    <LocProcessedForMarketsLookup xmlns="4873beb7-5857-4685-be1f-d57550cc96cc" xsi:nil="true"/>
    <LocRecommendedHandoff xmlns="4873beb7-5857-4685-be1f-d57550cc96cc" xsi:nil="true"/>
    <LocManualTestRequired xmlns="4873beb7-5857-4685-be1f-d57550cc96cc" xsi:nil="true"/>
    <LocProcessedForHandoffsLookup xmlns="4873beb7-5857-4685-be1f-d57550cc96cc" xsi:nil="true"/>
    <LocOverallHandbackStatusLookup xmlns="4873beb7-5857-4685-be1f-d57550cc96cc" xsi:nil="true"/>
    <LocalizationTagsTaxHTField0 xmlns="4873beb7-5857-4685-be1f-d57550cc96cc">
      <Terms xmlns="http://schemas.microsoft.com/office/infopath/2007/PartnerControls"/>
    </LocalizationTagsTaxHTField0>
    <FeatureTagsTaxHTField0 xmlns="4873beb7-5857-4685-be1f-d57550cc96cc">
      <Terms xmlns="http://schemas.microsoft.com/office/infopath/2007/PartnerControls"/>
    </FeatureTagsTaxHTField0>
    <LocOverallLocStatusLookup xmlns="4873beb7-5857-4685-be1f-d57550cc96cc" xsi:nil="true"/>
    <LocPublishedLinkedAssetsLookup xmlns="4873beb7-5857-4685-be1f-d57550cc96cc" xsi:nil="true"/>
    <InternalTagsTaxHTField0 xmlns="4873beb7-5857-4685-be1f-d57550cc96cc">
      <Terms xmlns="http://schemas.microsoft.com/office/infopath/2007/PartnerControls"/>
    </InternalTagsTaxHTField0>
    <RecommendationsModifier xmlns="4873beb7-5857-4685-be1f-d57550cc96cc" xsi:nil="true"/>
    <ScenarioTagsTaxHTField0 xmlns="4873beb7-5857-4685-be1f-d57550cc96cc">
      <Terms xmlns="http://schemas.microsoft.com/office/infopath/2007/PartnerControls"/>
    </ScenarioTagsTaxHTField0>
    <OriginalRelease xmlns="4873beb7-5857-4685-be1f-d57550cc96cc">14</OriginalRelease>
    <LocMarketGroupTiers2 xmlns="4873beb7-5857-4685-be1f-d57550cc96cc" xsi:nil="true"/>
  </documentManagement>
</p:properties>
</file>

<file path=customXml/itemProps1.xml><?xml version="1.0" encoding="utf-8"?>
<ds:datastoreItem xmlns:ds="http://schemas.openxmlformats.org/officeDocument/2006/customXml" ds:itemID="{1CBA9694-26DF-45B8-BF2C-F755491EF26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4873beb7-5857-4685-be1f-d57550cc96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03C36621-6C65-4A61-A938-FD74A2B05B6D}">
  <ds:schemaRefs>
    <ds:schemaRef ds:uri="http://schemas.microsoft.com/sharepoint/v3/contenttype/forms"/>
  </ds:schemaRefs>
</ds:datastoreItem>
</file>

<file path=customXml/itemProps3.xml><?xml version="1.0" encoding="utf-8"?>
<ds:datastoreItem xmlns:ds="http://schemas.openxmlformats.org/officeDocument/2006/customXml" ds:itemID="{4AC7D299-2CAB-46D2-9D27-21E1A60B59DD}">
  <ds:schemaRefs>
    <ds:schemaRef ds:uri="http://purl.org/dc/terms/"/>
    <ds:schemaRef ds:uri="http://schemas.microsoft.com/office/2006/documentManagement/types"/>
    <ds:schemaRef ds:uri="http://schemas.microsoft.com/office/2006/metadata/properties"/>
    <ds:schemaRef ds:uri="4873beb7-5857-4685-be1f-d57550cc96cc"/>
    <ds:schemaRef ds:uri="http://purl.org/dc/elements/1.1/"/>
    <ds:schemaRef ds:uri="http://schemas.microsoft.com/office/infopath/2007/PartnerControls"/>
    <ds:schemaRef ds:uri="http://schemas.openxmlformats.org/package/2006/metadata/core-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Staff_training_</Template>
  <TotalTime>0</TotalTime>
  <Words>156</Words>
  <Application>Microsoft Office PowerPoint</Application>
  <PresentationFormat>On-screen Show (4:3)</PresentationFormat>
  <Paragraphs>35</Paragraphs>
  <Slides>7</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Arial</vt:lpstr>
      <vt:lpstr>Calibri</vt:lpstr>
      <vt:lpstr>Verdana</vt:lpstr>
      <vt:lpstr>Wingdings</vt:lpstr>
      <vt:lpstr>Wingdings 2</vt:lpstr>
      <vt:lpstr>Staff_training_</vt:lpstr>
      <vt:lpstr>Preparing For His Visit</vt:lpstr>
      <vt:lpstr>John 1:1-14</vt:lpstr>
      <vt:lpstr>John 1:1-14</vt:lpstr>
      <vt:lpstr>Introduction</vt:lpstr>
      <vt:lpstr>Preparing for His Visit</vt:lpstr>
      <vt:lpstr>Responding to His Visit</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2018-12-01T20:31:24Z</dcterms:created>
  <dcterms:modified xsi:type="dcterms:W3CDTF">2018-12-02T16:02:54Z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0x0101006EDDDB5EE6D98C44930B742096920B300400F5B6D36B3EF94B4E9A635CDF2A18F5B8</vt:lpwstr>
  </property>
  <property fmtid="{D5CDD505-2E9C-101B-9397-08002B2CF9AE}" pid="3" name="ImageGenCounter">
    <vt:lpwstr>0</vt:lpwstr>
  </property>
  <property fmtid="{D5CDD505-2E9C-101B-9397-08002B2CF9AE}" pid="4" name="ViolationReportStatus">
    <vt:lpwstr>None</vt:lpwstr>
  </property>
  <property fmtid="{D5CDD505-2E9C-101B-9397-08002B2CF9AE}" pid="5" name="ImageGenStatus">
    <vt:lpwstr>0</vt:lpwstr>
  </property>
  <property fmtid="{D5CDD505-2E9C-101B-9397-08002B2CF9AE}" pid="6" name="PolicheckStatus">
    <vt:lpwstr>0</vt:lpwstr>
  </property>
  <property fmtid="{D5CDD505-2E9C-101B-9397-08002B2CF9AE}" pid="7" name="Applications">
    <vt:lpwstr>65;#zpp120;#419;#zpp140;#79;#tpl120</vt:lpwstr>
  </property>
  <property fmtid="{D5CDD505-2E9C-101B-9397-08002B2CF9AE}" pid="8" name="PolicheckCounter">
    <vt:lpwstr>0</vt:lpwstr>
  </property>
  <property fmtid="{D5CDD505-2E9C-101B-9397-08002B2CF9AE}" pid="9" name="APTrustLevel">
    <vt:r8>1</vt:r8>
  </property>
</Properties>
</file>