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handoutMasterIdLst>
    <p:handoutMasterId r:id="rId10"/>
  </p:handoutMasterIdLst>
  <p:sldIdLst>
    <p:sldId id="256" r:id="rId2"/>
    <p:sldId id="257" r:id="rId3"/>
    <p:sldId id="258" r:id="rId4"/>
    <p:sldId id="259" r:id="rId5"/>
    <p:sldId id="260" r:id="rId6"/>
    <p:sldId id="261" r:id="rId7"/>
    <p:sldId id="264" r:id="rId8"/>
    <p:sldId id="263" r:id="rId9"/>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6" d="100"/>
          <a:sy n="86" d="100"/>
        </p:scale>
        <p:origin x="119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A785B3FF-A7C2-4DAA-AD39-D0765036308D}" type="datetimeFigureOut">
              <a:rPr lang="en-US" smtClean="0"/>
              <a:t>2/24/2019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FBDE204-8A54-4D29-ADC3-0831D27D7554}" type="slidenum">
              <a:rPr lang="en-US" smtClean="0"/>
              <a:t>‹#›</a:t>
            </a:fld>
            <a:endParaRPr lang="en-US"/>
          </a:p>
        </p:txBody>
      </p:sp>
    </p:spTree>
    <p:extLst>
      <p:ext uri="{BB962C8B-B14F-4D97-AF65-F5344CB8AC3E}">
        <p14:creationId xmlns:p14="http://schemas.microsoft.com/office/powerpoint/2010/main" val="18720184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ltLang="en-US"/>
          </a:p>
        </p:txBody>
      </p:sp>
      <p:sp>
        <p:nvSpPr>
          <p:cNvPr id="310296" name="Rectangle 24"/>
          <p:cNvSpPr>
            <a:spLocks noGrp="1" noChangeArrowheads="1"/>
          </p:cNvSpPr>
          <p:nvPr>
            <p:ph type="ftr" sz="quarter" idx="3"/>
          </p:nvPr>
        </p:nvSpPr>
        <p:spPr/>
        <p:txBody>
          <a:bodyPr/>
          <a:lstStyle>
            <a:lvl1pPr>
              <a:defRPr/>
            </a:lvl1pPr>
          </a:lstStyle>
          <a:p>
            <a:endParaRPr lang="en-US" altLang="en-US"/>
          </a:p>
        </p:txBody>
      </p:sp>
      <p:sp>
        <p:nvSpPr>
          <p:cNvPr id="310297" name="Rectangle 25"/>
          <p:cNvSpPr>
            <a:spLocks noGrp="1" noChangeArrowheads="1"/>
          </p:cNvSpPr>
          <p:nvPr>
            <p:ph type="sldNum" sz="quarter" idx="4"/>
          </p:nvPr>
        </p:nvSpPr>
        <p:spPr/>
        <p:txBody>
          <a:bodyPr/>
          <a:lstStyle>
            <a:lvl1pPr>
              <a:defRPr/>
            </a:lvl1pPr>
          </a:lstStyle>
          <a:p>
            <a:fld id="{BC579A4A-E727-4DED-BC2C-5AD56AB0BD9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D8181E-0B3A-4D36-A19D-2665C0E1A259}" type="slidenum">
              <a:rPr lang="en-US" altLang="en-US"/>
              <a:pPr/>
              <a:t>‹#›</a:t>
            </a:fld>
            <a:endParaRPr lang="en-US" altLang="en-US"/>
          </a:p>
        </p:txBody>
      </p:sp>
    </p:spTree>
    <p:extLst>
      <p:ext uri="{BB962C8B-B14F-4D97-AF65-F5344CB8AC3E}">
        <p14:creationId xmlns:p14="http://schemas.microsoft.com/office/powerpoint/2010/main" val="356947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2A7E172-4EB2-4676-B006-D36C1522D391}" type="slidenum">
              <a:rPr lang="en-US" altLang="en-US"/>
              <a:pPr/>
              <a:t>‹#›</a:t>
            </a:fld>
            <a:endParaRPr lang="en-US" altLang="en-US"/>
          </a:p>
        </p:txBody>
      </p:sp>
    </p:spTree>
    <p:extLst>
      <p:ext uri="{BB962C8B-B14F-4D97-AF65-F5344CB8AC3E}">
        <p14:creationId xmlns:p14="http://schemas.microsoft.com/office/powerpoint/2010/main" val="234379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77D815-7F8E-4540-81C2-5606F66E6A4C}" type="slidenum">
              <a:rPr lang="en-US" altLang="en-US"/>
              <a:pPr/>
              <a:t>‹#›</a:t>
            </a:fld>
            <a:endParaRPr lang="en-US" altLang="en-US"/>
          </a:p>
        </p:txBody>
      </p:sp>
    </p:spTree>
    <p:extLst>
      <p:ext uri="{BB962C8B-B14F-4D97-AF65-F5344CB8AC3E}">
        <p14:creationId xmlns:p14="http://schemas.microsoft.com/office/powerpoint/2010/main" val="215233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054BB3-6018-4684-868A-330C02AC1844}" type="slidenum">
              <a:rPr lang="en-US" altLang="en-US"/>
              <a:pPr/>
              <a:t>‹#›</a:t>
            </a:fld>
            <a:endParaRPr lang="en-US" altLang="en-US"/>
          </a:p>
        </p:txBody>
      </p:sp>
    </p:spTree>
    <p:extLst>
      <p:ext uri="{BB962C8B-B14F-4D97-AF65-F5344CB8AC3E}">
        <p14:creationId xmlns:p14="http://schemas.microsoft.com/office/powerpoint/2010/main" val="305983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D572EE-35A2-4A00-9069-1295E6A72C15}" type="slidenum">
              <a:rPr lang="en-US" altLang="en-US"/>
              <a:pPr/>
              <a:t>‹#›</a:t>
            </a:fld>
            <a:endParaRPr lang="en-US" altLang="en-US"/>
          </a:p>
        </p:txBody>
      </p:sp>
    </p:spTree>
    <p:extLst>
      <p:ext uri="{BB962C8B-B14F-4D97-AF65-F5344CB8AC3E}">
        <p14:creationId xmlns:p14="http://schemas.microsoft.com/office/powerpoint/2010/main" val="38621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AA5388E-F7F4-4103-9928-BC5266913C79}" type="slidenum">
              <a:rPr lang="en-US" altLang="en-US"/>
              <a:pPr/>
              <a:t>‹#›</a:t>
            </a:fld>
            <a:endParaRPr lang="en-US" altLang="en-US"/>
          </a:p>
        </p:txBody>
      </p:sp>
    </p:spTree>
    <p:extLst>
      <p:ext uri="{BB962C8B-B14F-4D97-AF65-F5344CB8AC3E}">
        <p14:creationId xmlns:p14="http://schemas.microsoft.com/office/powerpoint/2010/main" val="12732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A67F395-0EC2-4668-BD34-1FF526D0AA5E}" type="slidenum">
              <a:rPr lang="en-US" altLang="en-US"/>
              <a:pPr/>
              <a:t>‹#›</a:t>
            </a:fld>
            <a:endParaRPr lang="en-US" altLang="en-US"/>
          </a:p>
        </p:txBody>
      </p:sp>
    </p:spTree>
    <p:extLst>
      <p:ext uri="{BB962C8B-B14F-4D97-AF65-F5344CB8AC3E}">
        <p14:creationId xmlns:p14="http://schemas.microsoft.com/office/powerpoint/2010/main" val="23136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7A2E6C-F323-4FEA-80E7-0FA423665613}" type="slidenum">
              <a:rPr lang="en-US" altLang="en-US"/>
              <a:pPr/>
              <a:t>‹#›</a:t>
            </a:fld>
            <a:endParaRPr lang="en-US" altLang="en-US"/>
          </a:p>
        </p:txBody>
      </p:sp>
    </p:spTree>
    <p:extLst>
      <p:ext uri="{BB962C8B-B14F-4D97-AF65-F5344CB8AC3E}">
        <p14:creationId xmlns:p14="http://schemas.microsoft.com/office/powerpoint/2010/main" val="111057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B6D7FC-577B-4B14-8523-F1D3A5B2216D}" type="slidenum">
              <a:rPr lang="en-US" altLang="en-US"/>
              <a:pPr/>
              <a:t>‹#›</a:t>
            </a:fld>
            <a:endParaRPr lang="en-US" altLang="en-US"/>
          </a:p>
        </p:txBody>
      </p:sp>
    </p:spTree>
    <p:extLst>
      <p:ext uri="{BB962C8B-B14F-4D97-AF65-F5344CB8AC3E}">
        <p14:creationId xmlns:p14="http://schemas.microsoft.com/office/powerpoint/2010/main" val="308247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6CC04F-DB6E-4992-9AC7-2BD81D25FFCC}" type="slidenum">
              <a:rPr lang="en-US" altLang="en-US"/>
              <a:pPr/>
              <a:t>‹#›</a:t>
            </a:fld>
            <a:endParaRPr lang="en-US" altLang="en-US"/>
          </a:p>
        </p:txBody>
      </p:sp>
    </p:spTree>
    <p:extLst>
      <p:ext uri="{BB962C8B-B14F-4D97-AF65-F5344CB8AC3E}">
        <p14:creationId xmlns:p14="http://schemas.microsoft.com/office/powerpoint/2010/main" val="230007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FEEC2DE7-D914-470B-A541-AFE967626C4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All In… Or Not</a:t>
            </a:r>
          </a:p>
        </p:txBody>
      </p:sp>
      <p:sp>
        <p:nvSpPr>
          <p:cNvPr id="3" name="Subtitle 2"/>
          <p:cNvSpPr>
            <a:spLocks noGrp="1"/>
          </p:cNvSpPr>
          <p:nvPr>
            <p:ph type="subTitle" sz="quarter" idx="1"/>
          </p:nvPr>
        </p:nvSpPr>
        <p:spPr/>
        <p:txBody>
          <a:bodyPr/>
          <a:lstStyle/>
          <a:p>
            <a:r>
              <a:rPr lang="en-US" dirty="0"/>
              <a:t>February 24, 2019</a:t>
            </a:r>
          </a:p>
        </p:txBody>
      </p:sp>
    </p:spTree>
    <p:extLst>
      <p:ext uri="{BB962C8B-B14F-4D97-AF65-F5344CB8AC3E}">
        <p14:creationId xmlns:p14="http://schemas.microsoft.com/office/powerpoint/2010/main" val="364618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effectLst/>
              </a:rPr>
              <a:t>Luke 9:57-62 </a:t>
            </a:r>
            <a:endParaRPr lang="en-US" sz="6000" dirty="0"/>
          </a:p>
        </p:txBody>
      </p:sp>
      <p:sp>
        <p:nvSpPr>
          <p:cNvPr id="3" name="Content Placeholder 2"/>
          <p:cNvSpPr>
            <a:spLocks noGrp="1"/>
          </p:cNvSpPr>
          <p:nvPr>
            <p:ph idx="1"/>
          </p:nvPr>
        </p:nvSpPr>
        <p:spPr>
          <a:xfrm>
            <a:off x="304800" y="1600200"/>
            <a:ext cx="8610600" cy="4530725"/>
          </a:xfrm>
        </p:spPr>
        <p:txBody>
          <a:bodyPr/>
          <a:lstStyle/>
          <a:p>
            <a:pPr marL="0" indent="0">
              <a:buNone/>
            </a:pPr>
            <a:r>
              <a:rPr lang="en-US" sz="2800" dirty="0">
                <a:effectLst/>
              </a:rPr>
              <a:t>As they were walking along the road, a man said to him, “I will follow you wherever you go.” 58 Jesus replied, “Foxes have dens and birds have nests, but the Son of Man has no place to lay his head.” 59 He said to another man, “Follow me.” But he replied, “Lord, first let me go and bury my father.” 60 Jesus said to him, “Let the dead bury their own dead, but you go and proclaim the kingdom of God.” 61 Still another said, “I will follow you, Lord; but first let me go back and say goodbye to my family.” 62 Jesus replied, “No one who puts a hand to the plow and </a:t>
            </a:r>
          </a:p>
        </p:txBody>
      </p:sp>
    </p:spTree>
    <p:extLst>
      <p:ext uri="{BB962C8B-B14F-4D97-AF65-F5344CB8AC3E}">
        <p14:creationId xmlns:p14="http://schemas.microsoft.com/office/powerpoint/2010/main" val="3637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effectLst/>
              </a:rPr>
              <a:t>Luke 9:57-62 </a:t>
            </a:r>
            <a:endParaRPr lang="en-US" sz="6000" dirty="0"/>
          </a:p>
        </p:txBody>
      </p:sp>
      <p:sp>
        <p:nvSpPr>
          <p:cNvPr id="3" name="Content Placeholder 2"/>
          <p:cNvSpPr>
            <a:spLocks noGrp="1"/>
          </p:cNvSpPr>
          <p:nvPr>
            <p:ph idx="1"/>
          </p:nvPr>
        </p:nvSpPr>
        <p:spPr>
          <a:xfrm>
            <a:off x="304800" y="1600200"/>
            <a:ext cx="8610600" cy="4530725"/>
          </a:xfrm>
        </p:spPr>
        <p:txBody>
          <a:bodyPr/>
          <a:lstStyle/>
          <a:p>
            <a:pPr marL="0" indent="0">
              <a:buNone/>
            </a:pPr>
            <a:r>
              <a:rPr lang="en-US" sz="2800" dirty="0">
                <a:effectLst/>
              </a:rPr>
              <a:t>looks back is fit for service in the kingdom of God.”</a:t>
            </a:r>
          </a:p>
        </p:txBody>
      </p:sp>
    </p:spTree>
    <p:extLst>
      <p:ext uri="{BB962C8B-B14F-4D97-AF65-F5344CB8AC3E}">
        <p14:creationId xmlns:p14="http://schemas.microsoft.com/office/powerpoint/2010/main" val="15057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Introduction</a:t>
            </a:r>
          </a:p>
        </p:txBody>
      </p:sp>
      <p:sp>
        <p:nvSpPr>
          <p:cNvPr id="3" name="Content Placeholder 2"/>
          <p:cNvSpPr>
            <a:spLocks noGrp="1"/>
          </p:cNvSpPr>
          <p:nvPr>
            <p:ph idx="1"/>
          </p:nvPr>
        </p:nvSpPr>
        <p:spPr>
          <a:xfrm>
            <a:off x="304800" y="1600200"/>
            <a:ext cx="8610600" cy="4530725"/>
          </a:xfrm>
        </p:spPr>
        <p:txBody>
          <a:bodyPr/>
          <a:lstStyle/>
          <a:p>
            <a:r>
              <a:rPr lang="en-US" sz="2800" dirty="0">
                <a:effectLst/>
              </a:rPr>
              <a:t>Living daily to wholeheartedly follow Jesus</a:t>
            </a:r>
          </a:p>
          <a:p>
            <a:r>
              <a:rPr lang="en-US" sz="2800" dirty="0">
                <a:effectLst/>
              </a:rPr>
              <a:t>Desperately lost, having no idea what they are doing</a:t>
            </a:r>
          </a:p>
          <a:p>
            <a:r>
              <a:rPr lang="en-US" sz="2800" dirty="0">
                <a:effectLst/>
              </a:rPr>
              <a:t>Standing against God and His truth</a:t>
            </a:r>
          </a:p>
          <a:p>
            <a:r>
              <a:rPr lang="en-US" sz="2800" dirty="0">
                <a:effectLst/>
              </a:rPr>
              <a:t>Can’t stand in the middle of the road</a:t>
            </a:r>
          </a:p>
          <a:p>
            <a:r>
              <a:rPr lang="en-US" sz="2800" dirty="0">
                <a:effectLst/>
              </a:rPr>
              <a:t>Nation being polarized in times we are living in</a:t>
            </a:r>
          </a:p>
          <a:p>
            <a:r>
              <a:rPr lang="en-US" sz="2800" dirty="0">
                <a:effectLst/>
              </a:rPr>
              <a:t>Need to be “all in”</a:t>
            </a:r>
          </a:p>
        </p:txBody>
      </p:sp>
    </p:spTree>
    <p:extLst>
      <p:ext uri="{BB962C8B-B14F-4D97-AF65-F5344CB8AC3E}">
        <p14:creationId xmlns:p14="http://schemas.microsoft.com/office/powerpoint/2010/main" val="7601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effectLst/>
              </a:rPr>
              <a:t>Cost To Following Jesus</a:t>
            </a:r>
          </a:p>
        </p:txBody>
      </p:sp>
      <p:sp>
        <p:nvSpPr>
          <p:cNvPr id="3" name="Content Placeholder 2"/>
          <p:cNvSpPr>
            <a:spLocks noGrp="1"/>
          </p:cNvSpPr>
          <p:nvPr>
            <p:ph idx="1"/>
          </p:nvPr>
        </p:nvSpPr>
        <p:spPr>
          <a:xfrm>
            <a:off x="152400" y="1600200"/>
            <a:ext cx="8839200" cy="4530725"/>
          </a:xfrm>
        </p:spPr>
        <p:txBody>
          <a:bodyPr/>
          <a:lstStyle/>
          <a:p>
            <a:r>
              <a:rPr lang="en-US" sz="2800" dirty="0">
                <a:effectLst/>
              </a:rPr>
              <a:t>Appealing to follow Jesus, He was the miracle worker</a:t>
            </a:r>
          </a:p>
          <a:p>
            <a:r>
              <a:rPr lang="en-US" sz="2800" dirty="0">
                <a:effectLst/>
              </a:rPr>
              <a:t>It’s cool to follow Jesus isn’t it?</a:t>
            </a:r>
          </a:p>
          <a:p>
            <a:r>
              <a:rPr lang="en-US" sz="2800" dirty="0">
                <a:effectLst/>
              </a:rPr>
              <a:t>Following Jesus is not what you think it is</a:t>
            </a:r>
          </a:p>
          <a:p>
            <a:r>
              <a:rPr lang="en-US" sz="2800" dirty="0">
                <a:effectLst/>
              </a:rPr>
              <a:t>Following Jesus should not make me fat and comfortable</a:t>
            </a:r>
          </a:p>
          <a:p>
            <a:r>
              <a:rPr lang="en-US" sz="2800" dirty="0">
                <a:effectLst/>
              </a:rPr>
              <a:t>Means saying goodbye to a life of ease</a:t>
            </a:r>
          </a:p>
        </p:txBody>
      </p:sp>
    </p:spTree>
    <p:extLst>
      <p:ext uri="{BB962C8B-B14F-4D97-AF65-F5344CB8AC3E}">
        <p14:creationId xmlns:p14="http://schemas.microsoft.com/office/powerpoint/2010/main" val="378254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Walking Away from Things </a:t>
            </a:r>
            <a:br>
              <a:rPr lang="en-US" dirty="0">
                <a:effectLst/>
              </a:rPr>
            </a:br>
            <a:r>
              <a:rPr lang="en-US" dirty="0">
                <a:effectLst/>
              </a:rPr>
              <a:t>That Hold Me</a:t>
            </a:r>
          </a:p>
        </p:txBody>
      </p:sp>
      <p:sp>
        <p:nvSpPr>
          <p:cNvPr id="3" name="Content Placeholder 2"/>
          <p:cNvSpPr>
            <a:spLocks noGrp="1"/>
          </p:cNvSpPr>
          <p:nvPr>
            <p:ph idx="1"/>
          </p:nvPr>
        </p:nvSpPr>
        <p:spPr>
          <a:xfrm>
            <a:off x="152400" y="1600200"/>
            <a:ext cx="8839200" cy="4530725"/>
          </a:xfrm>
        </p:spPr>
        <p:txBody>
          <a:bodyPr/>
          <a:lstStyle/>
          <a:p>
            <a:r>
              <a:rPr lang="en-US" sz="2800" dirty="0">
                <a:effectLst/>
              </a:rPr>
              <a:t>Gospel ought to make us uncomfortable</a:t>
            </a:r>
          </a:p>
          <a:p>
            <a:r>
              <a:rPr lang="en-US" sz="2800" dirty="0">
                <a:effectLst/>
              </a:rPr>
              <a:t>Let me go and bury my father</a:t>
            </a:r>
          </a:p>
          <a:p>
            <a:r>
              <a:rPr lang="en-US" sz="2800" dirty="0">
                <a:effectLst/>
              </a:rPr>
              <a:t>Abandonment to the things of this world</a:t>
            </a:r>
          </a:p>
          <a:p>
            <a:r>
              <a:rPr lang="en-US" sz="2800" dirty="0">
                <a:effectLst/>
              </a:rPr>
              <a:t>We make idols out of our time and our priorities</a:t>
            </a:r>
          </a:p>
          <a:p>
            <a:r>
              <a:rPr lang="en-US" sz="2800" dirty="0">
                <a:effectLst/>
              </a:rPr>
              <a:t>God commissions us to give first fruits of our time to Him</a:t>
            </a:r>
          </a:p>
        </p:txBody>
      </p:sp>
    </p:spTree>
    <p:extLst>
      <p:ext uri="{BB962C8B-B14F-4D97-AF65-F5344CB8AC3E}">
        <p14:creationId xmlns:p14="http://schemas.microsoft.com/office/powerpoint/2010/main" val="93022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Not Looking Back </a:t>
            </a:r>
          </a:p>
        </p:txBody>
      </p:sp>
      <p:sp>
        <p:nvSpPr>
          <p:cNvPr id="3" name="Content Placeholder 2"/>
          <p:cNvSpPr>
            <a:spLocks noGrp="1"/>
          </p:cNvSpPr>
          <p:nvPr>
            <p:ph idx="1"/>
          </p:nvPr>
        </p:nvSpPr>
        <p:spPr>
          <a:xfrm>
            <a:off x="152400" y="1600200"/>
            <a:ext cx="8839200" cy="4530725"/>
          </a:xfrm>
        </p:spPr>
        <p:txBody>
          <a:bodyPr/>
          <a:lstStyle/>
          <a:p>
            <a:r>
              <a:rPr lang="en-US" sz="2800" dirty="0">
                <a:effectLst/>
              </a:rPr>
              <a:t>When you look back, you think, “If only”</a:t>
            </a:r>
          </a:p>
          <a:p>
            <a:r>
              <a:rPr lang="en-US" sz="2800" dirty="0">
                <a:effectLst/>
              </a:rPr>
              <a:t>There’s this reason I can’t go forward and that reason</a:t>
            </a:r>
          </a:p>
          <a:p>
            <a:r>
              <a:rPr lang="en-US" sz="2800" dirty="0">
                <a:effectLst/>
              </a:rPr>
              <a:t>Keep your eyes fixed on the prize</a:t>
            </a:r>
          </a:p>
          <a:p>
            <a:r>
              <a:rPr lang="en-US" sz="2800" dirty="0">
                <a:effectLst/>
              </a:rPr>
              <a:t>God is calling me to write a new word on my whiteboard</a:t>
            </a:r>
          </a:p>
          <a:p>
            <a:r>
              <a:rPr lang="en-US" sz="2800" dirty="0">
                <a:effectLst/>
              </a:rPr>
              <a:t>Firm resolve to obey His commands today</a:t>
            </a:r>
          </a:p>
          <a:p>
            <a:r>
              <a:rPr lang="en-US" sz="2800" dirty="0">
                <a:effectLst/>
              </a:rPr>
              <a:t>Be obedient today!</a:t>
            </a:r>
          </a:p>
        </p:txBody>
      </p:sp>
    </p:spTree>
    <p:extLst>
      <p:ext uri="{BB962C8B-B14F-4D97-AF65-F5344CB8AC3E}">
        <p14:creationId xmlns:p14="http://schemas.microsoft.com/office/powerpoint/2010/main" val="83751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Conclusion</a:t>
            </a:r>
          </a:p>
        </p:txBody>
      </p:sp>
      <p:sp>
        <p:nvSpPr>
          <p:cNvPr id="3" name="Content Placeholder 2"/>
          <p:cNvSpPr>
            <a:spLocks noGrp="1"/>
          </p:cNvSpPr>
          <p:nvPr>
            <p:ph idx="1"/>
          </p:nvPr>
        </p:nvSpPr>
        <p:spPr>
          <a:xfrm>
            <a:off x="152400" y="1600200"/>
            <a:ext cx="8839200" cy="4530725"/>
          </a:xfrm>
        </p:spPr>
        <p:txBody>
          <a:bodyPr/>
          <a:lstStyle/>
          <a:p>
            <a:r>
              <a:rPr lang="en-US" sz="2800" dirty="0">
                <a:effectLst/>
              </a:rPr>
              <a:t>Cost to Following Jesus</a:t>
            </a:r>
          </a:p>
          <a:p>
            <a:r>
              <a:rPr lang="en-US" sz="2800" dirty="0">
                <a:effectLst/>
              </a:rPr>
              <a:t>Walking Away from Things That Hold Me</a:t>
            </a:r>
          </a:p>
          <a:p>
            <a:r>
              <a:rPr lang="en-US" sz="2800" dirty="0">
                <a:effectLst/>
              </a:rPr>
              <a:t>Not Looking Back </a:t>
            </a:r>
          </a:p>
        </p:txBody>
      </p:sp>
    </p:spTree>
    <p:extLst>
      <p:ext uri="{BB962C8B-B14F-4D97-AF65-F5344CB8AC3E}">
        <p14:creationId xmlns:p14="http://schemas.microsoft.com/office/powerpoint/2010/main" val="349063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 design template</Template>
  <TotalTime>355</TotalTime>
  <Words>244</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Times New Roman</vt:lpstr>
      <vt:lpstr>Wingdings</vt:lpstr>
      <vt:lpstr>Maple design template</vt:lpstr>
      <vt:lpstr>All In… Or Not</vt:lpstr>
      <vt:lpstr>Luke 9:57-62 </vt:lpstr>
      <vt:lpstr>Luke 9:57-62 </vt:lpstr>
      <vt:lpstr>Introduction</vt:lpstr>
      <vt:lpstr>Cost To Following Jesus</vt:lpstr>
      <vt:lpstr>Walking Away from Things  That Hold Me</vt:lpstr>
      <vt:lpstr>Not Looking Back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GCF 2019</dc:title>
  <dc:creator>Owner</dc:creator>
  <cp:lastModifiedBy>Evan Hanes</cp:lastModifiedBy>
  <cp:revision>24</cp:revision>
  <cp:lastPrinted>2019-02-23T20:27:34Z</cp:lastPrinted>
  <dcterms:created xsi:type="dcterms:W3CDTF">2019-01-05T21:39:52Z</dcterms:created>
  <dcterms:modified xsi:type="dcterms:W3CDTF">2019-02-24T13:53:36Z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