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handoutMasterIdLst>
    <p:handoutMasterId r:id="rId10"/>
  </p:handoutMasterIdLst>
  <p:sldIdLst>
    <p:sldId id="256" r:id="rId2"/>
    <p:sldId id="257" r:id="rId3"/>
    <p:sldId id="258" r:id="rId4"/>
    <p:sldId id="259" r:id="rId5"/>
    <p:sldId id="260" r:id="rId6"/>
    <p:sldId id="261" r:id="rId7"/>
    <p:sldId id="264" r:id="rId8"/>
    <p:sldId id="263" r:id="rId9"/>
  </p:sldIdLst>
  <p:sldSz cx="9144000" cy="6858000" type="screen4x3"/>
  <p:notesSz cx="7102475" cy="9388475"/>
  <p:defaultTextStyle>
    <a:defPPr>
      <a:defRPr lang="en-US"/>
    </a:defPPr>
    <a:lvl1pPr algn="l" rtl="0" eaLnBrk="0" fontAlgn="base" hangingPunct="0">
      <a:spcBef>
        <a:spcPct val="0"/>
      </a:spcBef>
      <a:spcAft>
        <a:spcPct val="0"/>
      </a:spcAft>
      <a:defRPr kern="1200">
        <a:solidFill>
          <a:schemeClr val="tx1"/>
        </a:solidFill>
        <a:latin typeface="Times New Roman" charset="0"/>
        <a:ea typeface="+mn-ea"/>
        <a:cs typeface="+mn-cs"/>
      </a:defRPr>
    </a:lvl1pPr>
    <a:lvl2pPr marL="457200" algn="l" rtl="0" eaLnBrk="0" fontAlgn="base" hangingPunct="0">
      <a:spcBef>
        <a:spcPct val="0"/>
      </a:spcBef>
      <a:spcAft>
        <a:spcPct val="0"/>
      </a:spcAft>
      <a:defRPr kern="1200">
        <a:solidFill>
          <a:schemeClr val="tx1"/>
        </a:solidFill>
        <a:latin typeface="Times New Roman" charset="0"/>
        <a:ea typeface="+mn-ea"/>
        <a:cs typeface="+mn-cs"/>
      </a:defRPr>
    </a:lvl2pPr>
    <a:lvl3pPr marL="914400" algn="l" rtl="0" eaLnBrk="0" fontAlgn="base" hangingPunct="0">
      <a:spcBef>
        <a:spcPct val="0"/>
      </a:spcBef>
      <a:spcAft>
        <a:spcPct val="0"/>
      </a:spcAft>
      <a:defRPr kern="1200">
        <a:solidFill>
          <a:schemeClr val="tx1"/>
        </a:solidFill>
        <a:latin typeface="Times New Roman" charset="0"/>
        <a:ea typeface="+mn-ea"/>
        <a:cs typeface="+mn-cs"/>
      </a:defRPr>
    </a:lvl3pPr>
    <a:lvl4pPr marL="1371600" algn="l" rtl="0" eaLnBrk="0" fontAlgn="base" hangingPunct="0">
      <a:spcBef>
        <a:spcPct val="0"/>
      </a:spcBef>
      <a:spcAft>
        <a:spcPct val="0"/>
      </a:spcAft>
      <a:defRPr kern="1200">
        <a:solidFill>
          <a:schemeClr val="tx1"/>
        </a:solidFill>
        <a:latin typeface="Times New Roman" charset="0"/>
        <a:ea typeface="+mn-ea"/>
        <a:cs typeface="+mn-cs"/>
      </a:defRPr>
    </a:lvl4pPr>
    <a:lvl5pPr marL="1828800" algn="l" rtl="0" eaLnBrk="0" fontAlgn="base" hangingPunct="0">
      <a:spcBef>
        <a:spcPct val="0"/>
      </a:spcBef>
      <a:spcAft>
        <a:spcPct val="0"/>
      </a:spcAft>
      <a:defRPr kern="1200">
        <a:solidFill>
          <a:schemeClr val="tx1"/>
        </a:solidFill>
        <a:latin typeface="Times New Roman" charset="0"/>
        <a:ea typeface="+mn-ea"/>
        <a:cs typeface="+mn-cs"/>
      </a:defRPr>
    </a:lvl5pPr>
    <a:lvl6pPr marL="2286000" algn="l" defTabSz="914400" rtl="0" eaLnBrk="1" latinLnBrk="0" hangingPunct="1">
      <a:defRPr kern="1200">
        <a:solidFill>
          <a:schemeClr val="tx1"/>
        </a:solidFill>
        <a:latin typeface="Times New Roman" charset="0"/>
        <a:ea typeface="+mn-ea"/>
        <a:cs typeface="+mn-cs"/>
      </a:defRPr>
    </a:lvl6pPr>
    <a:lvl7pPr marL="2743200" algn="l" defTabSz="914400" rtl="0" eaLnBrk="1" latinLnBrk="0" hangingPunct="1">
      <a:defRPr kern="1200">
        <a:solidFill>
          <a:schemeClr val="tx1"/>
        </a:solidFill>
        <a:latin typeface="Times New Roman" charset="0"/>
        <a:ea typeface="+mn-ea"/>
        <a:cs typeface="+mn-cs"/>
      </a:defRPr>
    </a:lvl7pPr>
    <a:lvl8pPr marL="3200400" algn="l" defTabSz="914400" rtl="0" eaLnBrk="1" latinLnBrk="0" hangingPunct="1">
      <a:defRPr kern="1200">
        <a:solidFill>
          <a:schemeClr val="tx1"/>
        </a:solidFill>
        <a:latin typeface="Times New Roman" charset="0"/>
        <a:ea typeface="+mn-ea"/>
        <a:cs typeface="+mn-cs"/>
      </a:defRPr>
    </a:lvl8pPr>
    <a:lvl9pPr marL="3657600" algn="l" defTabSz="914400" rtl="0" eaLnBrk="1" latinLnBrk="0" hangingPunct="1">
      <a:defRPr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0" autoAdjust="0"/>
  </p:normalViewPr>
  <p:slideViewPr>
    <p:cSldViewPr>
      <p:cViewPr varScale="1">
        <p:scale>
          <a:sx n="86" d="100"/>
          <a:sy n="86" d="100"/>
        </p:scale>
        <p:origin x="1195"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A785B3FF-A7C2-4DAA-AD39-D0765036308D}" type="datetimeFigureOut">
              <a:rPr lang="en-US" smtClean="0"/>
              <a:t>2/24/2019</a:t>
            </a:fld>
            <a:endParaRPr lang="en-US"/>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1FBDE204-8A54-4D29-ADC3-0831D27D7554}" type="slidenum">
              <a:rPr lang="en-US" smtClean="0"/>
              <a:t>‹#›</a:t>
            </a:fld>
            <a:endParaRPr lang="en-US"/>
          </a:p>
        </p:txBody>
      </p:sp>
    </p:spTree>
    <p:extLst>
      <p:ext uri="{BB962C8B-B14F-4D97-AF65-F5344CB8AC3E}">
        <p14:creationId xmlns:p14="http://schemas.microsoft.com/office/powerpoint/2010/main" val="18720184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10274" name="Group 2"/>
          <p:cNvGrpSpPr>
            <a:grpSpLocks/>
          </p:cNvGrpSpPr>
          <p:nvPr/>
        </p:nvGrpSpPr>
        <p:grpSpPr bwMode="auto">
          <a:xfrm>
            <a:off x="0" y="0"/>
            <a:ext cx="9144000" cy="6934200"/>
            <a:chOff x="0" y="0"/>
            <a:chExt cx="5760" cy="4368"/>
          </a:xfrm>
        </p:grpSpPr>
        <p:sp>
          <p:nvSpPr>
            <p:cNvPr id="310275"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76" name="Freeform 4"/>
            <p:cNvSpPr>
              <a:spLocks/>
            </p:cNvSpPr>
            <p:nvPr/>
          </p:nvSpPr>
          <p:spPr bwMode="hidden">
            <a:xfrm>
              <a:off x="0" y="2496"/>
              <a:ext cx="2112" cy="1604"/>
            </a:xfrm>
            <a:custGeom>
              <a:avLst/>
              <a:gdLst>
                <a:gd name="T0" fmla="*/ 580 w 2123"/>
                <a:gd name="T1" fmla="*/ 1043 h 1696"/>
                <a:gd name="T2" fmla="*/ 544 w 2123"/>
                <a:gd name="T3" fmla="*/ 683 h 1696"/>
                <a:gd name="T4" fmla="*/ 670 w 2123"/>
                <a:gd name="T5" fmla="*/ 395 h 1696"/>
                <a:gd name="T6" fmla="*/ 927 w 2123"/>
                <a:gd name="T7" fmla="*/ 587 h 1696"/>
                <a:gd name="T8" fmla="*/ 1214 w 2123"/>
                <a:gd name="T9" fmla="*/ 869 h 1696"/>
                <a:gd name="T10" fmla="*/ 1483 w 2123"/>
                <a:gd name="T11" fmla="*/ 1109 h 1696"/>
                <a:gd name="T12" fmla="*/ 1800 w 2123"/>
                <a:gd name="T13" fmla="*/ 1360 h 1696"/>
                <a:gd name="T14" fmla="*/ 1883 w 2123"/>
                <a:gd name="T15" fmla="*/ 1414 h 1696"/>
                <a:gd name="T16" fmla="*/ 1836 w 2123"/>
                <a:gd name="T17" fmla="*/ 1354 h 1696"/>
                <a:gd name="T18" fmla="*/ 1411 w 2123"/>
                <a:gd name="T19" fmla="*/ 1001 h 1696"/>
                <a:gd name="T20" fmla="*/ 1088 w 2123"/>
                <a:gd name="T21" fmla="*/ 683 h 1696"/>
                <a:gd name="T22" fmla="*/ 723 w 2123"/>
                <a:gd name="T23" fmla="*/ 329 h 1696"/>
                <a:gd name="T24" fmla="*/ 999 w 2123"/>
                <a:gd name="T25" fmla="*/ 311 h 1696"/>
                <a:gd name="T26" fmla="*/ 1286 w 2123"/>
                <a:gd name="T27" fmla="*/ 317 h 1696"/>
                <a:gd name="T28" fmla="*/ 1614 w 2123"/>
                <a:gd name="T29" fmla="*/ 269 h 1696"/>
                <a:gd name="T30" fmla="*/ 2123 w 2123"/>
                <a:gd name="T31" fmla="*/ 197 h 1696"/>
                <a:gd name="T32" fmla="*/ 2075 w 2123"/>
                <a:gd name="T33" fmla="*/ 173 h 1696"/>
                <a:gd name="T34" fmla="*/ 1543 w 2123"/>
                <a:gd name="T35" fmla="*/ 257 h 1696"/>
                <a:gd name="T36" fmla="*/ 1208 w 2123"/>
                <a:gd name="T37" fmla="*/ 275 h 1696"/>
                <a:gd name="T38" fmla="*/ 759 w 2123"/>
                <a:gd name="T39" fmla="*/ 257 h 1696"/>
                <a:gd name="T40" fmla="*/ 819 w 2123"/>
                <a:gd name="T41" fmla="*/ 227 h 1696"/>
                <a:gd name="T42" fmla="*/ 1142 w 2123"/>
                <a:gd name="T43" fmla="*/ 0 h 1696"/>
                <a:gd name="T44" fmla="*/ 1088 w 2123"/>
                <a:gd name="T45" fmla="*/ 30 h 1696"/>
                <a:gd name="T46" fmla="*/ 1010 w 2123"/>
                <a:gd name="T47" fmla="*/ 84 h 1696"/>
                <a:gd name="T48" fmla="*/ 855 w 2123"/>
                <a:gd name="T49" fmla="*/ 191 h 1696"/>
                <a:gd name="T50" fmla="*/ 670 w 2123"/>
                <a:gd name="T51" fmla="*/ 281 h 1696"/>
                <a:gd name="T52" fmla="*/ 634 w 2123"/>
                <a:gd name="T53" fmla="*/ 359 h 1696"/>
                <a:gd name="T54" fmla="*/ 305 w 2123"/>
                <a:gd name="T55" fmla="*/ 587 h 1696"/>
                <a:gd name="T56" fmla="*/ 0 w 2123"/>
                <a:gd name="T57" fmla="*/ 725 h 1696"/>
                <a:gd name="T58" fmla="*/ 0 w 2123"/>
                <a:gd name="T59" fmla="*/ 731 h 1696"/>
                <a:gd name="T60" fmla="*/ 0 w 2123"/>
                <a:gd name="T61" fmla="*/ 767 h 1696"/>
                <a:gd name="T62" fmla="*/ 299 w 2123"/>
                <a:gd name="T63" fmla="*/ 635 h 1696"/>
                <a:gd name="T64" fmla="*/ 592 w 2123"/>
                <a:gd name="T65" fmla="*/ 431 h 1696"/>
                <a:gd name="T66" fmla="*/ 508 w 2123"/>
                <a:gd name="T67" fmla="*/ 671 h 1696"/>
                <a:gd name="T68" fmla="*/ 526 w 2123"/>
                <a:gd name="T69" fmla="*/ 995 h 1696"/>
                <a:gd name="T70" fmla="*/ 460 w 2123"/>
                <a:gd name="T71" fmla="*/ 1168 h 1696"/>
                <a:gd name="T72" fmla="*/ 329 w 2123"/>
                <a:gd name="T73" fmla="*/ 1480 h 1696"/>
                <a:gd name="T74" fmla="*/ 323 w 2123"/>
                <a:gd name="T75" fmla="*/ 1696 h 1696"/>
                <a:gd name="T76" fmla="*/ 329 w 2123"/>
                <a:gd name="T77" fmla="*/ 1696 h 1696"/>
                <a:gd name="T78" fmla="*/ 347 w 2123"/>
                <a:gd name="T79" fmla="*/ 1552 h 1696"/>
                <a:gd name="T80" fmla="*/ 580 w 2123"/>
                <a:gd name="T81" fmla="*/ 1043 h 1696"/>
                <a:gd name="T82" fmla="*/ 580 w 2123"/>
                <a:gd name="T83" fmla="*/ 1043 h 1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77"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78" name="Freeform 6"/>
            <p:cNvSpPr>
              <a:spLocks/>
            </p:cNvSpPr>
            <p:nvPr/>
          </p:nvSpPr>
          <p:spPr bwMode="hidden">
            <a:xfrm>
              <a:off x="0" y="524"/>
              <a:ext cx="973" cy="1195"/>
            </a:xfrm>
            <a:custGeom>
              <a:avLst/>
              <a:gdLst>
                <a:gd name="T0" fmla="*/ 323 w 969"/>
                <a:gd name="T1" fmla="*/ 1186 h 1192"/>
                <a:gd name="T2" fmla="*/ 490 w 969"/>
                <a:gd name="T3" fmla="*/ 1192 h 1192"/>
                <a:gd name="T4" fmla="*/ 580 w 969"/>
                <a:gd name="T5" fmla="*/ 1150 h 1192"/>
                <a:gd name="T6" fmla="*/ 813 w 969"/>
                <a:gd name="T7" fmla="*/ 1085 h 1192"/>
                <a:gd name="T8" fmla="*/ 933 w 969"/>
                <a:gd name="T9" fmla="*/ 1055 h 1192"/>
                <a:gd name="T10" fmla="*/ 759 w 969"/>
                <a:gd name="T11" fmla="*/ 989 h 1192"/>
                <a:gd name="T12" fmla="*/ 556 w 969"/>
                <a:gd name="T13" fmla="*/ 953 h 1192"/>
                <a:gd name="T14" fmla="*/ 197 w 969"/>
                <a:gd name="T15" fmla="*/ 971 h 1192"/>
                <a:gd name="T16" fmla="*/ 299 w 969"/>
                <a:gd name="T17" fmla="*/ 893 h 1192"/>
                <a:gd name="T18" fmla="*/ 496 w 969"/>
                <a:gd name="T19" fmla="*/ 803 h 1192"/>
                <a:gd name="T20" fmla="*/ 694 w 969"/>
                <a:gd name="T21" fmla="*/ 671 h 1192"/>
                <a:gd name="T22" fmla="*/ 700 w 969"/>
                <a:gd name="T23" fmla="*/ 671 h 1192"/>
                <a:gd name="T24" fmla="*/ 712 w 969"/>
                <a:gd name="T25" fmla="*/ 665 h 1192"/>
                <a:gd name="T26" fmla="*/ 753 w 969"/>
                <a:gd name="T27" fmla="*/ 647 h 1192"/>
                <a:gd name="T28" fmla="*/ 777 w 969"/>
                <a:gd name="T29" fmla="*/ 641 h 1192"/>
                <a:gd name="T30" fmla="*/ 789 w 969"/>
                <a:gd name="T31" fmla="*/ 629 h 1192"/>
                <a:gd name="T32" fmla="*/ 795 w 969"/>
                <a:gd name="T33" fmla="*/ 617 h 1192"/>
                <a:gd name="T34" fmla="*/ 789 w 969"/>
                <a:gd name="T35" fmla="*/ 611 h 1192"/>
                <a:gd name="T36" fmla="*/ 783 w 969"/>
                <a:gd name="T37" fmla="*/ 599 h 1192"/>
                <a:gd name="T38" fmla="*/ 783 w 969"/>
                <a:gd name="T39" fmla="*/ 575 h 1192"/>
                <a:gd name="T40" fmla="*/ 795 w 969"/>
                <a:gd name="T41" fmla="*/ 545 h 1192"/>
                <a:gd name="T42" fmla="*/ 807 w 969"/>
                <a:gd name="T43" fmla="*/ 515 h 1192"/>
                <a:gd name="T44" fmla="*/ 825 w 969"/>
                <a:gd name="T45" fmla="*/ 485 h 1192"/>
                <a:gd name="T46" fmla="*/ 837 w 969"/>
                <a:gd name="T47" fmla="*/ 455 h 1192"/>
                <a:gd name="T48" fmla="*/ 843 w 969"/>
                <a:gd name="T49" fmla="*/ 437 h 1192"/>
                <a:gd name="T50" fmla="*/ 849 w 969"/>
                <a:gd name="T51" fmla="*/ 431 h 1192"/>
                <a:gd name="T52" fmla="*/ 849 w 969"/>
                <a:gd name="T53" fmla="*/ 347 h 1192"/>
                <a:gd name="T54" fmla="*/ 849 w 969"/>
                <a:gd name="T55" fmla="*/ 341 h 1192"/>
                <a:gd name="T56" fmla="*/ 855 w 969"/>
                <a:gd name="T57" fmla="*/ 335 h 1192"/>
                <a:gd name="T58" fmla="*/ 873 w 969"/>
                <a:gd name="T59" fmla="*/ 305 h 1192"/>
                <a:gd name="T60" fmla="*/ 885 w 969"/>
                <a:gd name="T61" fmla="*/ 269 h 1192"/>
                <a:gd name="T62" fmla="*/ 897 w 969"/>
                <a:gd name="T63" fmla="*/ 239 h 1192"/>
                <a:gd name="T64" fmla="*/ 903 w 969"/>
                <a:gd name="T65" fmla="*/ 227 h 1192"/>
                <a:gd name="T66" fmla="*/ 909 w 969"/>
                <a:gd name="T67" fmla="*/ 215 h 1192"/>
                <a:gd name="T68" fmla="*/ 927 w 969"/>
                <a:gd name="T69" fmla="*/ 173 h 1192"/>
                <a:gd name="T70" fmla="*/ 945 w 969"/>
                <a:gd name="T71" fmla="*/ 137 h 1192"/>
                <a:gd name="T72" fmla="*/ 951 w 969"/>
                <a:gd name="T73" fmla="*/ 125 h 1192"/>
                <a:gd name="T74" fmla="*/ 951 w 969"/>
                <a:gd name="T75" fmla="*/ 119 h 1192"/>
                <a:gd name="T76" fmla="*/ 969 w 969"/>
                <a:gd name="T77" fmla="*/ 0 h 1192"/>
                <a:gd name="T78" fmla="*/ 945 w 969"/>
                <a:gd name="T79" fmla="*/ 47 h 1192"/>
                <a:gd name="T80" fmla="*/ 783 w 969"/>
                <a:gd name="T81" fmla="*/ 113 h 1192"/>
                <a:gd name="T82" fmla="*/ 706 w 969"/>
                <a:gd name="T83" fmla="*/ 161 h 1192"/>
                <a:gd name="T84" fmla="*/ 460 w 969"/>
                <a:gd name="T85" fmla="*/ 233 h 1192"/>
                <a:gd name="T86" fmla="*/ 281 w 969"/>
                <a:gd name="T87" fmla="*/ 287 h 1192"/>
                <a:gd name="T88" fmla="*/ 173 w 969"/>
                <a:gd name="T89" fmla="*/ 293 h 1192"/>
                <a:gd name="T90" fmla="*/ 12 w 969"/>
                <a:gd name="T91" fmla="*/ 485 h 1192"/>
                <a:gd name="T92" fmla="*/ 0 w 969"/>
                <a:gd name="T93" fmla="*/ 509 h 1192"/>
                <a:gd name="T94" fmla="*/ 0 w 969"/>
                <a:gd name="T95" fmla="*/ 1186 h 1192"/>
                <a:gd name="T96" fmla="*/ 96 w 969"/>
                <a:gd name="T97" fmla="*/ 1180 h 1192"/>
                <a:gd name="T98" fmla="*/ 323 w 969"/>
                <a:gd name="T99" fmla="*/ 1186 h 1192"/>
                <a:gd name="T100" fmla="*/ 323 w 969"/>
                <a:gd name="T101" fmla="*/ 1186 h 1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79"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0" name="Freeform 8"/>
            <p:cNvSpPr>
              <a:spLocks/>
            </p:cNvSpPr>
            <p:nvPr/>
          </p:nvSpPr>
          <p:spPr bwMode="hidden">
            <a:xfrm>
              <a:off x="3525" y="1"/>
              <a:ext cx="2185" cy="1508"/>
            </a:xfrm>
            <a:custGeom>
              <a:avLst/>
              <a:gdLst>
                <a:gd name="T0" fmla="*/ 1034 w 2176"/>
                <a:gd name="T1" fmla="*/ 767 h 1505"/>
                <a:gd name="T2" fmla="*/ 1190 w 2176"/>
                <a:gd name="T3" fmla="*/ 1235 h 1505"/>
                <a:gd name="T4" fmla="*/ 956 w 2176"/>
                <a:gd name="T5" fmla="*/ 1193 h 1505"/>
                <a:gd name="T6" fmla="*/ 723 w 2176"/>
                <a:gd name="T7" fmla="*/ 1127 h 1505"/>
                <a:gd name="T8" fmla="*/ 442 w 2176"/>
                <a:gd name="T9" fmla="*/ 1109 h 1505"/>
                <a:gd name="T10" fmla="*/ 0 w 2176"/>
                <a:gd name="T11" fmla="*/ 1079 h 1505"/>
                <a:gd name="T12" fmla="*/ 30 w 2176"/>
                <a:gd name="T13" fmla="*/ 1115 h 1505"/>
                <a:gd name="T14" fmla="*/ 496 w 2176"/>
                <a:gd name="T15" fmla="*/ 1133 h 1505"/>
                <a:gd name="T16" fmla="*/ 777 w 2176"/>
                <a:gd name="T17" fmla="*/ 1187 h 1505"/>
                <a:gd name="T18" fmla="*/ 1130 w 2176"/>
                <a:gd name="T19" fmla="*/ 1301 h 1505"/>
                <a:gd name="T20" fmla="*/ 1070 w 2176"/>
                <a:gd name="T21" fmla="*/ 1319 h 1505"/>
                <a:gd name="T22" fmla="*/ 711 w 2176"/>
                <a:gd name="T23" fmla="*/ 1505 h 1505"/>
                <a:gd name="T24" fmla="*/ 765 w 2176"/>
                <a:gd name="T25" fmla="*/ 1481 h 1505"/>
                <a:gd name="T26" fmla="*/ 861 w 2176"/>
                <a:gd name="T27" fmla="*/ 1439 h 1505"/>
                <a:gd name="T28" fmla="*/ 1022 w 2176"/>
                <a:gd name="T29" fmla="*/ 1355 h 1505"/>
                <a:gd name="T30" fmla="*/ 1214 w 2176"/>
                <a:gd name="T31" fmla="*/ 1295 h 1505"/>
                <a:gd name="T32" fmla="*/ 1267 w 2176"/>
                <a:gd name="T33" fmla="*/ 1223 h 1505"/>
                <a:gd name="T34" fmla="*/ 1632 w 2176"/>
                <a:gd name="T35" fmla="*/ 1043 h 1505"/>
                <a:gd name="T36" fmla="*/ 1931 w 2176"/>
                <a:gd name="T37" fmla="*/ 953 h 1505"/>
                <a:gd name="T38" fmla="*/ 2176 w 2176"/>
                <a:gd name="T39" fmla="*/ 821 h 1505"/>
                <a:gd name="T40" fmla="*/ 1961 w 2176"/>
                <a:gd name="T41" fmla="*/ 911 h 1505"/>
                <a:gd name="T42" fmla="*/ 1656 w 2176"/>
                <a:gd name="T43" fmla="*/ 989 h 1505"/>
                <a:gd name="T44" fmla="*/ 1339 w 2176"/>
                <a:gd name="T45" fmla="*/ 1151 h 1505"/>
                <a:gd name="T46" fmla="*/ 1501 w 2176"/>
                <a:gd name="T47" fmla="*/ 905 h 1505"/>
                <a:gd name="T48" fmla="*/ 1620 w 2176"/>
                <a:gd name="T49" fmla="*/ 545 h 1505"/>
                <a:gd name="T50" fmla="*/ 1740 w 2176"/>
                <a:gd name="T51" fmla="*/ 372 h 1505"/>
                <a:gd name="T52" fmla="*/ 1979 w 2176"/>
                <a:gd name="T53" fmla="*/ 60 h 1505"/>
                <a:gd name="T54" fmla="*/ 2003 w 2176"/>
                <a:gd name="T55" fmla="*/ 0 h 1505"/>
                <a:gd name="T56" fmla="*/ 1973 w 2176"/>
                <a:gd name="T57" fmla="*/ 0 h 1505"/>
                <a:gd name="T58" fmla="*/ 1596 w 2176"/>
                <a:gd name="T59" fmla="*/ 480 h 1505"/>
                <a:gd name="T60" fmla="*/ 1477 w 2176"/>
                <a:gd name="T61" fmla="*/ 887 h 1505"/>
                <a:gd name="T62" fmla="*/ 1255 w 2176"/>
                <a:gd name="T63" fmla="*/ 1175 h 1505"/>
                <a:gd name="T64" fmla="*/ 1130 w 2176"/>
                <a:gd name="T65" fmla="*/ 905 h 1505"/>
                <a:gd name="T66" fmla="*/ 1010 w 2176"/>
                <a:gd name="T67" fmla="*/ 540 h 1505"/>
                <a:gd name="T68" fmla="*/ 885 w 2176"/>
                <a:gd name="T69" fmla="*/ 222 h 1505"/>
                <a:gd name="T70" fmla="*/ 789 w 2176"/>
                <a:gd name="T71" fmla="*/ 0 h 1505"/>
                <a:gd name="T72" fmla="*/ 753 w 2176"/>
                <a:gd name="T73" fmla="*/ 0 h 1505"/>
                <a:gd name="T74" fmla="*/ 903 w 2176"/>
                <a:gd name="T75" fmla="*/ 354 h 1505"/>
                <a:gd name="T76" fmla="*/ 1034 w 2176"/>
                <a:gd name="T77" fmla="*/ 767 h 1505"/>
                <a:gd name="T78" fmla="*/ 1034 w 2176"/>
                <a:gd name="T79" fmla="*/ 767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1" name="Freeform 9"/>
            <p:cNvSpPr>
              <a:spLocks/>
            </p:cNvSpPr>
            <p:nvPr/>
          </p:nvSpPr>
          <p:spPr bwMode="hidden">
            <a:xfrm>
              <a:off x="0" y="649"/>
              <a:ext cx="816" cy="806"/>
            </a:xfrm>
            <a:custGeom>
              <a:avLst/>
              <a:gdLst>
                <a:gd name="T0" fmla="*/ 161 w 813"/>
                <a:gd name="T1" fmla="*/ 564 h 804"/>
                <a:gd name="T2" fmla="*/ 329 w 813"/>
                <a:gd name="T3" fmla="*/ 438 h 804"/>
                <a:gd name="T4" fmla="*/ 646 w 813"/>
                <a:gd name="T5" fmla="*/ 216 h 804"/>
                <a:gd name="T6" fmla="*/ 813 w 813"/>
                <a:gd name="T7" fmla="*/ 0 h 804"/>
                <a:gd name="T8" fmla="*/ 676 w 813"/>
                <a:gd name="T9" fmla="*/ 150 h 804"/>
                <a:gd name="T10" fmla="*/ 144 w 813"/>
                <a:gd name="T11" fmla="*/ 504 h 804"/>
                <a:gd name="T12" fmla="*/ 0 w 813"/>
                <a:gd name="T13" fmla="*/ 732 h 804"/>
                <a:gd name="T14" fmla="*/ 0 w 813"/>
                <a:gd name="T15" fmla="*/ 804 h 804"/>
                <a:gd name="T16" fmla="*/ 161 w 813"/>
                <a:gd name="T17" fmla="*/ 564 h 804"/>
                <a:gd name="T18" fmla="*/ 161 w 813"/>
                <a:gd name="T19" fmla="*/ 564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2" name="Freeform 10"/>
            <p:cNvSpPr>
              <a:spLocks/>
            </p:cNvSpPr>
            <p:nvPr/>
          </p:nvSpPr>
          <p:spPr bwMode="hidden">
            <a:xfrm>
              <a:off x="0" y="1545"/>
              <a:ext cx="762" cy="107"/>
            </a:xfrm>
            <a:custGeom>
              <a:avLst/>
              <a:gdLst>
                <a:gd name="T0" fmla="*/ 460 w 759"/>
                <a:gd name="T1" fmla="*/ 66 h 107"/>
                <a:gd name="T2" fmla="*/ 759 w 759"/>
                <a:gd name="T3" fmla="*/ 0 h 107"/>
                <a:gd name="T4" fmla="*/ 496 w 759"/>
                <a:gd name="T5" fmla="*/ 36 h 107"/>
                <a:gd name="T6" fmla="*/ 138 w 759"/>
                <a:gd name="T7" fmla="*/ 48 h 107"/>
                <a:gd name="T8" fmla="*/ 0 w 759"/>
                <a:gd name="T9" fmla="*/ 78 h 107"/>
                <a:gd name="T10" fmla="*/ 0 w 759"/>
                <a:gd name="T11" fmla="*/ 107 h 107"/>
                <a:gd name="T12" fmla="*/ 96 w 759"/>
                <a:gd name="T13" fmla="*/ 89 h 107"/>
                <a:gd name="T14" fmla="*/ 460 w 759"/>
                <a:gd name="T15" fmla="*/ 66 h 107"/>
                <a:gd name="T16" fmla="*/ 460 w 759"/>
                <a:gd name="T17" fmla="*/ 66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3" name="Freeform 11"/>
            <p:cNvSpPr>
              <a:spLocks/>
            </p:cNvSpPr>
            <p:nvPr/>
          </p:nvSpPr>
          <p:spPr bwMode="hidden">
            <a:xfrm>
              <a:off x="2314" y="3431"/>
              <a:ext cx="3182" cy="745"/>
            </a:xfrm>
            <a:custGeom>
              <a:avLst/>
              <a:gdLst>
                <a:gd name="T0" fmla="*/ 1387 w 3169"/>
                <a:gd name="T1" fmla="*/ 239 h 743"/>
                <a:gd name="T2" fmla="*/ 1734 w 3169"/>
                <a:gd name="T3" fmla="*/ 233 h 743"/>
                <a:gd name="T4" fmla="*/ 2087 w 3169"/>
                <a:gd name="T5" fmla="*/ 251 h 743"/>
                <a:gd name="T6" fmla="*/ 2505 w 3169"/>
                <a:gd name="T7" fmla="*/ 233 h 743"/>
                <a:gd name="T8" fmla="*/ 3169 w 3169"/>
                <a:gd name="T9" fmla="*/ 204 h 743"/>
                <a:gd name="T10" fmla="*/ 3115 w 3169"/>
                <a:gd name="T11" fmla="*/ 186 h 743"/>
                <a:gd name="T12" fmla="*/ 2422 w 3169"/>
                <a:gd name="T13" fmla="*/ 221 h 743"/>
                <a:gd name="T14" fmla="*/ 2003 w 3169"/>
                <a:gd name="T15" fmla="*/ 221 h 743"/>
                <a:gd name="T16" fmla="*/ 1459 w 3169"/>
                <a:gd name="T17" fmla="*/ 186 h 743"/>
                <a:gd name="T18" fmla="*/ 1543 w 3169"/>
                <a:gd name="T19" fmla="*/ 168 h 743"/>
                <a:gd name="T20" fmla="*/ 2039 w 3169"/>
                <a:gd name="T21" fmla="*/ 0 h 743"/>
                <a:gd name="T22" fmla="*/ 1961 w 3169"/>
                <a:gd name="T23" fmla="*/ 24 h 743"/>
                <a:gd name="T24" fmla="*/ 1836 w 3169"/>
                <a:gd name="T25" fmla="*/ 66 h 743"/>
                <a:gd name="T26" fmla="*/ 1602 w 3169"/>
                <a:gd name="T27" fmla="*/ 138 h 743"/>
                <a:gd name="T28" fmla="*/ 1339 w 3169"/>
                <a:gd name="T29" fmla="*/ 198 h 743"/>
                <a:gd name="T30" fmla="*/ 1268 w 3169"/>
                <a:gd name="T31" fmla="*/ 251 h 743"/>
                <a:gd name="T32" fmla="*/ 765 w 3169"/>
                <a:gd name="T33" fmla="*/ 413 h 743"/>
                <a:gd name="T34" fmla="*/ 335 w 3169"/>
                <a:gd name="T35" fmla="*/ 503 h 743"/>
                <a:gd name="T36" fmla="*/ 0 w 3169"/>
                <a:gd name="T37" fmla="*/ 617 h 743"/>
                <a:gd name="T38" fmla="*/ 299 w 3169"/>
                <a:gd name="T39" fmla="*/ 539 h 743"/>
                <a:gd name="T40" fmla="*/ 735 w 3169"/>
                <a:gd name="T41" fmla="*/ 449 h 743"/>
                <a:gd name="T42" fmla="*/ 1178 w 3169"/>
                <a:gd name="T43" fmla="*/ 311 h 743"/>
                <a:gd name="T44" fmla="*/ 981 w 3169"/>
                <a:gd name="T45" fmla="*/ 491 h 743"/>
                <a:gd name="T46" fmla="*/ 867 w 3169"/>
                <a:gd name="T47" fmla="*/ 743 h 743"/>
                <a:gd name="T48" fmla="*/ 861 w 3169"/>
                <a:gd name="T49" fmla="*/ 743 h 743"/>
                <a:gd name="T50" fmla="*/ 933 w 3169"/>
                <a:gd name="T51" fmla="*/ 743 h 743"/>
                <a:gd name="T52" fmla="*/ 1022 w 3169"/>
                <a:gd name="T53" fmla="*/ 497 h 743"/>
                <a:gd name="T54" fmla="*/ 1297 w 3169"/>
                <a:gd name="T55" fmla="*/ 281 h 743"/>
                <a:gd name="T56" fmla="*/ 1531 w 3169"/>
                <a:gd name="T57" fmla="*/ 449 h 743"/>
                <a:gd name="T58" fmla="*/ 1770 w 3169"/>
                <a:gd name="T59" fmla="*/ 677 h 743"/>
                <a:gd name="T60" fmla="*/ 1854 w 3169"/>
                <a:gd name="T61" fmla="*/ 743 h 743"/>
                <a:gd name="T62" fmla="*/ 1919 w 3169"/>
                <a:gd name="T63" fmla="*/ 743 h 743"/>
                <a:gd name="T64" fmla="*/ 1692 w 3169"/>
                <a:gd name="T65" fmla="*/ 527 h 743"/>
                <a:gd name="T66" fmla="*/ 1387 w 3169"/>
                <a:gd name="T67" fmla="*/ 239 h 743"/>
                <a:gd name="T68" fmla="*/ 1387 w 3169"/>
                <a:gd name="T69" fmla="*/ 239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4"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0285"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0286"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7"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8"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9"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90"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91"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92" name="Freeform 20"/>
            <p:cNvSpPr>
              <a:spLocks/>
            </p:cNvSpPr>
            <p:nvPr/>
          </p:nvSpPr>
          <p:spPr bwMode="hidden">
            <a:xfrm>
              <a:off x="3160" y="1860"/>
              <a:ext cx="2162" cy="1934"/>
            </a:xfrm>
            <a:custGeom>
              <a:avLst/>
              <a:gdLst>
                <a:gd name="T0" fmla="*/ 1842 w 2153"/>
                <a:gd name="T1" fmla="*/ 851 h 1930"/>
                <a:gd name="T2" fmla="*/ 1937 w 2153"/>
                <a:gd name="T3" fmla="*/ 1019 h 1930"/>
                <a:gd name="T4" fmla="*/ 2051 w 2153"/>
                <a:gd name="T5" fmla="*/ 1168 h 1930"/>
                <a:gd name="T6" fmla="*/ 2117 w 2153"/>
                <a:gd name="T7" fmla="*/ 1246 h 1930"/>
                <a:gd name="T8" fmla="*/ 2153 w 2153"/>
                <a:gd name="T9" fmla="*/ 1294 h 1930"/>
                <a:gd name="T10" fmla="*/ 1889 w 2153"/>
                <a:gd name="T11" fmla="*/ 977 h 1930"/>
                <a:gd name="T12" fmla="*/ 1860 w 2153"/>
                <a:gd name="T13" fmla="*/ 929 h 1930"/>
                <a:gd name="T14" fmla="*/ 1782 w 2153"/>
                <a:gd name="T15" fmla="*/ 1240 h 1930"/>
                <a:gd name="T16" fmla="*/ 1770 w 2153"/>
                <a:gd name="T17" fmla="*/ 1486 h 1930"/>
                <a:gd name="T18" fmla="*/ 1818 w 2153"/>
                <a:gd name="T19" fmla="*/ 1906 h 1930"/>
                <a:gd name="T20" fmla="*/ 1788 w 2153"/>
                <a:gd name="T21" fmla="*/ 1930 h 1930"/>
                <a:gd name="T22" fmla="*/ 1746 w 2153"/>
                <a:gd name="T23" fmla="*/ 1534 h 1930"/>
                <a:gd name="T24" fmla="*/ 1728 w 2153"/>
                <a:gd name="T25" fmla="*/ 1288 h 1930"/>
                <a:gd name="T26" fmla="*/ 1764 w 2153"/>
                <a:gd name="T27" fmla="*/ 1085 h 1930"/>
                <a:gd name="T28" fmla="*/ 1770 w 2153"/>
                <a:gd name="T29" fmla="*/ 875 h 1930"/>
                <a:gd name="T30" fmla="*/ 1268 w 2153"/>
                <a:gd name="T31" fmla="*/ 1007 h 1930"/>
                <a:gd name="T32" fmla="*/ 825 w 2153"/>
                <a:gd name="T33" fmla="*/ 1132 h 1930"/>
                <a:gd name="T34" fmla="*/ 323 w 2153"/>
                <a:gd name="T35" fmla="*/ 1312 h 1930"/>
                <a:gd name="T36" fmla="*/ 18 w 2153"/>
                <a:gd name="T37" fmla="*/ 1420 h 1930"/>
                <a:gd name="T38" fmla="*/ 311 w 2153"/>
                <a:gd name="T39" fmla="*/ 1282 h 1930"/>
                <a:gd name="T40" fmla="*/ 682 w 2153"/>
                <a:gd name="T41" fmla="*/ 1144 h 1930"/>
                <a:gd name="T42" fmla="*/ 1022 w 2153"/>
                <a:gd name="T43" fmla="*/ 1037 h 1930"/>
                <a:gd name="T44" fmla="*/ 1411 w 2153"/>
                <a:gd name="T45" fmla="*/ 929 h 1930"/>
                <a:gd name="T46" fmla="*/ 1692 w 2153"/>
                <a:gd name="T47" fmla="*/ 815 h 1930"/>
                <a:gd name="T48" fmla="*/ 1333 w 2153"/>
                <a:gd name="T49" fmla="*/ 623 h 1930"/>
                <a:gd name="T50" fmla="*/ 861 w 2153"/>
                <a:gd name="T51" fmla="*/ 515 h 1930"/>
                <a:gd name="T52" fmla="*/ 227 w 2153"/>
                <a:gd name="T53" fmla="*/ 161 h 1930"/>
                <a:gd name="T54" fmla="*/ 0 w 2153"/>
                <a:gd name="T55" fmla="*/ 83 h 1930"/>
                <a:gd name="T56" fmla="*/ 329 w 2153"/>
                <a:gd name="T57" fmla="*/ 179 h 1930"/>
                <a:gd name="T58" fmla="*/ 712 w 2153"/>
                <a:gd name="T59" fmla="*/ 383 h 1930"/>
                <a:gd name="T60" fmla="*/ 933 w 2153"/>
                <a:gd name="T61" fmla="*/ 491 h 1930"/>
                <a:gd name="T62" fmla="*/ 1351 w 2153"/>
                <a:gd name="T63" fmla="*/ 593 h 1930"/>
                <a:gd name="T64" fmla="*/ 1650 w 2153"/>
                <a:gd name="T65" fmla="*/ 743 h 1930"/>
                <a:gd name="T66" fmla="*/ 1423 w 2153"/>
                <a:gd name="T67" fmla="*/ 461 h 1930"/>
                <a:gd name="T68" fmla="*/ 1286 w 2153"/>
                <a:gd name="T69" fmla="*/ 191 h 1930"/>
                <a:gd name="T70" fmla="*/ 1154 w 2153"/>
                <a:gd name="T71" fmla="*/ 0 h 1930"/>
                <a:gd name="T72" fmla="*/ 1339 w 2153"/>
                <a:gd name="T73" fmla="*/ 215 h 1930"/>
                <a:gd name="T74" fmla="*/ 1489 w 2153"/>
                <a:gd name="T75" fmla="*/ 485 h 1930"/>
                <a:gd name="T76" fmla="*/ 1746 w 2153"/>
                <a:gd name="T77" fmla="*/ 803 h 1930"/>
                <a:gd name="T78" fmla="*/ 1842 w 2153"/>
                <a:gd name="T79" fmla="*/ 851 h 1930"/>
                <a:gd name="T80" fmla="*/ 1842 w 2153"/>
                <a:gd name="T81" fmla="*/ 851 h 19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10293" name="Rectangle 21"/>
          <p:cNvSpPr>
            <a:spLocks noGrp="1" noChangeArrowheads="1"/>
          </p:cNvSpPr>
          <p:nvPr>
            <p:ph type="ctrTitle" sz="quarter"/>
          </p:nvPr>
        </p:nvSpPr>
        <p:spPr>
          <a:xfrm>
            <a:off x="685800" y="1828800"/>
            <a:ext cx="7772400" cy="1736725"/>
          </a:xfrm>
        </p:spPr>
        <p:txBody>
          <a:bodyPr/>
          <a:lstStyle>
            <a:lvl1pPr>
              <a:defRPr sz="5400"/>
            </a:lvl1pPr>
          </a:lstStyle>
          <a:p>
            <a:pPr lvl="0"/>
            <a:r>
              <a:rPr lang="en-US" altLang="en-US" noProof="0"/>
              <a:t>Click to edit Master title style</a:t>
            </a:r>
          </a:p>
        </p:txBody>
      </p:sp>
      <p:sp>
        <p:nvSpPr>
          <p:cNvPr id="310294"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a:t>Click to edit Master subtitle style</a:t>
            </a:r>
          </a:p>
        </p:txBody>
      </p:sp>
      <p:sp>
        <p:nvSpPr>
          <p:cNvPr id="310295" name="Rectangle 23"/>
          <p:cNvSpPr>
            <a:spLocks noGrp="1" noChangeArrowheads="1"/>
          </p:cNvSpPr>
          <p:nvPr>
            <p:ph type="dt" sz="quarter" idx="2"/>
          </p:nvPr>
        </p:nvSpPr>
        <p:spPr/>
        <p:txBody>
          <a:bodyPr/>
          <a:lstStyle>
            <a:lvl1pPr>
              <a:defRPr/>
            </a:lvl1pPr>
          </a:lstStyle>
          <a:p>
            <a:endParaRPr lang="en-US" altLang="en-US"/>
          </a:p>
        </p:txBody>
      </p:sp>
      <p:sp>
        <p:nvSpPr>
          <p:cNvPr id="310296" name="Rectangle 24"/>
          <p:cNvSpPr>
            <a:spLocks noGrp="1" noChangeArrowheads="1"/>
          </p:cNvSpPr>
          <p:nvPr>
            <p:ph type="ftr" sz="quarter" idx="3"/>
          </p:nvPr>
        </p:nvSpPr>
        <p:spPr/>
        <p:txBody>
          <a:bodyPr/>
          <a:lstStyle>
            <a:lvl1pPr>
              <a:defRPr/>
            </a:lvl1pPr>
          </a:lstStyle>
          <a:p>
            <a:endParaRPr lang="en-US" altLang="en-US"/>
          </a:p>
        </p:txBody>
      </p:sp>
      <p:sp>
        <p:nvSpPr>
          <p:cNvPr id="310297" name="Rectangle 25"/>
          <p:cNvSpPr>
            <a:spLocks noGrp="1" noChangeArrowheads="1"/>
          </p:cNvSpPr>
          <p:nvPr>
            <p:ph type="sldNum" sz="quarter" idx="4"/>
          </p:nvPr>
        </p:nvSpPr>
        <p:spPr/>
        <p:txBody>
          <a:bodyPr/>
          <a:lstStyle>
            <a:lvl1pPr>
              <a:defRPr/>
            </a:lvl1pPr>
          </a:lstStyle>
          <a:p>
            <a:fld id="{BC579A4A-E727-4DED-BC2C-5AD56AB0BD93}"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5D8181E-0B3A-4D36-A19D-2665C0E1A259}" type="slidenum">
              <a:rPr lang="en-US" altLang="en-US"/>
              <a:pPr/>
              <a:t>‹#›</a:t>
            </a:fld>
            <a:endParaRPr lang="en-US" altLang="en-US"/>
          </a:p>
        </p:txBody>
      </p:sp>
    </p:spTree>
    <p:extLst>
      <p:ext uri="{BB962C8B-B14F-4D97-AF65-F5344CB8AC3E}">
        <p14:creationId xmlns:p14="http://schemas.microsoft.com/office/powerpoint/2010/main" val="3569474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2A7E172-4EB2-4676-B006-D36C1522D391}" type="slidenum">
              <a:rPr lang="en-US" altLang="en-US"/>
              <a:pPr/>
              <a:t>‹#›</a:t>
            </a:fld>
            <a:endParaRPr lang="en-US" altLang="en-US"/>
          </a:p>
        </p:txBody>
      </p:sp>
    </p:spTree>
    <p:extLst>
      <p:ext uri="{BB962C8B-B14F-4D97-AF65-F5344CB8AC3E}">
        <p14:creationId xmlns:p14="http://schemas.microsoft.com/office/powerpoint/2010/main" val="2343790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C77D815-7F8E-4540-81C2-5606F66E6A4C}" type="slidenum">
              <a:rPr lang="en-US" altLang="en-US"/>
              <a:pPr/>
              <a:t>‹#›</a:t>
            </a:fld>
            <a:endParaRPr lang="en-US" altLang="en-US"/>
          </a:p>
        </p:txBody>
      </p:sp>
    </p:spTree>
    <p:extLst>
      <p:ext uri="{BB962C8B-B14F-4D97-AF65-F5344CB8AC3E}">
        <p14:creationId xmlns:p14="http://schemas.microsoft.com/office/powerpoint/2010/main" val="2152337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2054BB3-6018-4684-868A-330C02AC1844}" type="slidenum">
              <a:rPr lang="en-US" altLang="en-US"/>
              <a:pPr/>
              <a:t>‹#›</a:t>
            </a:fld>
            <a:endParaRPr lang="en-US" altLang="en-US"/>
          </a:p>
        </p:txBody>
      </p:sp>
    </p:spTree>
    <p:extLst>
      <p:ext uri="{BB962C8B-B14F-4D97-AF65-F5344CB8AC3E}">
        <p14:creationId xmlns:p14="http://schemas.microsoft.com/office/powerpoint/2010/main" val="3059831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AD572EE-35A2-4A00-9069-1295E6A72C15}" type="slidenum">
              <a:rPr lang="en-US" altLang="en-US"/>
              <a:pPr/>
              <a:t>‹#›</a:t>
            </a:fld>
            <a:endParaRPr lang="en-US" altLang="en-US"/>
          </a:p>
        </p:txBody>
      </p:sp>
    </p:spTree>
    <p:extLst>
      <p:ext uri="{BB962C8B-B14F-4D97-AF65-F5344CB8AC3E}">
        <p14:creationId xmlns:p14="http://schemas.microsoft.com/office/powerpoint/2010/main" val="386211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9AA5388E-F7F4-4103-9928-BC5266913C79}" type="slidenum">
              <a:rPr lang="en-US" altLang="en-US"/>
              <a:pPr/>
              <a:t>‹#›</a:t>
            </a:fld>
            <a:endParaRPr lang="en-US" altLang="en-US"/>
          </a:p>
        </p:txBody>
      </p:sp>
    </p:spTree>
    <p:extLst>
      <p:ext uri="{BB962C8B-B14F-4D97-AF65-F5344CB8AC3E}">
        <p14:creationId xmlns:p14="http://schemas.microsoft.com/office/powerpoint/2010/main" val="127322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A67F395-0EC2-4668-BD34-1FF526D0AA5E}" type="slidenum">
              <a:rPr lang="en-US" altLang="en-US"/>
              <a:pPr/>
              <a:t>‹#›</a:t>
            </a:fld>
            <a:endParaRPr lang="en-US" altLang="en-US"/>
          </a:p>
        </p:txBody>
      </p:sp>
    </p:spTree>
    <p:extLst>
      <p:ext uri="{BB962C8B-B14F-4D97-AF65-F5344CB8AC3E}">
        <p14:creationId xmlns:p14="http://schemas.microsoft.com/office/powerpoint/2010/main" val="2313611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247A2E6C-F323-4FEA-80E7-0FA423665613}" type="slidenum">
              <a:rPr lang="en-US" altLang="en-US"/>
              <a:pPr/>
              <a:t>‹#›</a:t>
            </a:fld>
            <a:endParaRPr lang="en-US" altLang="en-US"/>
          </a:p>
        </p:txBody>
      </p:sp>
    </p:spTree>
    <p:extLst>
      <p:ext uri="{BB962C8B-B14F-4D97-AF65-F5344CB8AC3E}">
        <p14:creationId xmlns:p14="http://schemas.microsoft.com/office/powerpoint/2010/main" val="1110572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DB6D7FC-577B-4B14-8523-F1D3A5B2216D}" type="slidenum">
              <a:rPr lang="en-US" altLang="en-US"/>
              <a:pPr/>
              <a:t>‹#›</a:t>
            </a:fld>
            <a:endParaRPr lang="en-US" altLang="en-US"/>
          </a:p>
        </p:txBody>
      </p:sp>
    </p:spTree>
    <p:extLst>
      <p:ext uri="{BB962C8B-B14F-4D97-AF65-F5344CB8AC3E}">
        <p14:creationId xmlns:p14="http://schemas.microsoft.com/office/powerpoint/2010/main" val="3082473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F6CC04F-DB6E-4992-9AC7-2BD81D25FFCC}" type="slidenum">
              <a:rPr lang="en-US" altLang="en-US"/>
              <a:pPr/>
              <a:t>‹#›</a:t>
            </a:fld>
            <a:endParaRPr lang="en-US" altLang="en-US"/>
          </a:p>
        </p:txBody>
      </p:sp>
    </p:spTree>
    <p:extLst>
      <p:ext uri="{BB962C8B-B14F-4D97-AF65-F5344CB8AC3E}">
        <p14:creationId xmlns:p14="http://schemas.microsoft.com/office/powerpoint/2010/main" val="2300079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309250" name="Group 2"/>
          <p:cNvGrpSpPr>
            <a:grpSpLocks/>
          </p:cNvGrpSpPr>
          <p:nvPr/>
        </p:nvGrpSpPr>
        <p:grpSpPr bwMode="auto">
          <a:xfrm>
            <a:off x="0" y="0"/>
            <a:ext cx="9144000" cy="6934200"/>
            <a:chOff x="0" y="0"/>
            <a:chExt cx="5760" cy="4368"/>
          </a:xfrm>
        </p:grpSpPr>
        <p:sp>
          <p:nvSpPr>
            <p:cNvPr id="309251"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2" name="Freeform 4"/>
            <p:cNvSpPr>
              <a:spLocks/>
            </p:cNvSpPr>
            <p:nvPr/>
          </p:nvSpPr>
          <p:spPr bwMode="hidden">
            <a:xfrm>
              <a:off x="0" y="2496"/>
              <a:ext cx="2112" cy="1604"/>
            </a:xfrm>
            <a:custGeom>
              <a:avLst/>
              <a:gdLst>
                <a:gd name="T0" fmla="*/ 580 w 2123"/>
                <a:gd name="T1" fmla="*/ 1043 h 1696"/>
                <a:gd name="T2" fmla="*/ 544 w 2123"/>
                <a:gd name="T3" fmla="*/ 683 h 1696"/>
                <a:gd name="T4" fmla="*/ 670 w 2123"/>
                <a:gd name="T5" fmla="*/ 395 h 1696"/>
                <a:gd name="T6" fmla="*/ 927 w 2123"/>
                <a:gd name="T7" fmla="*/ 587 h 1696"/>
                <a:gd name="T8" fmla="*/ 1214 w 2123"/>
                <a:gd name="T9" fmla="*/ 869 h 1696"/>
                <a:gd name="T10" fmla="*/ 1483 w 2123"/>
                <a:gd name="T11" fmla="*/ 1109 h 1696"/>
                <a:gd name="T12" fmla="*/ 1800 w 2123"/>
                <a:gd name="T13" fmla="*/ 1360 h 1696"/>
                <a:gd name="T14" fmla="*/ 1883 w 2123"/>
                <a:gd name="T15" fmla="*/ 1414 h 1696"/>
                <a:gd name="T16" fmla="*/ 1836 w 2123"/>
                <a:gd name="T17" fmla="*/ 1354 h 1696"/>
                <a:gd name="T18" fmla="*/ 1411 w 2123"/>
                <a:gd name="T19" fmla="*/ 1001 h 1696"/>
                <a:gd name="T20" fmla="*/ 1088 w 2123"/>
                <a:gd name="T21" fmla="*/ 683 h 1696"/>
                <a:gd name="T22" fmla="*/ 723 w 2123"/>
                <a:gd name="T23" fmla="*/ 329 h 1696"/>
                <a:gd name="T24" fmla="*/ 999 w 2123"/>
                <a:gd name="T25" fmla="*/ 311 h 1696"/>
                <a:gd name="T26" fmla="*/ 1286 w 2123"/>
                <a:gd name="T27" fmla="*/ 317 h 1696"/>
                <a:gd name="T28" fmla="*/ 1614 w 2123"/>
                <a:gd name="T29" fmla="*/ 269 h 1696"/>
                <a:gd name="T30" fmla="*/ 2123 w 2123"/>
                <a:gd name="T31" fmla="*/ 197 h 1696"/>
                <a:gd name="T32" fmla="*/ 2075 w 2123"/>
                <a:gd name="T33" fmla="*/ 173 h 1696"/>
                <a:gd name="T34" fmla="*/ 1543 w 2123"/>
                <a:gd name="T35" fmla="*/ 257 h 1696"/>
                <a:gd name="T36" fmla="*/ 1208 w 2123"/>
                <a:gd name="T37" fmla="*/ 275 h 1696"/>
                <a:gd name="T38" fmla="*/ 759 w 2123"/>
                <a:gd name="T39" fmla="*/ 257 h 1696"/>
                <a:gd name="T40" fmla="*/ 819 w 2123"/>
                <a:gd name="T41" fmla="*/ 227 h 1696"/>
                <a:gd name="T42" fmla="*/ 1142 w 2123"/>
                <a:gd name="T43" fmla="*/ 0 h 1696"/>
                <a:gd name="T44" fmla="*/ 1088 w 2123"/>
                <a:gd name="T45" fmla="*/ 30 h 1696"/>
                <a:gd name="T46" fmla="*/ 1010 w 2123"/>
                <a:gd name="T47" fmla="*/ 84 h 1696"/>
                <a:gd name="T48" fmla="*/ 855 w 2123"/>
                <a:gd name="T49" fmla="*/ 191 h 1696"/>
                <a:gd name="T50" fmla="*/ 670 w 2123"/>
                <a:gd name="T51" fmla="*/ 281 h 1696"/>
                <a:gd name="T52" fmla="*/ 634 w 2123"/>
                <a:gd name="T53" fmla="*/ 359 h 1696"/>
                <a:gd name="T54" fmla="*/ 305 w 2123"/>
                <a:gd name="T55" fmla="*/ 587 h 1696"/>
                <a:gd name="T56" fmla="*/ 0 w 2123"/>
                <a:gd name="T57" fmla="*/ 725 h 1696"/>
                <a:gd name="T58" fmla="*/ 0 w 2123"/>
                <a:gd name="T59" fmla="*/ 731 h 1696"/>
                <a:gd name="T60" fmla="*/ 0 w 2123"/>
                <a:gd name="T61" fmla="*/ 767 h 1696"/>
                <a:gd name="T62" fmla="*/ 299 w 2123"/>
                <a:gd name="T63" fmla="*/ 635 h 1696"/>
                <a:gd name="T64" fmla="*/ 592 w 2123"/>
                <a:gd name="T65" fmla="*/ 431 h 1696"/>
                <a:gd name="T66" fmla="*/ 508 w 2123"/>
                <a:gd name="T67" fmla="*/ 671 h 1696"/>
                <a:gd name="T68" fmla="*/ 526 w 2123"/>
                <a:gd name="T69" fmla="*/ 995 h 1696"/>
                <a:gd name="T70" fmla="*/ 460 w 2123"/>
                <a:gd name="T71" fmla="*/ 1168 h 1696"/>
                <a:gd name="T72" fmla="*/ 329 w 2123"/>
                <a:gd name="T73" fmla="*/ 1480 h 1696"/>
                <a:gd name="T74" fmla="*/ 323 w 2123"/>
                <a:gd name="T75" fmla="*/ 1696 h 1696"/>
                <a:gd name="T76" fmla="*/ 329 w 2123"/>
                <a:gd name="T77" fmla="*/ 1696 h 1696"/>
                <a:gd name="T78" fmla="*/ 347 w 2123"/>
                <a:gd name="T79" fmla="*/ 1552 h 1696"/>
                <a:gd name="T80" fmla="*/ 580 w 2123"/>
                <a:gd name="T81" fmla="*/ 1043 h 1696"/>
                <a:gd name="T82" fmla="*/ 580 w 2123"/>
                <a:gd name="T83" fmla="*/ 1043 h 1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3"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4" name="Freeform 6"/>
            <p:cNvSpPr>
              <a:spLocks/>
            </p:cNvSpPr>
            <p:nvPr/>
          </p:nvSpPr>
          <p:spPr bwMode="hidden">
            <a:xfrm>
              <a:off x="0" y="524"/>
              <a:ext cx="973" cy="1195"/>
            </a:xfrm>
            <a:custGeom>
              <a:avLst/>
              <a:gdLst>
                <a:gd name="T0" fmla="*/ 323 w 969"/>
                <a:gd name="T1" fmla="*/ 1186 h 1192"/>
                <a:gd name="T2" fmla="*/ 490 w 969"/>
                <a:gd name="T3" fmla="*/ 1192 h 1192"/>
                <a:gd name="T4" fmla="*/ 580 w 969"/>
                <a:gd name="T5" fmla="*/ 1150 h 1192"/>
                <a:gd name="T6" fmla="*/ 813 w 969"/>
                <a:gd name="T7" fmla="*/ 1085 h 1192"/>
                <a:gd name="T8" fmla="*/ 933 w 969"/>
                <a:gd name="T9" fmla="*/ 1055 h 1192"/>
                <a:gd name="T10" fmla="*/ 759 w 969"/>
                <a:gd name="T11" fmla="*/ 989 h 1192"/>
                <a:gd name="T12" fmla="*/ 556 w 969"/>
                <a:gd name="T13" fmla="*/ 953 h 1192"/>
                <a:gd name="T14" fmla="*/ 197 w 969"/>
                <a:gd name="T15" fmla="*/ 971 h 1192"/>
                <a:gd name="T16" fmla="*/ 299 w 969"/>
                <a:gd name="T17" fmla="*/ 893 h 1192"/>
                <a:gd name="T18" fmla="*/ 496 w 969"/>
                <a:gd name="T19" fmla="*/ 803 h 1192"/>
                <a:gd name="T20" fmla="*/ 694 w 969"/>
                <a:gd name="T21" fmla="*/ 671 h 1192"/>
                <a:gd name="T22" fmla="*/ 700 w 969"/>
                <a:gd name="T23" fmla="*/ 671 h 1192"/>
                <a:gd name="T24" fmla="*/ 712 w 969"/>
                <a:gd name="T25" fmla="*/ 665 h 1192"/>
                <a:gd name="T26" fmla="*/ 753 w 969"/>
                <a:gd name="T27" fmla="*/ 647 h 1192"/>
                <a:gd name="T28" fmla="*/ 777 w 969"/>
                <a:gd name="T29" fmla="*/ 641 h 1192"/>
                <a:gd name="T30" fmla="*/ 789 w 969"/>
                <a:gd name="T31" fmla="*/ 629 h 1192"/>
                <a:gd name="T32" fmla="*/ 795 w 969"/>
                <a:gd name="T33" fmla="*/ 617 h 1192"/>
                <a:gd name="T34" fmla="*/ 789 w 969"/>
                <a:gd name="T35" fmla="*/ 611 h 1192"/>
                <a:gd name="T36" fmla="*/ 783 w 969"/>
                <a:gd name="T37" fmla="*/ 599 h 1192"/>
                <a:gd name="T38" fmla="*/ 783 w 969"/>
                <a:gd name="T39" fmla="*/ 575 h 1192"/>
                <a:gd name="T40" fmla="*/ 795 w 969"/>
                <a:gd name="T41" fmla="*/ 545 h 1192"/>
                <a:gd name="T42" fmla="*/ 807 w 969"/>
                <a:gd name="T43" fmla="*/ 515 h 1192"/>
                <a:gd name="T44" fmla="*/ 825 w 969"/>
                <a:gd name="T45" fmla="*/ 485 h 1192"/>
                <a:gd name="T46" fmla="*/ 837 w 969"/>
                <a:gd name="T47" fmla="*/ 455 h 1192"/>
                <a:gd name="T48" fmla="*/ 843 w 969"/>
                <a:gd name="T49" fmla="*/ 437 h 1192"/>
                <a:gd name="T50" fmla="*/ 849 w 969"/>
                <a:gd name="T51" fmla="*/ 431 h 1192"/>
                <a:gd name="T52" fmla="*/ 849 w 969"/>
                <a:gd name="T53" fmla="*/ 347 h 1192"/>
                <a:gd name="T54" fmla="*/ 849 w 969"/>
                <a:gd name="T55" fmla="*/ 341 h 1192"/>
                <a:gd name="T56" fmla="*/ 855 w 969"/>
                <a:gd name="T57" fmla="*/ 335 h 1192"/>
                <a:gd name="T58" fmla="*/ 873 w 969"/>
                <a:gd name="T59" fmla="*/ 305 h 1192"/>
                <a:gd name="T60" fmla="*/ 885 w 969"/>
                <a:gd name="T61" fmla="*/ 269 h 1192"/>
                <a:gd name="T62" fmla="*/ 897 w 969"/>
                <a:gd name="T63" fmla="*/ 239 h 1192"/>
                <a:gd name="T64" fmla="*/ 903 w 969"/>
                <a:gd name="T65" fmla="*/ 227 h 1192"/>
                <a:gd name="T66" fmla="*/ 909 w 969"/>
                <a:gd name="T67" fmla="*/ 215 h 1192"/>
                <a:gd name="T68" fmla="*/ 927 w 969"/>
                <a:gd name="T69" fmla="*/ 173 h 1192"/>
                <a:gd name="T70" fmla="*/ 945 w 969"/>
                <a:gd name="T71" fmla="*/ 137 h 1192"/>
                <a:gd name="T72" fmla="*/ 951 w 969"/>
                <a:gd name="T73" fmla="*/ 125 h 1192"/>
                <a:gd name="T74" fmla="*/ 951 w 969"/>
                <a:gd name="T75" fmla="*/ 119 h 1192"/>
                <a:gd name="T76" fmla="*/ 969 w 969"/>
                <a:gd name="T77" fmla="*/ 0 h 1192"/>
                <a:gd name="T78" fmla="*/ 945 w 969"/>
                <a:gd name="T79" fmla="*/ 47 h 1192"/>
                <a:gd name="T80" fmla="*/ 783 w 969"/>
                <a:gd name="T81" fmla="*/ 113 h 1192"/>
                <a:gd name="T82" fmla="*/ 706 w 969"/>
                <a:gd name="T83" fmla="*/ 161 h 1192"/>
                <a:gd name="T84" fmla="*/ 460 w 969"/>
                <a:gd name="T85" fmla="*/ 233 h 1192"/>
                <a:gd name="T86" fmla="*/ 281 w 969"/>
                <a:gd name="T87" fmla="*/ 287 h 1192"/>
                <a:gd name="T88" fmla="*/ 173 w 969"/>
                <a:gd name="T89" fmla="*/ 293 h 1192"/>
                <a:gd name="T90" fmla="*/ 12 w 969"/>
                <a:gd name="T91" fmla="*/ 485 h 1192"/>
                <a:gd name="T92" fmla="*/ 0 w 969"/>
                <a:gd name="T93" fmla="*/ 509 h 1192"/>
                <a:gd name="T94" fmla="*/ 0 w 969"/>
                <a:gd name="T95" fmla="*/ 1186 h 1192"/>
                <a:gd name="T96" fmla="*/ 96 w 969"/>
                <a:gd name="T97" fmla="*/ 1180 h 1192"/>
                <a:gd name="T98" fmla="*/ 323 w 969"/>
                <a:gd name="T99" fmla="*/ 1186 h 1192"/>
                <a:gd name="T100" fmla="*/ 323 w 969"/>
                <a:gd name="T101" fmla="*/ 1186 h 1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5"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6" name="Freeform 8"/>
            <p:cNvSpPr>
              <a:spLocks/>
            </p:cNvSpPr>
            <p:nvPr/>
          </p:nvSpPr>
          <p:spPr bwMode="hidden">
            <a:xfrm>
              <a:off x="3525" y="1"/>
              <a:ext cx="2185" cy="1508"/>
            </a:xfrm>
            <a:custGeom>
              <a:avLst/>
              <a:gdLst>
                <a:gd name="T0" fmla="*/ 1034 w 2176"/>
                <a:gd name="T1" fmla="*/ 767 h 1505"/>
                <a:gd name="T2" fmla="*/ 1190 w 2176"/>
                <a:gd name="T3" fmla="*/ 1235 h 1505"/>
                <a:gd name="T4" fmla="*/ 956 w 2176"/>
                <a:gd name="T5" fmla="*/ 1193 h 1505"/>
                <a:gd name="T6" fmla="*/ 723 w 2176"/>
                <a:gd name="T7" fmla="*/ 1127 h 1505"/>
                <a:gd name="T8" fmla="*/ 442 w 2176"/>
                <a:gd name="T9" fmla="*/ 1109 h 1505"/>
                <a:gd name="T10" fmla="*/ 0 w 2176"/>
                <a:gd name="T11" fmla="*/ 1079 h 1505"/>
                <a:gd name="T12" fmla="*/ 30 w 2176"/>
                <a:gd name="T13" fmla="*/ 1115 h 1505"/>
                <a:gd name="T14" fmla="*/ 496 w 2176"/>
                <a:gd name="T15" fmla="*/ 1133 h 1505"/>
                <a:gd name="T16" fmla="*/ 777 w 2176"/>
                <a:gd name="T17" fmla="*/ 1187 h 1505"/>
                <a:gd name="T18" fmla="*/ 1130 w 2176"/>
                <a:gd name="T19" fmla="*/ 1301 h 1505"/>
                <a:gd name="T20" fmla="*/ 1070 w 2176"/>
                <a:gd name="T21" fmla="*/ 1319 h 1505"/>
                <a:gd name="T22" fmla="*/ 711 w 2176"/>
                <a:gd name="T23" fmla="*/ 1505 h 1505"/>
                <a:gd name="T24" fmla="*/ 765 w 2176"/>
                <a:gd name="T25" fmla="*/ 1481 h 1505"/>
                <a:gd name="T26" fmla="*/ 861 w 2176"/>
                <a:gd name="T27" fmla="*/ 1439 h 1505"/>
                <a:gd name="T28" fmla="*/ 1022 w 2176"/>
                <a:gd name="T29" fmla="*/ 1355 h 1505"/>
                <a:gd name="T30" fmla="*/ 1214 w 2176"/>
                <a:gd name="T31" fmla="*/ 1295 h 1505"/>
                <a:gd name="T32" fmla="*/ 1267 w 2176"/>
                <a:gd name="T33" fmla="*/ 1223 h 1505"/>
                <a:gd name="T34" fmla="*/ 1632 w 2176"/>
                <a:gd name="T35" fmla="*/ 1043 h 1505"/>
                <a:gd name="T36" fmla="*/ 1931 w 2176"/>
                <a:gd name="T37" fmla="*/ 953 h 1505"/>
                <a:gd name="T38" fmla="*/ 2176 w 2176"/>
                <a:gd name="T39" fmla="*/ 821 h 1505"/>
                <a:gd name="T40" fmla="*/ 1961 w 2176"/>
                <a:gd name="T41" fmla="*/ 911 h 1505"/>
                <a:gd name="T42" fmla="*/ 1656 w 2176"/>
                <a:gd name="T43" fmla="*/ 989 h 1505"/>
                <a:gd name="T44" fmla="*/ 1339 w 2176"/>
                <a:gd name="T45" fmla="*/ 1151 h 1505"/>
                <a:gd name="T46" fmla="*/ 1501 w 2176"/>
                <a:gd name="T47" fmla="*/ 905 h 1505"/>
                <a:gd name="T48" fmla="*/ 1620 w 2176"/>
                <a:gd name="T49" fmla="*/ 545 h 1505"/>
                <a:gd name="T50" fmla="*/ 1740 w 2176"/>
                <a:gd name="T51" fmla="*/ 372 h 1505"/>
                <a:gd name="T52" fmla="*/ 1979 w 2176"/>
                <a:gd name="T53" fmla="*/ 60 h 1505"/>
                <a:gd name="T54" fmla="*/ 2003 w 2176"/>
                <a:gd name="T55" fmla="*/ 0 h 1505"/>
                <a:gd name="T56" fmla="*/ 1973 w 2176"/>
                <a:gd name="T57" fmla="*/ 0 h 1505"/>
                <a:gd name="T58" fmla="*/ 1596 w 2176"/>
                <a:gd name="T59" fmla="*/ 480 h 1505"/>
                <a:gd name="T60" fmla="*/ 1477 w 2176"/>
                <a:gd name="T61" fmla="*/ 887 h 1505"/>
                <a:gd name="T62" fmla="*/ 1255 w 2176"/>
                <a:gd name="T63" fmla="*/ 1175 h 1505"/>
                <a:gd name="T64" fmla="*/ 1130 w 2176"/>
                <a:gd name="T65" fmla="*/ 905 h 1505"/>
                <a:gd name="T66" fmla="*/ 1010 w 2176"/>
                <a:gd name="T67" fmla="*/ 540 h 1505"/>
                <a:gd name="T68" fmla="*/ 885 w 2176"/>
                <a:gd name="T69" fmla="*/ 222 h 1505"/>
                <a:gd name="T70" fmla="*/ 789 w 2176"/>
                <a:gd name="T71" fmla="*/ 0 h 1505"/>
                <a:gd name="T72" fmla="*/ 753 w 2176"/>
                <a:gd name="T73" fmla="*/ 0 h 1505"/>
                <a:gd name="T74" fmla="*/ 903 w 2176"/>
                <a:gd name="T75" fmla="*/ 354 h 1505"/>
                <a:gd name="T76" fmla="*/ 1034 w 2176"/>
                <a:gd name="T77" fmla="*/ 767 h 1505"/>
                <a:gd name="T78" fmla="*/ 1034 w 2176"/>
                <a:gd name="T79" fmla="*/ 767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7" name="Freeform 9"/>
            <p:cNvSpPr>
              <a:spLocks/>
            </p:cNvSpPr>
            <p:nvPr/>
          </p:nvSpPr>
          <p:spPr bwMode="hidden">
            <a:xfrm>
              <a:off x="0" y="649"/>
              <a:ext cx="816" cy="806"/>
            </a:xfrm>
            <a:custGeom>
              <a:avLst/>
              <a:gdLst>
                <a:gd name="T0" fmla="*/ 161 w 813"/>
                <a:gd name="T1" fmla="*/ 564 h 804"/>
                <a:gd name="T2" fmla="*/ 329 w 813"/>
                <a:gd name="T3" fmla="*/ 438 h 804"/>
                <a:gd name="T4" fmla="*/ 646 w 813"/>
                <a:gd name="T5" fmla="*/ 216 h 804"/>
                <a:gd name="T6" fmla="*/ 813 w 813"/>
                <a:gd name="T7" fmla="*/ 0 h 804"/>
                <a:gd name="T8" fmla="*/ 676 w 813"/>
                <a:gd name="T9" fmla="*/ 150 h 804"/>
                <a:gd name="T10" fmla="*/ 144 w 813"/>
                <a:gd name="T11" fmla="*/ 504 h 804"/>
                <a:gd name="T12" fmla="*/ 0 w 813"/>
                <a:gd name="T13" fmla="*/ 732 h 804"/>
                <a:gd name="T14" fmla="*/ 0 w 813"/>
                <a:gd name="T15" fmla="*/ 804 h 804"/>
                <a:gd name="T16" fmla="*/ 161 w 813"/>
                <a:gd name="T17" fmla="*/ 564 h 804"/>
                <a:gd name="T18" fmla="*/ 161 w 813"/>
                <a:gd name="T19" fmla="*/ 564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8" name="Freeform 10"/>
            <p:cNvSpPr>
              <a:spLocks/>
            </p:cNvSpPr>
            <p:nvPr/>
          </p:nvSpPr>
          <p:spPr bwMode="hidden">
            <a:xfrm>
              <a:off x="0" y="1545"/>
              <a:ext cx="762" cy="107"/>
            </a:xfrm>
            <a:custGeom>
              <a:avLst/>
              <a:gdLst>
                <a:gd name="T0" fmla="*/ 460 w 759"/>
                <a:gd name="T1" fmla="*/ 66 h 107"/>
                <a:gd name="T2" fmla="*/ 759 w 759"/>
                <a:gd name="T3" fmla="*/ 0 h 107"/>
                <a:gd name="T4" fmla="*/ 496 w 759"/>
                <a:gd name="T5" fmla="*/ 36 h 107"/>
                <a:gd name="T6" fmla="*/ 138 w 759"/>
                <a:gd name="T7" fmla="*/ 48 h 107"/>
                <a:gd name="T8" fmla="*/ 0 w 759"/>
                <a:gd name="T9" fmla="*/ 78 h 107"/>
                <a:gd name="T10" fmla="*/ 0 w 759"/>
                <a:gd name="T11" fmla="*/ 107 h 107"/>
                <a:gd name="T12" fmla="*/ 96 w 759"/>
                <a:gd name="T13" fmla="*/ 89 h 107"/>
                <a:gd name="T14" fmla="*/ 460 w 759"/>
                <a:gd name="T15" fmla="*/ 66 h 107"/>
                <a:gd name="T16" fmla="*/ 460 w 759"/>
                <a:gd name="T17" fmla="*/ 66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9" name="Freeform 11"/>
            <p:cNvSpPr>
              <a:spLocks/>
            </p:cNvSpPr>
            <p:nvPr/>
          </p:nvSpPr>
          <p:spPr bwMode="hidden">
            <a:xfrm>
              <a:off x="2314" y="3431"/>
              <a:ext cx="3182" cy="745"/>
            </a:xfrm>
            <a:custGeom>
              <a:avLst/>
              <a:gdLst>
                <a:gd name="T0" fmla="*/ 1387 w 3169"/>
                <a:gd name="T1" fmla="*/ 239 h 743"/>
                <a:gd name="T2" fmla="*/ 1734 w 3169"/>
                <a:gd name="T3" fmla="*/ 233 h 743"/>
                <a:gd name="T4" fmla="*/ 2087 w 3169"/>
                <a:gd name="T5" fmla="*/ 251 h 743"/>
                <a:gd name="T6" fmla="*/ 2505 w 3169"/>
                <a:gd name="T7" fmla="*/ 233 h 743"/>
                <a:gd name="T8" fmla="*/ 3169 w 3169"/>
                <a:gd name="T9" fmla="*/ 204 h 743"/>
                <a:gd name="T10" fmla="*/ 3115 w 3169"/>
                <a:gd name="T11" fmla="*/ 186 h 743"/>
                <a:gd name="T12" fmla="*/ 2422 w 3169"/>
                <a:gd name="T13" fmla="*/ 221 h 743"/>
                <a:gd name="T14" fmla="*/ 2003 w 3169"/>
                <a:gd name="T15" fmla="*/ 221 h 743"/>
                <a:gd name="T16" fmla="*/ 1459 w 3169"/>
                <a:gd name="T17" fmla="*/ 186 h 743"/>
                <a:gd name="T18" fmla="*/ 1543 w 3169"/>
                <a:gd name="T19" fmla="*/ 168 h 743"/>
                <a:gd name="T20" fmla="*/ 2039 w 3169"/>
                <a:gd name="T21" fmla="*/ 0 h 743"/>
                <a:gd name="T22" fmla="*/ 1961 w 3169"/>
                <a:gd name="T23" fmla="*/ 24 h 743"/>
                <a:gd name="T24" fmla="*/ 1836 w 3169"/>
                <a:gd name="T25" fmla="*/ 66 h 743"/>
                <a:gd name="T26" fmla="*/ 1602 w 3169"/>
                <a:gd name="T27" fmla="*/ 138 h 743"/>
                <a:gd name="T28" fmla="*/ 1339 w 3169"/>
                <a:gd name="T29" fmla="*/ 198 h 743"/>
                <a:gd name="T30" fmla="*/ 1268 w 3169"/>
                <a:gd name="T31" fmla="*/ 251 h 743"/>
                <a:gd name="T32" fmla="*/ 765 w 3169"/>
                <a:gd name="T33" fmla="*/ 413 h 743"/>
                <a:gd name="T34" fmla="*/ 335 w 3169"/>
                <a:gd name="T35" fmla="*/ 503 h 743"/>
                <a:gd name="T36" fmla="*/ 0 w 3169"/>
                <a:gd name="T37" fmla="*/ 617 h 743"/>
                <a:gd name="T38" fmla="*/ 299 w 3169"/>
                <a:gd name="T39" fmla="*/ 539 h 743"/>
                <a:gd name="T40" fmla="*/ 735 w 3169"/>
                <a:gd name="T41" fmla="*/ 449 h 743"/>
                <a:gd name="T42" fmla="*/ 1178 w 3169"/>
                <a:gd name="T43" fmla="*/ 311 h 743"/>
                <a:gd name="T44" fmla="*/ 981 w 3169"/>
                <a:gd name="T45" fmla="*/ 491 h 743"/>
                <a:gd name="T46" fmla="*/ 867 w 3169"/>
                <a:gd name="T47" fmla="*/ 743 h 743"/>
                <a:gd name="T48" fmla="*/ 861 w 3169"/>
                <a:gd name="T49" fmla="*/ 743 h 743"/>
                <a:gd name="T50" fmla="*/ 933 w 3169"/>
                <a:gd name="T51" fmla="*/ 743 h 743"/>
                <a:gd name="T52" fmla="*/ 1022 w 3169"/>
                <a:gd name="T53" fmla="*/ 497 h 743"/>
                <a:gd name="T54" fmla="*/ 1297 w 3169"/>
                <a:gd name="T55" fmla="*/ 281 h 743"/>
                <a:gd name="T56" fmla="*/ 1531 w 3169"/>
                <a:gd name="T57" fmla="*/ 449 h 743"/>
                <a:gd name="T58" fmla="*/ 1770 w 3169"/>
                <a:gd name="T59" fmla="*/ 677 h 743"/>
                <a:gd name="T60" fmla="*/ 1854 w 3169"/>
                <a:gd name="T61" fmla="*/ 743 h 743"/>
                <a:gd name="T62" fmla="*/ 1919 w 3169"/>
                <a:gd name="T63" fmla="*/ 743 h 743"/>
                <a:gd name="T64" fmla="*/ 1692 w 3169"/>
                <a:gd name="T65" fmla="*/ 527 h 743"/>
                <a:gd name="T66" fmla="*/ 1387 w 3169"/>
                <a:gd name="T67" fmla="*/ 239 h 743"/>
                <a:gd name="T68" fmla="*/ 1387 w 3169"/>
                <a:gd name="T69" fmla="*/ 239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0"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09261"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09262"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3"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4"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5"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6"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7"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8" name="Freeform 20"/>
            <p:cNvSpPr>
              <a:spLocks/>
            </p:cNvSpPr>
            <p:nvPr/>
          </p:nvSpPr>
          <p:spPr bwMode="hidden">
            <a:xfrm>
              <a:off x="3160" y="1860"/>
              <a:ext cx="2162" cy="1934"/>
            </a:xfrm>
            <a:custGeom>
              <a:avLst/>
              <a:gdLst>
                <a:gd name="T0" fmla="*/ 1842 w 2153"/>
                <a:gd name="T1" fmla="*/ 851 h 1930"/>
                <a:gd name="T2" fmla="*/ 1937 w 2153"/>
                <a:gd name="T3" fmla="*/ 1019 h 1930"/>
                <a:gd name="T4" fmla="*/ 2051 w 2153"/>
                <a:gd name="T5" fmla="*/ 1168 h 1930"/>
                <a:gd name="T6" fmla="*/ 2117 w 2153"/>
                <a:gd name="T7" fmla="*/ 1246 h 1930"/>
                <a:gd name="T8" fmla="*/ 2153 w 2153"/>
                <a:gd name="T9" fmla="*/ 1294 h 1930"/>
                <a:gd name="T10" fmla="*/ 1889 w 2153"/>
                <a:gd name="T11" fmla="*/ 977 h 1930"/>
                <a:gd name="T12" fmla="*/ 1860 w 2153"/>
                <a:gd name="T13" fmla="*/ 929 h 1930"/>
                <a:gd name="T14" fmla="*/ 1782 w 2153"/>
                <a:gd name="T15" fmla="*/ 1240 h 1930"/>
                <a:gd name="T16" fmla="*/ 1770 w 2153"/>
                <a:gd name="T17" fmla="*/ 1486 h 1930"/>
                <a:gd name="T18" fmla="*/ 1818 w 2153"/>
                <a:gd name="T19" fmla="*/ 1906 h 1930"/>
                <a:gd name="T20" fmla="*/ 1788 w 2153"/>
                <a:gd name="T21" fmla="*/ 1930 h 1930"/>
                <a:gd name="T22" fmla="*/ 1746 w 2153"/>
                <a:gd name="T23" fmla="*/ 1534 h 1930"/>
                <a:gd name="T24" fmla="*/ 1728 w 2153"/>
                <a:gd name="T25" fmla="*/ 1288 h 1930"/>
                <a:gd name="T26" fmla="*/ 1764 w 2153"/>
                <a:gd name="T27" fmla="*/ 1085 h 1930"/>
                <a:gd name="T28" fmla="*/ 1770 w 2153"/>
                <a:gd name="T29" fmla="*/ 875 h 1930"/>
                <a:gd name="T30" fmla="*/ 1268 w 2153"/>
                <a:gd name="T31" fmla="*/ 1007 h 1930"/>
                <a:gd name="T32" fmla="*/ 825 w 2153"/>
                <a:gd name="T33" fmla="*/ 1132 h 1930"/>
                <a:gd name="T34" fmla="*/ 323 w 2153"/>
                <a:gd name="T35" fmla="*/ 1312 h 1930"/>
                <a:gd name="T36" fmla="*/ 18 w 2153"/>
                <a:gd name="T37" fmla="*/ 1420 h 1930"/>
                <a:gd name="T38" fmla="*/ 311 w 2153"/>
                <a:gd name="T39" fmla="*/ 1282 h 1930"/>
                <a:gd name="T40" fmla="*/ 682 w 2153"/>
                <a:gd name="T41" fmla="*/ 1144 h 1930"/>
                <a:gd name="T42" fmla="*/ 1022 w 2153"/>
                <a:gd name="T43" fmla="*/ 1037 h 1930"/>
                <a:gd name="T44" fmla="*/ 1411 w 2153"/>
                <a:gd name="T45" fmla="*/ 929 h 1930"/>
                <a:gd name="T46" fmla="*/ 1692 w 2153"/>
                <a:gd name="T47" fmla="*/ 815 h 1930"/>
                <a:gd name="T48" fmla="*/ 1333 w 2153"/>
                <a:gd name="T49" fmla="*/ 623 h 1930"/>
                <a:gd name="T50" fmla="*/ 861 w 2153"/>
                <a:gd name="T51" fmla="*/ 515 h 1930"/>
                <a:gd name="T52" fmla="*/ 227 w 2153"/>
                <a:gd name="T53" fmla="*/ 161 h 1930"/>
                <a:gd name="T54" fmla="*/ 0 w 2153"/>
                <a:gd name="T55" fmla="*/ 83 h 1930"/>
                <a:gd name="T56" fmla="*/ 329 w 2153"/>
                <a:gd name="T57" fmla="*/ 179 h 1930"/>
                <a:gd name="T58" fmla="*/ 712 w 2153"/>
                <a:gd name="T59" fmla="*/ 383 h 1930"/>
                <a:gd name="T60" fmla="*/ 933 w 2153"/>
                <a:gd name="T61" fmla="*/ 491 h 1930"/>
                <a:gd name="T62" fmla="*/ 1351 w 2153"/>
                <a:gd name="T63" fmla="*/ 593 h 1930"/>
                <a:gd name="T64" fmla="*/ 1650 w 2153"/>
                <a:gd name="T65" fmla="*/ 743 h 1930"/>
                <a:gd name="T66" fmla="*/ 1423 w 2153"/>
                <a:gd name="T67" fmla="*/ 461 h 1930"/>
                <a:gd name="T68" fmla="*/ 1286 w 2153"/>
                <a:gd name="T69" fmla="*/ 191 h 1930"/>
                <a:gd name="T70" fmla="*/ 1154 w 2153"/>
                <a:gd name="T71" fmla="*/ 0 h 1930"/>
                <a:gd name="T72" fmla="*/ 1339 w 2153"/>
                <a:gd name="T73" fmla="*/ 215 h 1930"/>
                <a:gd name="T74" fmla="*/ 1489 w 2153"/>
                <a:gd name="T75" fmla="*/ 485 h 1930"/>
                <a:gd name="T76" fmla="*/ 1746 w 2153"/>
                <a:gd name="T77" fmla="*/ 803 h 1930"/>
                <a:gd name="T78" fmla="*/ 1842 w 2153"/>
                <a:gd name="T79" fmla="*/ 851 h 1930"/>
                <a:gd name="T80" fmla="*/ 1842 w 2153"/>
                <a:gd name="T81" fmla="*/ 851 h 19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09269" name="Rectangle 21"/>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9270" name="Rectangle 22"/>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9271" name="Rectangle 2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defRPr>
            </a:lvl1pPr>
          </a:lstStyle>
          <a:p>
            <a:endParaRPr lang="en-US" altLang="en-US"/>
          </a:p>
        </p:txBody>
      </p:sp>
      <p:sp>
        <p:nvSpPr>
          <p:cNvPr id="309272" name="Rectangle 2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en-US" altLang="en-US"/>
          </a:p>
        </p:txBody>
      </p:sp>
      <p:sp>
        <p:nvSpPr>
          <p:cNvPr id="309273" name="Rectangle 2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FEEC2DE7-D914-470B-A541-AFE967626C40}"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9pPr>
    </p:titleStyle>
    <p:bodyStyle>
      <a:lvl1pPr marL="342900" indent="-342900" algn="l" rtl="0" eaLnBrk="1" fontAlgn="base" hangingPunct="1">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All In… Or Not</a:t>
            </a:r>
          </a:p>
        </p:txBody>
      </p:sp>
      <p:sp>
        <p:nvSpPr>
          <p:cNvPr id="3" name="Subtitle 2"/>
          <p:cNvSpPr>
            <a:spLocks noGrp="1"/>
          </p:cNvSpPr>
          <p:nvPr>
            <p:ph type="subTitle" sz="quarter" idx="1"/>
          </p:nvPr>
        </p:nvSpPr>
        <p:spPr/>
        <p:txBody>
          <a:bodyPr/>
          <a:lstStyle/>
          <a:p>
            <a:r>
              <a:rPr lang="en-US" dirty="0"/>
              <a:t>February 24, 2019</a:t>
            </a:r>
          </a:p>
        </p:txBody>
      </p:sp>
    </p:spTree>
    <p:extLst>
      <p:ext uri="{BB962C8B-B14F-4D97-AF65-F5344CB8AC3E}">
        <p14:creationId xmlns:p14="http://schemas.microsoft.com/office/powerpoint/2010/main" val="3646181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4" presetClass="entr" presetSubtype="1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effectLst/>
              </a:rPr>
              <a:t>Luke 9:57-62 </a:t>
            </a:r>
            <a:endParaRPr lang="en-US" sz="6000" dirty="0"/>
          </a:p>
        </p:txBody>
      </p:sp>
      <p:sp>
        <p:nvSpPr>
          <p:cNvPr id="3" name="Content Placeholder 2"/>
          <p:cNvSpPr>
            <a:spLocks noGrp="1"/>
          </p:cNvSpPr>
          <p:nvPr>
            <p:ph idx="1"/>
          </p:nvPr>
        </p:nvSpPr>
        <p:spPr>
          <a:xfrm>
            <a:off x="304800" y="1600200"/>
            <a:ext cx="8610600" cy="4530725"/>
          </a:xfrm>
        </p:spPr>
        <p:txBody>
          <a:bodyPr/>
          <a:lstStyle/>
          <a:p>
            <a:pPr marL="0" indent="0">
              <a:buNone/>
            </a:pPr>
            <a:r>
              <a:rPr lang="en-US" sz="2800" dirty="0">
                <a:effectLst/>
              </a:rPr>
              <a:t>As they were walking along the road, a man said to him, “I will follow you wherever you go.” 58 Jesus replied, “Foxes have dens and birds have nests, but the Son of Man has no place to lay his head.” 59 He said to another man, “Follow me.” But he replied, “Lord, first let me go and bury my father.” 60 Jesus said to him, “Let the dead bury their own dead, but you go and proclaim the kingdom of God.” 61 Still another said, “I will follow you, Lord; but first let me go back and say goodbye to my family.” 62 Jesus replied, “No one who puts a hand to the plow and </a:t>
            </a:r>
          </a:p>
        </p:txBody>
      </p:sp>
    </p:spTree>
    <p:extLst>
      <p:ext uri="{BB962C8B-B14F-4D97-AF65-F5344CB8AC3E}">
        <p14:creationId xmlns:p14="http://schemas.microsoft.com/office/powerpoint/2010/main" val="3637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4" presetClass="entr" presetSubtype="1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effectLst/>
              </a:rPr>
              <a:t>Luke 9:57-62 </a:t>
            </a:r>
            <a:endParaRPr lang="en-US" sz="6000" dirty="0"/>
          </a:p>
        </p:txBody>
      </p:sp>
      <p:sp>
        <p:nvSpPr>
          <p:cNvPr id="3" name="Content Placeholder 2"/>
          <p:cNvSpPr>
            <a:spLocks noGrp="1"/>
          </p:cNvSpPr>
          <p:nvPr>
            <p:ph idx="1"/>
          </p:nvPr>
        </p:nvSpPr>
        <p:spPr>
          <a:xfrm>
            <a:off x="304800" y="1600200"/>
            <a:ext cx="8610600" cy="4530725"/>
          </a:xfrm>
        </p:spPr>
        <p:txBody>
          <a:bodyPr/>
          <a:lstStyle/>
          <a:p>
            <a:pPr marL="0" indent="0">
              <a:buNone/>
            </a:pPr>
            <a:r>
              <a:rPr lang="en-US" sz="2800" dirty="0">
                <a:effectLst/>
              </a:rPr>
              <a:t>looks back is fit for service in the kingdom of God.”</a:t>
            </a:r>
          </a:p>
        </p:txBody>
      </p:sp>
    </p:spTree>
    <p:extLst>
      <p:ext uri="{BB962C8B-B14F-4D97-AF65-F5344CB8AC3E}">
        <p14:creationId xmlns:p14="http://schemas.microsoft.com/office/powerpoint/2010/main" val="1505719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Introduction</a:t>
            </a:r>
          </a:p>
        </p:txBody>
      </p:sp>
      <p:sp>
        <p:nvSpPr>
          <p:cNvPr id="3" name="Content Placeholder 2"/>
          <p:cNvSpPr>
            <a:spLocks noGrp="1"/>
          </p:cNvSpPr>
          <p:nvPr>
            <p:ph idx="1"/>
          </p:nvPr>
        </p:nvSpPr>
        <p:spPr>
          <a:xfrm>
            <a:off x="304800" y="1600200"/>
            <a:ext cx="8610600" cy="4530725"/>
          </a:xfrm>
        </p:spPr>
        <p:txBody>
          <a:bodyPr/>
          <a:lstStyle/>
          <a:p>
            <a:r>
              <a:rPr lang="en-US" sz="2800" dirty="0">
                <a:effectLst/>
              </a:rPr>
              <a:t>Living daily to wholeheartedly follow Jesus</a:t>
            </a:r>
          </a:p>
          <a:p>
            <a:r>
              <a:rPr lang="en-US" sz="2800" dirty="0">
                <a:effectLst/>
              </a:rPr>
              <a:t>Desperately lost, having no idea what they are doing</a:t>
            </a:r>
          </a:p>
          <a:p>
            <a:r>
              <a:rPr lang="en-US" sz="2800" dirty="0">
                <a:effectLst/>
              </a:rPr>
              <a:t>Standing against God and His truth</a:t>
            </a:r>
          </a:p>
          <a:p>
            <a:r>
              <a:rPr lang="en-US" sz="2800" dirty="0">
                <a:effectLst/>
              </a:rPr>
              <a:t>Can’t stand in the middle of the road</a:t>
            </a:r>
          </a:p>
          <a:p>
            <a:r>
              <a:rPr lang="en-US" sz="2800" dirty="0">
                <a:effectLst/>
              </a:rPr>
              <a:t>Nation being polarized in times we are living in</a:t>
            </a:r>
          </a:p>
          <a:p>
            <a:r>
              <a:rPr lang="en-US" sz="2800" dirty="0">
                <a:effectLst/>
              </a:rPr>
              <a:t>Need to be “all in”</a:t>
            </a:r>
          </a:p>
        </p:txBody>
      </p:sp>
    </p:spTree>
    <p:extLst>
      <p:ext uri="{BB962C8B-B14F-4D97-AF65-F5344CB8AC3E}">
        <p14:creationId xmlns:p14="http://schemas.microsoft.com/office/powerpoint/2010/main" val="76012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effectLst/>
              </a:rPr>
              <a:t>Cost To Following Jesus</a:t>
            </a:r>
          </a:p>
        </p:txBody>
      </p:sp>
      <p:sp>
        <p:nvSpPr>
          <p:cNvPr id="3" name="Content Placeholder 2"/>
          <p:cNvSpPr>
            <a:spLocks noGrp="1"/>
          </p:cNvSpPr>
          <p:nvPr>
            <p:ph idx="1"/>
          </p:nvPr>
        </p:nvSpPr>
        <p:spPr>
          <a:xfrm>
            <a:off x="152400" y="1600200"/>
            <a:ext cx="8839200" cy="4530725"/>
          </a:xfrm>
        </p:spPr>
        <p:txBody>
          <a:bodyPr/>
          <a:lstStyle/>
          <a:p>
            <a:r>
              <a:rPr lang="en-US" sz="2800" dirty="0">
                <a:effectLst/>
              </a:rPr>
              <a:t>Appealing to follow Jesus, He was the miracle worker</a:t>
            </a:r>
          </a:p>
          <a:p>
            <a:r>
              <a:rPr lang="en-US" sz="2800" dirty="0">
                <a:effectLst/>
              </a:rPr>
              <a:t>It’s cool to follow Jesus isn’t it?</a:t>
            </a:r>
          </a:p>
          <a:p>
            <a:r>
              <a:rPr lang="en-US" sz="2800" dirty="0">
                <a:effectLst/>
              </a:rPr>
              <a:t>Following Jesus is not what you think it is</a:t>
            </a:r>
          </a:p>
          <a:p>
            <a:r>
              <a:rPr lang="en-US" sz="2800" dirty="0">
                <a:effectLst/>
              </a:rPr>
              <a:t>Following Jesus should not make me fat and comfortable</a:t>
            </a:r>
          </a:p>
          <a:p>
            <a:r>
              <a:rPr lang="en-US" sz="2800" dirty="0">
                <a:effectLst/>
              </a:rPr>
              <a:t>Means saying goodbye to a life of ease</a:t>
            </a:r>
          </a:p>
        </p:txBody>
      </p:sp>
    </p:spTree>
    <p:extLst>
      <p:ext uri="{BB962C8B-B14F-4D97-AF65-F5344CB8AC3E}">
        <p14:creationId xmlns:p14="http://schemas.microsoft.com/office/powerpoint/2010/main" val="3782544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Walking Away from Things </a:t>
            </a:r>
            <a:br>
              <a:rPr lang="en-US" dirty="0">
                <a:effectLst/>
              </a:rPr>
            </a:br>
            <a:r>
              <a:rPr lang="en-US" dirty="0">
                <a:effectLst/>
              </a:rPr>
              <a:t>That Hold Me</a:t>
            </a:r>
          </a:p>
        </p:txBody>
      </p:sp>
      <p:sp>
        <p:nvSpPr>
          <p:cNvPr id="3" name="Content Placeholder 2"/>
          <p:cNvSpPr>
            <a:spLocks noGrp="1"/>
          </p:cNvSpPr>
          <p:nvPr>
            <p:ph idx="1"/>
          </p:nvPr>
        </p:nvSpPr>
        <p:spPr>
          <a:xfrm>
            <a:off x="152400" y="1600200"/>
            <a:ext cx="8839200" cy="4530725"/>
          </a:xfrm>
        </p:spPr>
        <p:txBody>
          <a:bodyPr/>
          <a:lstStyle/>
          <a:p>
            <a:r>
              <a:rPr lang="en-US" sz="2800" dirty="0">
                <a:effectLst/>
              </a:rPr>
              <a:t>Gospel ought to make us uncomfortable</a:t>
            </a:r>
          </a:p>
          <a:p>
            <a:r>
              <a:rPr lang="en-US" sz="2800" dirty="0">
                <a:effectLst/>
              </a:rPr>
              <a:t>Let me go and bury my father</a:t>
            </a:r>
          </a:p>
          <a:p>
            <a:r>
              <a:rPr lang="en-US" sz="2800" dirty="0">
                <a:effectLst/>
              </a:rPr>
              <a:t>Abandonment to the things of this world</a:t>
            </a:r>
          </a:p>
          <a:p>
            <a:r>
              <a:rPr lang="en-US" sz="2800" dirty="0">
                <a:effectLst/>
              </a:rPr>
              <a:t>We make idols out of our time and our priorities</a:t>
            </a:r>
          </a:p>
          <a:p>
            <a:r>
              <a:rPr lang="en-US" sz="2800" dirty="0">
                <a:effectLst/>
              </a:rPr>
              <a:t>God commissions us to give first fruits of our time to Him</a:t>
            </a:r>
          </a:p>
        </p:txBody>
      </p:sp>
    </p:spTree>
    <p:extLst>
      <p:ext uri="{BB962C8B-B14F-4D97-AF65-F5344CB8AC3E}">
        <p14:creationId xmlns:p14="http://schemas.microsoft.com/office/powerpoint/2010/main" val="930223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Not Looking Back </a:t>
            </a:r>
          </a:p>
        </p:txBody>
      </p:sp>
      <p:sp>
        <p:nvSpPr>
          <p:cNvPr id="3" name="Content Placeholder 2"/>
          <p:cNvSpPr>
            <a:spLocks noGrp="1"/>
          </p:cNvSpPr>
          <p:nvPr>
            <p:ph idx="1"/>
          </p:nvPr>
        </p:nvSpPr>
        <p:spPr>
          <a:xfrm>
            <a:off x="152400" y="1600200"/>
            <a:ext cx="8839200" cy="4530725"/>
          </a:xfrm>
        </p:spPr>
        <p:txBody>
          <a:bodyPr/>
          <a:lstStyle/>
          <a:p>
            <a:r>
              <a:rPr lang="en-US" sz="2800" dirty="0">
                <a:effectLst/>
              </a:rPr>
              <a:t>When you look back, you think, “If only”</a:t>
            </a:r>
          </a:p>
          <a:p>
            <a:r>
              <a:rPr lang="en-US" sz="2800" dirty="0">
                <a:effectLst/>
              </a:rPr>
              <a:t>There’s this reason I can’t go forward and that reason</a:t>
            </a:r>
          </a:p>
          <a:p>
            <a:r>
              <a:rPr lang="en-US" sz="2800" dirty="0">
                <a:effectLst/>
              </a:rPr>
              <a:t>Keep your eyes fixed on the prize</a:t>
            </a:r>
          </a:p>
          <a:p>
            <a:r>
              <a:rPr lang="en-US" sz="2800" dirty="0">
                <a:effectLst/>
              </a:rPr>
              <a:t>God is calling me to write a new word on my whiteboard</a:t>
            </a:r>
          </a:p>
          <a:p>
            <a:r>
              <a:rPr lang="en-US" sz="2800" dirty="0">
                <a:effectLst/>
              </a:rPr>
              <a:t>Firm resolve to obey His commands today</a:t>
            </a:r>
          </a:p>
          <a:p>
            <a:r>
              <a:rPr lang="en-US" sz="2800" dirty="0">
                <a:effectLst/>
              </a:rPr>
              <a:t>Be obedient today!</a:t>
            </a:r>
          </a:p>
        </p:txBody>
      </p:sp>
    </p:spTree>
    <p:extLst>
      <p:ext uri="{BB962C8B-B14F-4D97-AF65-F5344CB8AC3E}">
        <p14:creationId xmlns:p14="http://schemas.microsoft.com/office/powerpoint/2010/main" val="83751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t>Conclusion</a:t>
            </a:r>
          </a:p>
        </p:txBody>
      </p:sp>
      <p:sp>
        <p:nvSpPr>
          <p:cNvPr id="3" name="Content Placeholder 2"/>
          <p:cNvSpPr>
            <a:spLocks noGrp="1"/>
          </p:cNvSpPr>
          <p:nvPr>
            <p:ph idx="1"/>
          </p:nvPr>
        </p:nvSpPr>
        <p:spPr>
          <a:xfrm>
            <a:off x="152400" y="1600200"/>
            <a:ext cx="8839200" cy="4530725"/>
          </a:xfrm>
        </p:spPr>
        <p:txBody>
          <a:bodyPr/>
          <a:lstStyle/>
          <a:p>
            <a:r>
              <a:rPr lang="en-US" sz="2800" dirty="0">
                <a:effectLst/>
              </a:rPr>
              <a:t>Cost to Following Jesus</a:t>
            </a:r>
          </a:p>
          <a:p>
            <a:r>
              <a:rPr lang="en-US" sz="2800" dirty="0">
                <a:effectLst/>
              </a:rPr>
              <a:t>Walking Away from Things That Hold Me</a:t>
            </a:r>
          </a:p>
          <a:p>
            <a:r>
              <a:rPr lang="en-US" sz="2800" dirty="0">
                <a:effectLst/>
              </a:rPr>
              <a:t>Not Looking Back </a:t>
            </a:r>
          </a:p>
        </p:txBody>
      </p:sp>
    </p:spTree>
    <p:extLst>
      <p:ext uri="{BB962C8B-B14F-4D97-AF65-F5344CB8AC3E}">
        <p14:creationId xmlns:p14="http://schemas.microsoft.com/office/powerpoint/2010/main" val="3490638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Maple design template">
  <a:themeElements>
    <a:clrScheme name="Office Them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charset="0"/>
          </a:defRPr>
        </a:defPPr>
      </a:lstStyle>
    </a:lnDef>
  </a:objectDefaults>
  <a:extraClrSchemeLst>
    <a:extraClrScheme>
      <a:clrScheme name="Office Them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Office Them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Office Them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Office Them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Office Them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Office Them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Office Them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Office Them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Maple design template</Template>
  <TotalTime>355</TotalTime>
  <Words>244</Words>
  <Application>Microsoft Office PowerPoint</Application>
  <PresentationFormat>On-screen Show (4:3)</PresentationFormat>
  <Paragraphs>36</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Times New Roman</vt:lpstr>
      <vt:lpstr>Wingdings</vt:lpstr>
      <vt:lpstr>Maple design template</vt:lpstr>
      <vt:lpstr>All In… Or Not</vt:lpstr>
      <vt:lpstr>Luke 9:57-62 </vt:lpstr>
      <vt:lpstr>Luke 9:57-62 </vt:lpstr>
      <vt:lpstr>Introduction</vt:lpstr>
      <vt:lpstr>Cost To Following Jesus</vt:lpstr>
      <vt:lpstr>Walking Away from Things  That Hold Me</vt:lpstr>
      <vt:lpstr>Not Looking Back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for GCF 2019</dc:title>
  <dc:creator>Owner</dc:creator>
  <cp:lastModifiedBy>Evan Hanes</cp:lastModifiedBy>
  <cp:revision>24</cp:revision>
  <cp:lastPrinted>2019-02-23T20:27:34Z</cp:lastPrinted>
  <dcterms:created xsi:type="dcterms:W3CDTF">2019-01-05T21:39:52Z</dcterms:created>
  <dcterms:modified xsi:type="dcterms:W3CDTF">2019-02-24T13:53:36Z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TC102037791033</vt:lpwstr>
  </property>
</Properties>
</file>