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0" r:id="rId2"/>
    <p:sldId id="292" r:id="rId3"/>
    <p:sldId id="281" r:id="rId4"/>
    <p:sldId id="278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79" r:id="rId13"/>
    <p:sldId id="290" r:id="rId14"/>
    <p:sldId id="264" r:id="rId15"/>
    <p:sldId id="291" r:id="rId16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21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8D99D-D127-493A-91BA-B00BDC3C1C68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1657E-88D1-4104-8F29-BF7F5311D8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19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C5F9A-2E9D-4566-9EBF-5DA5DF87EEEF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4C07A6-CA15-4736-99CE-DE6071722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07A6-CA15-4736-99CE-DE60717222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9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07A6-CA15-4736-99CE-DE60717222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77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07A6-CA15-4736-99CE-DE60717222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31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07A6-CA15-4736-99CE-DE60717222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784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07A6-CA15-4736-99CE-DE60717222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38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07A6-CA15-4736-99CE-DE60717222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60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07A6-CA15-4736-99CE-DE60717222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90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07A6-CA15-4736-99CE-DE60717222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23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07A6-CA15-4736-99CE-DE60717222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48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07A6-CA15-4736-99CE-DE60717222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075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07A6-CA15-4736-99CE-DE60717222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53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07A6-CA15-4736-99CE-DE60717222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394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07A6-CA15-4736-99CE-DE60717222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3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07A6-CA15-4736-99CE-DE60717222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47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4C07A6-CA15-4736-99CE-DE60717222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2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E43C-B980-4DC3-863E-117507633110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94AA-FB14-49B3-B0C2-092CA639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30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E43C-B980-4DC3-863E-117507633110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94AA-FB14-49B3-B0C2-092CA639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4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E43C-B980-4DC3-863E-117507633110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94AA-FB14-49B3-B0C2-092CA639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621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E43C-B980-4DC3-863E-117507633110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94AA-FB14-49B3-B0C2-092CA639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7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E43C-B980-4DC3-863E-117507633110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94AA-FB14-49B3-B0C2-092CA639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8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E43C-B980-4DC3-863E-117507633110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94AA-FB14-49B3-B0C2-092CA639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23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E43C-B980-4DC3-863E-117507633110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94AA-FB14-49B3-B0C2-092CA639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84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E43C-B980-4DC3-863E-117507633110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94AA-FB14-49B3-B0C2-092CA639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83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E43C-B980-4DC3-863E-117507633110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94AA-FB14-49B3-B0C2-092CA639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E43C-B980-4DC3-863E-117507633110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94AA-FB14-49B3-B0C2-092CA639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85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E43C-B980-4DC3-863E-117507633110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E94AA-FB14-49B3-B0C2-092CA639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8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7E43C-B980-4DC3-863E-117507633110}" type="datetimeFigureOut">
              <a:rPr lang="en-US" smtClean="0"/>
              <a:t>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E94AA-FB14-49B3-B0C2-092CA639A5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1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jpeg"/><Relationship Id="rId21" Type="http://schemas.openxmlformats.org/officeDocument/2006/relationships/image" Target="../media/image20.jp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8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2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0342" y="137578"/>
            <a:ext cx="10189029" cy="2455036"/>
          </a:xfrm>
        </p:spPr>
        <p:txBody>
          <a:bodyPr anchor="t"/>
          <a:lstStyle/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Raleigh Abortion Outreach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5" y="3940629"/>
            <a:ext cx="4973563" cy="27976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2" y="1150475"/>
            <a:ext cx="2353518" cy="2353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577" y="1236340"/>
            <a:ext cx="2707042" cy="20302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80058" y="1448484"/>
            <a:ext cx="2384074" cy="17880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28525" y="1332541"/>
            <a:ext cx="2096867" cy="1572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32975" y="4415518"/>
            <a:ext cx="2463800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228" y="1070432"/>
            <a:ext cx="1524000" cy="203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058" y="2490512"/>
            <a:ext cx="2273298" cy="22732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462" y="3120125"/>
            <a:ext cx="2260599" cy="16954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502" y="3463911"/>
            <a:ext cx="2232951" cy="148863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1210" y="2991553"/>
            <a:ext cx="1232731" cy="16436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407" y="3738454"/>
            <a:ext cx="2028591" cy="151196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104" y="1212888"/>
            <a:ext cx="1259585" cy="14502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441" y="2628139"/>
            <a:ext cx="1348463" cy="179795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148" y="4927068"/>
            <a:ext cx="2943225" cy="155257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59" y="5151069"/>
            <a:ext cx="1913807" cy="143535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77" y="2991553"/>
            <a:ext cx="1530096" cy="10424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248" y="4983045"/>
            <a:ext cx="2220520" cy="16593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82" y="2813154"/>
            <a:ext cx="1784761" cy="13368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990" y="4845959"/>
            <a:ext cx="1419225" cy="189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2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0342" y="205014"/>
            <a:ext cx="10189029" cy="23876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Abortion Center Outreach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#7- Talk 1-2-1 with people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99801" y="1954392"/>
            <a:ext cx="3414088" cy="2560566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1" t="20472" r="17922" b="27007"/>
          <a:stretch/>
        </p:blipFill>
        <p:spPr>
          <a:xfrm rot="5400000">
            <a:off x="2639750" y="2625312"/>
            <a:ext cx="2583009" cy="167215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1" r="14316" b="11837"/>
          <a:stretch/>
        </p:blipFill>
        <p:spPr>
          <a:xfrm>
            <a:off x="551546" y="1756232"/>
            <a:ext cx="2184401" cy="227511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102" y="1756232"/>
            <a:ext cx="3619497" cy="241299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34629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286" y="205014"/>
            <a:ext cx="11136085" cy="23876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	Abortion Center Outreach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#8- Get contact info &amp; follow-up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5" t="4401" r="41149" b="41648"/>
          <a:stretch/>
        </p:blipFill>
        <p:spPr>
          <a:xfrm>
            <a:off x="1186543" y="1702250"/>
            <a:ext cx="3466017" cy="317046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017" y="1702250"/>
            <a:ext cx="5636386" cy="317046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600459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544" y="205014"/>
            <a:ext cx="10874828" cy="23876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Century Gothic" panose="020B0502020202020204" pitchFamily="34" charset="0"/>
              </a:rPr>
              <a:t>   Why do you go to the abortion center?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5300" dirty="0">
                <a:solidFill>
                  <a:schemeClr val="bg1"/>
                </a:solidFill>
                <a:latin typeface="Century Gothic" panose="020B0502020202020204" pitchFamily="34" charset="0"/>
              </a:rPr>
              <a:t>…for Joy Carlos!   born Feb. 11, 2019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503" y="1006928"/>
            <a:ext cx="3607553" cy="4810070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738494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9344" y="642257"/>
            <a:ext cx="10363200" cy="572588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Francis Schaeffer said, </a:t>
            </a:r>
          </a:p>
          <a:p>
            <a:endParaRPr lang="en-US" sz="4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“Every abortion clinic should have a   sign in front stating, </a:t>
            </a:r>
          </a:p>
          <a:p>
            <a:r>
              <a:rPr lang="en-US" sz="6600" dirty="0">
                <a:solidFill>
                  <a:schemeClr val="bg1"/>
                </a:solidFill>
                <a:latin typeface="Century Gothic" panose="020B0502020202020204" pitchFamily="34" charset="0"/>
              </a:rPr>
              <a:t>‘Open by the permission of the church.’”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6057" y="435429"/>
            <a:ext cx="10961914" cy="539931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54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87829" y="304801"/>
            <a:ext cx="11081657" cy="5867400"/>
          </a:xfrm>
        </p:spPr>
        <p:txBody>
          <a:bodyPr anchor="t"/>
          <a:lstStyle/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    Ways you can help: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1- Commit to </a:t>
            </a:r>
            <a:r>
              <a:rPr lang="en-US" dirty="0">
                <a:solidFill>
                  <a:schemeClr val="accent2"/>
                </a:solidFill>
                <a:latin typeface="Century Gothic" panose="020B0502020202020204" pitchFamily="34" charset="0"/>
              </a:rPr>
              <a:t>LOVE LIFE 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week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2- Pray for the local outreach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3- Join the frontlines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4- Help with follow-up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5- Be bold &amp; spread the word</a:t>
            </a:r>
          </a:p>
        </p:txBody>
      </p:sp>
    </p:spTree>
    <p:extLst>
      <p:ext uri="{BB962C8B-B14F-4D97-AF65-F5344CB8AC3E}">
        <p14:creationId xmlns:p14="http://schemas.microsoft.com/office/powerpoint/2010/main" val="3212406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6371" y="1873477"/>
            <a:ext cx="7064828" cy="1152751"/>
          </a:xfrm>
        </p:spPr>
        <p:txBody>
          <a:bodyPr anchor="t"/>
          <a:lstStyle/>
          <a:p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Let’s End Abortion</a:t>
            </a:r>
          </a:p>
        </p:txBody>
      </p:sp>
    </p:spTree>
    <p:extLst>
      <p:ext uri="{BB962C8B-B14F-4D97-AF65-F5344CB8AC3E}">
        <p14:creationId xmlns:p14="http://schemas.microsoft.com/office/powerpoint/2010/main" val="227896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66057" y="435429"/>
            <a:ext cx="10961914" cy="5399314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099457" y="968829"/>
            <a:ext cx="10003972" cy="4604656"/>
          </a:xfrm>
        </p:spPr>
        <p:txBody>
          <a:bodyPr anchor="t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“Open your mouth for the speechless, in the cause of </a:t>
            </a:r>
            <a:r>
              <a:rPr lang="en-US" u="sng" dirty="0">
                <a:solidFill>
                  <a:schemeClr val="bg1"/>
                </a:solidFill>
                <a:latin typeface="Century Gothic" panose="020B0502020202020204" pitchFamily="34" charset="0"/>
              </a:rPr>
              <a:t>all</a:t>
            </a: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 who are appointed to die.”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				    -Proverbs 31:8</a:t>
            </a:r>
          </a:p>
        </p:txBody>
      </p:sp>
    </p:spTree>
    <p:extLst>
      <p:ext uri="{BB962C8B-B14F-4D97-AF65-F5344CB8AC3E}">
        <p14:creationId xmlns:p14="http://schemas.microsoft.com/office/powerpoint/2010/main" val="2665928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0342" y="205014"/>
            <a:ext cx="10189029" cy="2387600"/>
          </a:xfrm>
        </p:spPr>
        <p:txBody>
          <a:bodyPr anchor="t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latin typeface="Century Gothic" panose="020B0502020202020204" pitchFamily="34" charset="0"/>
              </a:rPr>
              <a:t>2 Main Raleigh Abortion Centers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029" y="1246413"/>
            <a:ext cx="6988631" cy="52088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6" t="38863" r="4080"/>
          <a:stretch/>
        </p:blipFill>
        <p:spPr>
          <a:xfrm>
            <a:off x="511628" y="4151991"/>
            <a:ext cx="3034968" cy="18669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8" y="1398814"/>
            <a:ext cx="3008104" cy="204934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ight Arrow 5"/>
          <p:cNvSpPr/>
          <p:nvPr/>
        </p:nvSpPr>
        <p:spPr>
          <a:xfrm rot="1601464">
            <a:off x="6549405" y="3055525"/>
            <a:ext cx="555171" cy="2830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913444">
            <a:off x="5959693" y="4288967"/>
            <a:ext cx="555171" cy="28302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47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0342" y="205014"/>
            <a:ext cx="10189029" cy="23876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Abortion Center Outreach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#1 Pray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94" y="1268185"/>
            <a:ext cx="7318334" cy="3860481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856821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0342" y="205014"/>
            <a:ext cx="10189029" cy="23876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Abortion Center Outreach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#2 Introduce Ourselves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0"/>
          <a:stretch/>
        </p:blipFill>
        <p:spPr>
          <a:xfrm>
            <a:off x="8330094" y="1647364"/>
            <a:ext cx="3546241" cy="323487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39"/>
          <a:stretch/>
        </p:blipFill>
        <p:spPr>
          <a:xfrm>
            <a:off x="378820" y="1658250"/>
            <a:ext cx="3975465" cy="3223992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79"/>
          <a:stretch/>
        </p:blipFill>
        <p:spPr>
          <a:xfrm>
            <a:off x="4499590" y="1658250"/>
            <a:ext cx="3664695" cy="322896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71466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0342" y="205014"/>
            <a:ext cx="10189029" cy="23876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Abortion Center Outreach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#3 Hand Out Pro-Life Info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13" y="1398814"/>
            <a:ext cx="3697399" cy="369739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70" y="1398814"/>
            <a:ext cx="3211287" cy="3697399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10241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0342" y="205014"/>
            <a:ext cx="10189029" cy="23876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Abortion Center Outreach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#4 Recommend Your Choice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" t="2001" r="3183" b="7169"/>
          <a:stretch/>
        </p:blipFill>
        <p:spPr>
          <a:xfrm>
            <a:off x="2899228" y="1398814"/>
            <a:ext cx="5330372" cy="3746044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941368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0342" y="205014"/>
            <a:ext cx="10189029" cy="23876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Abortion Center Outreach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#5- Plead with moms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63" y="1637456"/>
            <a:ext cx="4308144" cy="323110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1637456"/>
            <a:ext cx="2436764" cy="324901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/>
          <a:stretch/>
        </p:blipFill>
        <p:spPr>
          <a:xfrm>
            <a:off x="396175" y="1655367"/>
            <a:ext cx="3771354" cy="323110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036779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0342" y="205014"/>
            <a:ext cx="10189029" cy="2387600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Abortion Center Outreach</a:t>
            </a: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#6- Hold signs &amp; pray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88" y="1398814"/>
            <a:ext cx="2628502" cy="3825025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79" y="1419202"/>
            <a:ext cx="2624589" cy="380463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317" y="1398813"/>
            <a:ext cx="2589964" cy="3804637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162" y="1409007"/>
            <a:ext cx="2593766" cy="380463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810547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107</Words>
  <Application>Microsoft Office PowerPoint</Application>
  <PresentationFormat>Widescreen</PresentationFormat>
  <Paragraphs>33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Office Theme</vt:lpstr>
      <vt:lpstr>Raleigh Abortion Outreach</vt:lpstr>
      <vt:lpstr>“Open your mouth for the speechless, in the cause of all who are appointed to die.”         -Proverbs 31:8</vt:lpstr>
      <vt:lpstr>2 Main Raleigh Abortion Centers</vt:lpstr>
      <vt:lpstr>Abortion Center Outreach       #1 Pray</vt:lpstr>
      <vt:lpstr>Abortion Center Outreach       #2 Introduce Ourselves</vt:lpstr>
      <vt:lpstr>Abortion Center Outreach       #3 Hand Out Pro-Life Info</vt:lpstr>
      <vt:lpstr>Abortion Center Outreach       #4 Recommend Your Choice</vt:lpstr>
      <vt:lpstr>Abortion Center Outreach       #5- Plead with moms</vt:lpstr>
      <vt:lpstr>Abortion Center Outreach       #6- Hold signs &amp; pray</vt:lpstr>
      <vt:lpstr>Abortion Center Outreach       #7- Talk 1-2-1 with people</vt:lpstr>
      <vt:lpstr> Abortion Center Outreach       #8- Get contact info &amp; follow-up</vt:lpstr>
      <vt:lpstr>   Why do you go to the abortion center?        …for Joy Carlos!   born Feb. 11, 2019</vt:lpstr>
      <vt:lpstr>PowerPoint Presentation</vt:lpstr>
      <vt:lpstr>     Ways you can help:  1- Commit to LOVE LIFE week 2- Pray for the local outreach 3- Join the frontlines 4- Help with follow-up 5- Be bold &amp; spread the word</vt:lpstr>
      <vt:lpstr>Let’s End Abortion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End of Abortion</dc:title>
  <dc:creator>Greg Stephens</dc:creator>
  <cp:lastModifiedBy>Evan Hanes</cp:lastModifiedBy>
  <cp:revision>53</cp:revision>
  <cp:lastPrinted>2019-02-17T10:15:13Z</cp:lastPrinted>
  <dcterms:created xsi:type="dcterms:W3CDTF">2019-02-15T18:35:22Z</dcterms:created>
  <dcterms:modified xsi:type="dcterms:W3CDTF">2019-02-17T14:56:50Z</dcterms:modified>
</cp:coreProperties>
</file>