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2"/>
  </p:sldMasterIdLst>
  <p:notesMasterIdLst>
    <p:notesMasterId r:id="rId11"/>
  </p:notesMasterIdLst>
  <p:handoutMasterIdLst>
    <p:handoutMasterId r:id="rId12"/>
  </p:handoutMasterIdLst>
  <p:sldIdLst>
    <p:sldId id="257" r:id="rId3"/>
    <p:sldId id="258" r:id="rId4"/>
    <p:sldId id="266" r:id="rId5"/>
    <p:sldId id="261" r:id="rId6"/>
    <p:sldId id="262" r:id="rId7"/>
    <p:sldId id="263" r:id="rId8"/>
    <p:sldId id="264" r:id="rId9"/>
    <p:sldId id="265" r:id="rId10"/>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1" d="100"/>
          <a:sy n="91" d="100"/>
        </p:scale>
        <p:origin x="101" y="72"/>
      </p:cViewPr>
      <p:guideLst>
        <p:guide orient="horz" pos="2160"/>
        <p:guide pos="3840"/>
      </p:guideLst>
    </p:cSldViewPr>
  </p:slideViewPr>
  <p:notesTextViewPr>
    <p:cViewPr>
      <p:scale>
        <a:sx n="3" d="2"/>
        <a:sy n="3" d="2"/>
      </p:scale>
      <p:origin x="0" y="0"/>
    </p:cViewPr>
  </p:notesTextViewPr>
  <p:notesViewPr>
    <p:cSldViewPr snapToGrid="0" showGuides="1">
      <p:cViewPr varScale="1">
        <p:scale>
          <a:sx n="79" d="100"/>
          <a:sy n="79" d="100"/>
        </p:scale>
        <p:origin x="31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6157B527-9545-4A18-82C6-985C2D673EE0}" type="datetimeFigureOut">
              <a:rPr lang="en-US" smtClean="0"/>
              <a:t>5/12/2019</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E06BD15E-A83F-499B-AE2F-72149146BFF5}" type="slidenum">
              <a:rPr lang="en-US" smtClean="0"/>
              <a:t>‹#›</a:t>
            </a:fld>
            <a:endParaRPr lang="en-US"/>
          </a:p>
        </p:txBody>
      </p:sp>
    </p:spTree>
    <p:extLst>
      <p:ext uri="{BB962C8B-B14F-4D97-AF65-F5344CB8AC3E}">
        <p14:creationId xmlns:p14="http://schemas.microsoft.com/office/powerpoint/2010/main" val="1528339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382A402-9AEC-46CD-BFFB-8C45353B9417}" type="datetimeFigureOut">
              <a:rPr lang="en-US" smtClean="0"/>
              <a:t>5/12/2019</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4BD6FFF6-EFF5-46FA-B62C-F141E1274D59}" type="slidenum">
              <a:rPr lang="en-US" smtClean="0"/>
              <a:t>‹#›</a:t>
            </a:fld>
            <a:endParaRPr lang="en-US"/>
          </a:p>
        </p:txBody>
      </p:sp>
    </p:spTree>
    <p:extLst>
      <p:ext uri="{BB962C8B-B14F-4D97-AF65-F5344CB8AC3E}">
        <p14:creationId xmlns:p14="http://schemas.microsoft.com/office/powerpoint/2010/main" val="75566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D6FFF6-EFF5-46FA-B62C-F141E1274D59}" type="slidenum">
              <a:rPr lang="en-US" smtClean="0"/>
              <a:t>1</a:t>
            </a:fld>
            <a:endParaRPr lang="en-US"/>
          </a:p>
        </p:txBody>
      </p:sp>
    </p:spTree>
    <p:extLst>
      <p:ext uri="{BB962C8B-B14F-4D97-AF65-F5344CB8AC3E}">
        <p14:creationId xmlns:p14="http://schemas.microsoft.com/office/powerpoint/2010/main" val="4005229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3"/>
          <p:cNvSpPr>
            <a:spLocks noGrp="1"/>
          </p:cNvSpPr>
          <p:nvPr>
            <p:ph type="ctrTitle"/>
          </p:nvPr>
        </p:nvSpPr>
        <p:spPr>
          <a:xfrm>
            <a:off x="1910080" y="1179705"/>
            <a:ext cx="9875520" cy="1472184"/>
          </a:xfrm>
          <a:prstGeom prst="rect">
            <a:avLst/>
          </a:prstGeom>
        </p:spPr>
        <p:txBody>
          <a:bodyPr anchor="b"/>
          <a:lstStyle>
            <a:lvl1pPr algn="ctr">
              <a:defRPr/>
            </a:lvl1pPr>
            <a:extLst/>
          </a:lstStyle>
          <a:p>
            <a:r>
              <a:rPr kumimoji="0" lang="en-US"/>
              <a:t>Click to edit Master title style</a:t>
            </a:r>
            <a:endParaRPr kumimoji="0" lang="en-US" dirty="0"/>
          </a:p>
        </p:txBody>
      </p:sp>
      <p:sp>
        <p:nvSpPr>
          <p:cNvPr id="22" name="Subtitle 21"/>
          <p:cNvSpPr>
            <a:spLocks noGrp="1"/>
          </p:cNvSpPr>
          <p:nvPr>
            <p:ph type="subTitle" idx="1"/>
          </p:nvPr>
        </p:nvSpPr>
        <p:spPr>
          <a:xfrm>
            <a:off x="1910080" y="2669871"/>
            <a:ext cx="9875520" cy="1752600"/>
          </a:xfrm>
          <a:prstGeom prst="rect">
            <a:avLst/>
          </a:prstGeom>
        </p:spPr>
        <p:txBody>
          <a:bodyPr tIns="0"/>
          <a:lstStyle>
            <a:lvl1pPr marL="27432" indent="0" algn="ctr">
              <a:buNone/>
              <a:defRPr sz="2600" b="1">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endParaRPr kumimoji="0" lang="en-US" dirty="0"/>
          </a:p>
        </p:txBody>
      </p:sp>
      <p:sp>
        <p:nvSpPr>
          <p:cNvPr id="7" name="Date Placeholder 6"/>
          <p:cNvSpPr>
            <a:spLocks noGrp="1"/>
          </p:cNvSpPr>
          <p:nvPr>
            <p:ph type="dt" sz="half" idx="10"/>
          </p:nvPr>
        </p:nvSpPr>
        <p:spPr>
          <a:xfrm>
            <a:off x="4775200" y="6305550"/>
            <a:ext cx="2844800" cy="476250"/>
          </a:xfrm>
          <a:prstGeom prst="rect">
            <a:avLst/>
          </a:prstGeom>
        </p:spPr>
        <p:txBody>
          <a:bodyPr/>
          <a:lstStyle/>
          <a:p>
            <a:fld id="{1C2D185E-BD1E-4CBE-A61F-35CAD735F848}" type="datetime1">
              <a:rPr lang="en-US" smtClean="0"/>
              <a:t>5/12/2019</a:t>
            </a:fld>
            <a:endParaRPr lang="en-US"/>
          </a:p>
        </p:txBody>
      </p:sp>
      <p:sp>
        <p:nvSpPr>
          <p:cNvPr id="20" name="Footer Placeholder 19"/>
          <p:cNvSpPr>
            <a:spLocks noGrp="1"/>
          </p:cNvSpPr>
          <p:nvPr>
            <p:ph type="ftr" sz="quarter" idx="11"/>
          </p:nvPr>
        </p:nvSpPr>
        <p:spPr>
          <a:xfrm>
            <a:off x="7620000" y="6305550"/>
            <a:ext cx="3860800" cy="476250"/>
          </a:xfrm>
          <a:prstGeom prst="rect">
            <a:avLst/>
          </a:prstGeom>
        </p:spPr>
        <p:txBody>
          <a:bodyPr/>
          <a:lstStyle/>
          <a:p>
            <a:endParaRPr lang="en-US"/>
          </a:p>
        </p:txBody>
      </p:sp>
      <p:sp>
        <p:nvSpPr>
          <p:cNvPr id="10" name="Slide Number Placeholder 9"/>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7272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p>
            <a:r>
              <a:rPr kumimoji="0" lang="en-US"/>
              <a:t>Click to edit Master title style</a:t>
            </a:r>
          </a:p>
        </p:txBody>
      </p:sp>
      <p:sp>
        <p:nvSpPr>
          <p:cNvPr id="3" name="Vertical Text Placeholder 2"/>
          <p:cNvSpPr>
            <a:spLocks noGrp="1"/>
          </p:cNvSpPr>
          <p:nvPr>
            <p:ph type="body" orient="vert" idx="1"/>
          </p:nvPr>
        </p:nvSpPr>
        <p:spPr>
          <a:xfrm>
            <a:off x="1914144" y="1447800"/>
            <a:ext cx="9997440" cy="4800600"/>
          </a:xfrm>
          <a:prstGeom prst="rect">
            <a:avLst/>
          </a:prstGeo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7133BD94-17D4-4DEF-B844-67D6BA237612}" type="datetime1">
              <a:rPr lang="en-US" smtClean="0"/>
              <a:t>5/12/2019</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74997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a:prstGeom prst="rect">
            <a:avLst/>
          </a:prstGeo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a:prstGeom prst="rect">
            <a:avLst/>
          </a:prstGeo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EA344295-BCB3-4C96-B3CE-F668F72C39DB}" type="datetime1">
              <a:rPr lang="en-US" smtClean="0"/>
              <a:t>5/12/2019</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19435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p>
            <a:r>
              <a:rPr kumimoji="0" lang="en-US"/>
              <a:t>Click to edit Master title style</a:t>
            </a:r>
          </a:p>
        </p:txBody>
      </p:sp>
      <p:sp>
        <p:nvSpPr>
          <p:cNvPr id="3" name="Content Placeholder 2"/>
          <p:cNvSpPr>
            <a:spLocks noGrp="1"/>
          </p:cNvSpPr>
          <p:nvPr>
            <p:ph idx="1"/>
          </p:nvPr>
        </p:nvSpPr>
        <p:spPr>
          <a:xfrm>
            <a:off x="1914144" y="1447800"/>
            <a:ext cx="9997440" cy="4800600"/>
          </a:xfrm>
          <a:prstGeom prst="rect">
            <a:avLst/>
          </a:prstGeo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CA9F5007-87DE-488C-8ECD-66DCDA2978A3}" type="datetime1">
              <a:rPr lang="en-US" smtClean="0"/>
              <a:t>5/12/2019</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639988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guide id="2" pos="9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800" y="2600325"/>
            <a:ext cx="8534400" cy="2286000"/>
          </a:xfrm>
          <a:prstGeom prst="rect">
            <a:avLst/>
          </a:prstGeo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1828800" y="1066800"/>
            <a:ext cx="8534400" cy="1509712"/>
          </a:xfrm>
          <a:prstGeom prst="rect">
            <a:avLst/>
          </a:prstGeo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E8DB53E6-2EA0-4C6F-9D6B-EC8B23B43B9C}" type="datetime1">
              <a:rPr lang="en-US" smtClean="0"/>
              <a:t>5/12/2019</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endParaRPr lang="en-US"/>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6615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p>
            <a:fld id="{32452640-9AB4-4FAC-81FF-78F831713D37}" type="datetime1">
              <a:rPr lang="en-US" smtClean="0"/>
              <a:t>5/12/2019</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p>
            <a:endParaRPr lang="en-US"/>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845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a:prstGeom prst="rect">
            <a:avLst/>
          </a:prstGeo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1792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75200" y="6305550"/>
            <a:ext cx="2844800" cy="476250"/>
          </a:xfrm>
          <a:prstGeom prst="rect">
            <a:avLst/>
          </a:prstGeom>
        </p:spPr>
        <p:txBody>
          <a:bodyPr/>
          <a:lstStyle/>
          <a:p>
            <a:fld id="{FD31F8B8-1912-4B3E-A9BB-091D44EE69D2}" type="datetime1">
              <a:rPr lang="en-US" smtClean="0"/>
              <a:t>5/12/2019</a:t>
            </a:fld>
            <a:endParaRPr lang="en-US"/>
          </a:p>
        </p:txBody>
      </p:sp>
      <p:sp>
        <p:nvSpPr>
          <p:cNvPr id="8" name="Footer Placeholder 7"/>
          <p:cNvSpPr>
            <a:spLocks noGrp="1"/>
          </p:cNvSpPr>
          <p:nvPr>
            <p:ph type="ftr" sz="quarter" idx="11"/>
          </p:nvPr>
        </p:nvSpPr>
        <p:spPr>
          <a:xfrm>
            <a:off x="7620000" y="6305550"/>
            <a:ext cx="3860800" cy="476250"/>
          </a:xfrm>
          <a:prstGeom prst="rect">
            <a:avLst/>
          </a:prstGeom>
        </p:spPr>
        <p:txBody>
          <a:bodyPr/>
          <a:lstStyle/>
          <a:p>
            <a:endParaRPr lang="en-US"/>
          </a:p>
        </p:txBody>
      </p:sp>
      <p:sp>
        <p:nvSpPr>
          <p:cNvPr id="9" name="Slide Number Placeholder 8"/>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35893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nchor="ctr"/>
          <a:lstStyle/>
          <a:p>
            <a:r>
              <a:rPr kumimoji="0" lang="en-US"/>
              <a:t>Click to edit Master title style</a:t>
            </a:r>
          </a:p>
        </p:txBody>
      </p:sp>
      <p:sp>
        <p:nvSpPr>
          <p:cNvPr id="3" name="Date Placeholder 2"/>
          <p:cNvSpPr>
            <a:spLocks noGrp="1"/>
          </p:cNvSpPr>
          <p:nvPr>
            <p:ph type="dt" sz="half" idx="10"/>
          </p:nvPr>
        </p:nvSpPr>
        <p:spPr>
          <a:xfrm>
            <a:off x="4775200" y="6305550"/>
            <a:ext cx="2844800" cy="476250"/>
          </a:xfrm>
          <a:prstGeom prst="rect">
            <a:avLst/>
          </a:prstGeom>
        </p:spPr>
        <p:txBody>
          <a:bodyPr/>
          <a:lstStyle/>
          <a:p>
            <a:fld id="{5E98050E-AF67-4EC2-AB54-6E14E08E4A00}" type="datetime1">
              <a:rPr lang="en-US" smtClean="0"/>
              <a:t>5/12/2019</a:t>
            </a:fld>
            <a:endParaRPr lang="en-US"/>
          </a:p>
        </p:txBody>
      </p:sp>
      <p:sp>
        <p:nvSpPr>
          <p:cNvPr id="4" name="Footer Placeholder 3"/>
          <p:cNvSpPr>
            <a:spLocks noGrp="1"/>
          </p:cNvSpPr>
          <p:nvPr>
            <p:ph type="ftr" sz="quarter" idx="11"/>
          </p:nvPr>
        </p:nvSpPr>
        <p:spPr>
          <a:xfrm>
            <a:off x="7620000" y="6305550"/>
            <a:ext cx="3860800" cy="476250"/>
          </a:xfrm>
          <a:prstGeom prst="rect">
            <a:avLst/>
          </a:prstGeom>
        </p:spPr>
        <p:txBody>
          <a:bodyPr/>
          <a:lstStyle/>
          <a:p>
            <a:endParaRPr lang="en-US"/>
          </a:p>
        </p:txBody>
      </p:sp>
      <p:sp>
        <p:nvSpPr>
          <p:cNvPr id="5" name="Slide Number Placeholder 4"/>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60658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75200" y="6305550"/>
            <a:ext cx="2844800" cy="476250"/>
          </a:xfrm>
          <a:prstGeom prst="rect">
            <a:avLst/>
          </a:prstGeom>
        </p:spPr>
        <p:txBody>
          <a:bodyPr/>
          <a:lstStyle/>
          <a:p>
            <a:fld id="{CD14D783-CD52-4B1C-BF5A-038ECE1CF490}" type="datetime1">
              <a:rPr lang="en-US" smtClean="0"/>
              <a:t>5/12/2019</a:t>
            </a:fld>
            <a:endParaRPr lang="en-US"/>
          </a:p>
        </p:txBody>
      </p:sp>
      <p:sp>
        <p:nvSpPr>
          <p:cNvPr id="3" name="Footer Placeholder 2"/>
          <p:cNvSpPr>
            <a:spLocks noGrp="1"/>
          </p:cNvSpPr>
          <p:nvPr>
            <p:ph type="ftr" sz="quarter" idx="11"/>
          </p:nvPr>
        </p:nvSpPr>
        <p:spPr>
          <a:xfrm>
            <a:off x="7620000" y="6305550"/>
            <a:ext cx="3860800" cy="476250"/>
          </a:xfrm>
          <a:prstGeom prst="rect">
            <a:avLst/>
          </a:prstGeom>
        </p:spPr>
        <p:txBody>
          <a:bodyPr/>
          <a:lstStyle/>
          <a:p>
            <a:endParaRPr lang="en-US"/>
          </a:p>
        </p:txBody>
      </p:sp>
      <p:sp>
        <p:nvSpPr>
          <p:cNvPr id="4" name="Slide Number Placeholder 3"/>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6097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prstGeom prst="rect">
            <a:avLst/>
          </a:prstGeo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609600" y="1406964"/>
            <a:ext cx="5080000" cy="698500"/>
          </a:xfrm>
          <a:prstGeom prst="rect">
            <a:avLst/>
          </a:prstGeo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2133601"/>
            <a:ext cx="108712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p>
            <a:fld id="{005CA02A-594F-46ED-A0C2-DE599B6E52DE}" type="datetime1">
              <a:rPr lang="en-US" smtClean="0"/>
              <a:t>5/12/2019</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p>
            <a:endParaRPr lang="en-US"/>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4254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a:prstGeom prst="rect">
            <a:avLst/>
          </a:prstGeo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a:xfrm>
            <a:off x="4775200" y="6305550"/>
            <a:ext cx="2844800" cy="476250"/>
          </a:xfrm>
          <a:prstGeom prst="rect">
            <a:avLst/>
          </a:prstGeom>
        </p:spPr>
        <p:txBody>
          <a:bodyPr/>
          <a:lstStyle/>
          <a:p>
            <a:fld id="{08B6A6AB-C691-41A3-B2F1-0EE2DBBFDAB8}" type="datetime1">
              <a:rPr lang="en-US" smtClean="0"/>
              <a:t>5/12/2019</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p>
            <a:endParaRPr lang="en-US"/>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a:prstGeom prst="rect">
            <a:avLst/>
          </a:prstGeo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extLst>
      <p:ext uri="{BB962C8B-B14F-4D97-AF65-F5344CB8AC3E}">
        <p14:creationId xmlns:p14="http://schemas.microsoft.com/office/powerpoint/2010/main" val="36367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2"/>
      </p:bgRef>
    </p:bg>
    <p:spTree>
      <p:nvGrpSpPr>
        <p:cNvPr id="1" name=""/>
        <p:cNvGrpSpPr/>
        <p:nvPr/>
      </p:nvGrpSpPr>
      <p:grpSpPr>
        <a:xfrm>
          <a:off x="0" y="0"/>
          <a:ext cx="0" cy="0"/>
          <a:chOff x="0" y="0"/>
          <a:chExt cx="0" cy="0"/>
        </a:xfrm>
      </p:grpSpPr>
      <p:grpSp>
        <p:nvGrpSpPr>
          <p:cNvPr id="6" name="Group 5"/>
          <p:cNvGrpSpPr/>
          <p:nvPr/>
        </p:nvGrpSpPr>
        <p:grpSpPr>
          <a:xfrm>
            <a:off x="7148" y="-54"/>
            <a:ext cx="12188952" cy="6858054"/>
            <a:chOff x="7148" y="-54"/>
            <a:chExt cx="12188952" cy="6858054"/>
          </a:xfrm>
        </p:grpSpPr>
        <p:sp>
          <p:nvSpPr>
            <p:cNvPr id="4" name="Rectangle 3"/>
            <p:cNvSpPr/>
            <p:nvPr/>
          </p:nvSpPr>
          <p:spPr>
            <a:xfrm>
              <a:off x="7148" y="0"/>
              <a:ext cx="12188952"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bwMode="invGray">
            <a:xfrm>
              <a:off x="1473566" y="-54"/>
              <a:ext cx="96070" cy="6858054"/>
            </a:xfrm>
            <a:prstGeom prst="rect">
              <a:avLst/>
            </a:prstGeom>
            <a:solidFill>
              <a:schemeClr val="bg2">
                <a:lumMod val="10000"/>
              </a:schemeClr>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pic>
          <p:nvPicPr>
            <p:cNvPr id="3" name="Pictur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8" y="0"/>
              <a:ext cx="1495425" cy="6858000"/>
            </a:xfrm>
            <a:prstGeom prst="rect">
              <a:avLst/>
            </a:prstGeom>
          </p:spPr>
        </p:pic>
      </p:grpSp>
      <p:sp>
        <p:nvSpPr>
          <p:cNvPr id="16"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17"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8"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2"/>
                </a:solidFill>
              </a:defRPr>
            </a:lvl1pPr>
            <a:extLst/>
          </a:lstStyle>
          <a:p>
            <a:fld id="{B0296519-5417-4396-BF15-D5B0A34355E5}" type="datetime1">
              <a:rPr lang="en-US" smtClean="0"/>
              <a:t>5/12/2019</a:t>
            </a:fld>
            <a:endParaRPr lang="en-US"/>
          </a:p>
        </p:txBody>
      </p:sp>
      <p:sp>
        <p:nvSpPr>
          <p:cNvPr id="19"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2"/>
                </a:solidFill>
                <a:effectLst/>
              </a:defRPr>
            </a:lvl1pPr>
            <a:extLst/>
          </a:lstStyle>
          <a:p>
            <a:endParaRPr lang="en-US"/>
          </a:p>
        </p:txBody>
      </p:sp>
      <p:sp>
        <p:nvSpPr>
          <p:cNvPr id="20"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2"/>
                </a:solidFill>
                <a:effectLst/>
              </a:defRPr>
            </a:lvl1pPr>
            <a:extLst/>
          </a:lstStyle>
          <a:p>
            <a:fld id="{401CF334-2D5C-4859-84A6-CA7E6E43FAEB}" type="slidenum">
              <a:rPr lang="en-US" smtClean="0"/>
              <a:pPr/>
              <a:t>‹#›</a:t>
            </a:fld>
            <a:endParaRPr lang="en-US"/>
          </a:p>
        </p:txBody>
      </p:sp>
    </p:spTree>
    <p:extLst>
      <p:ext uri="{BB962C8B-B14F-4D97-AF65-F5344CB8AC3E}">
        <p14:creationId xmlns:p14="http://schemas.microsoft.com/office/powerpoint/2010/main" val="12600380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1" kern="1200">
          <a:solidFill>
            <a:schemeClr val="accent2"/>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2"/>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2"/>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2"/>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2"/>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2"/>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7512" userDrawn="1">
          <p15:clr>
            <a:srgbClr val="F26B43"/>
          </p15:clr>
        </p15:guide>
        <p15:guide id="3" pos="1176" userDrawn="1">
          <p15:clr>
            <a:srgbClr val="F26B43"/>
          </p15:clr>
        </p15:guide>
        <p15:guide id="4" orient="horz" pos="3936" userDrawn="1">
          <p15:clr>
            <a:srgbClr val="F26B43"/>
          </p15:clr>
        </p15:guide>
        <p15:guide id="5" orient="horz" pos="888" userDrawn="1">
          <p15:clr>
            <a:srgbClr val="F26B43"/>
          </p15:clr>
        </p15:guide>
        <p15:guide id="6" orient="horz" pos="1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iblegateway.com/passage/?search=1%20Thessalonians%205:11&amp;version=NIV&amp;src=tool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May 12, 2019</a:t>
            </a:r>
          </a:p>
        </p:txBody>
      </p:sp>
      <p:sp>
        <p:nvSpPr>
          <p:cNvPr id="2" name="Title 1"/>
          <p:cNvSpPr>
            <a:spLocks noGrp="1"/>
          </p:cNvSpPr>
          <p:nvPr>
            <p:ph type="ctrTitle"/>
          </p:nvPr>
        </p:nvSpPr>
        <p:spPr/>
        <p:txBody>
          <a:bodyPr/>
          <a:lstStyle/>
          <a:p>
            <a:r>
              <a:rPr lang="en-US" dirty="0"/>
              <a:t>Mom’s Encourage Your Family</a:t>
            </a:r>
          </a:p>
        </p:txBody>
      </p:sp>
    </p:spTree>
    <p:extLst>
      <p:ext uri="{BB962C8B-B14F-4D97-AF65-F5344CB8AC3E}">
        <p14:creationId xmlns:p14="http://schemas.microsoft.com/office/powerpoint/2010/main" val="263390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16" presetClass="entr" presetSubtype="21"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Autofit/>
          </a:bodyPr>
          <a:lstStyle/>
          <a:p>
            <a:pPr marL="82296" indent="0">
              <a:buNone/>
            </a:pPr>
            <a:r>
              <a:rPr lang="en-US" sz="2800" dirty="0"/>
              <a:t>For by the grace given me I say to every one of you: Do not think of yourself more highly than you ought, but rather think of yourself with sober judgment, in accordance with the measure of faith God has given you. 4 For just as each of us has one body with many members, and these members do not all have the same function, 5 so in Christ we, though many, form one body, and each member belongs to all the others.  6 We have different gifts, according to the grace given to each of us. If your gift is prophesying, then prophesy in accordance with your</a:t>
            </a:r>
            <a:r>
              <a:rPr lang="en-US" sz="2800" baseline="30000" dirty="0"/>
              <a:t> </a:t>
            </a:r>
            <a:r>
              <a:rPr lang="en-US" sz="2800" dirty="0"/>
              <a:t>faith; 7</a:t>
            </a:r>
            <a:r>
              <a:rPr lang="en-US" sz="2800" b="1" baseline="30000" dirty="0"/>
              <a:t> </a:t>
            </a:r>
            <a:r>
              <a:rPr lang="en-US" sz="2800" dirty="0"/>
              <a:t>if it is serving, then serve; if</a:t>
            </a:r>
            <a:endParaRPr lang="en-US" sz="2800" dirty="0">
              <a:cs typeface="Arial" panose="020B0604020202020204" pitchFamily="34" charset="0"/>
            </a:endParaRPr>
          </a:p>
        </p:txBody>
      </p:sp>
      <p:sp>
        <p:nvSpPr>
          <p:cNvPr id="13" name="Title 12"/>
          <p:cNvSpPr>
            <a:spLocks noGrp="1"/>
          </p:cNvSpPr>
          <p:nvPr>
            <p:ph type="title"/>
          </p:nvPr>
        </p:nvSpPr>
        <p:spPr/>
        <p:txBody>
          <a:bodyPr>
            <a:normAutofit/>
          </a:bodyPr>
          <a:lstStyle/>
          <a:p>
            <a:r>
              <a:rPr lang="en-US" dirty="0"/>
              <a:t>Romans 12:3-13</a:t>
            </a:r>
          </a:p>
        </p:txBody>
      </p:sp>
    </p:spTree>
    <p:extLst>
      <p:ext uri="{BB962C8B-B14F-4D97-AF65-F5344CB8AC3E}">
        <p14:creationId xmlns:p14="http://schemas.microsoft.com/office/powerpoint/2010/main" val="988600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000"/>
                                        <p:tgtEl>
                                          <p:spTgt spid="13"/>
                                        </p:tgtEl>
                                      </p:cBhvr>
                                    </p:animEffect>
                                  </p:childTnLst>
                                </p:cTn>
                              </p:par>
                            </p:childTnLst>
                          </p:cTn>
                        </p:par>
                        <p:par>
                          <p:cTn id="8" fill="hold">
                            <p:stCondLst>
                              <p:cond delay="2000"/>
                            </p:stCondLst>
                            <p:childTnLst>
                              <p:par>
                                <p:cTn id="9" presetID="16" presetClass="entr" presetSubtype="21" fill="hold"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barn(inVertical)">
                                      <p:cBhvr>
                                        <p:cTn id="11"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Autofit/>
          </a:bodyPr>
          <a:lstStyle/>
          <a:p>
            <a:pPr marL="82296" indent="0">
              <a:buNone/>
            </a:pPr>
            <a:r>
              <a:rPr lang="en-US" sz="2800" dirty="0"/>
              <a:t>it is teaching, then teach; 8</a:t>
            </a:r>
            <a:r>
              <a:rPr lang="en-US" sz="2800" b="1" baseline="30000" dirty="0"/>
              <a:t> </a:t>
            </a:r>
            <a:r>
              <a:rPr lang="en-US" sz="2800" dirty="0"/>
              <a:t>if it is to encourage, then give encouragement; if it is giving, then give generously; if it is to lead,</a:t>
            </a:r>
            <a:r>
              <a:rPr lang="en-US" sz="2800" baseline="30000" dirty="0"/>
              <a:t> </a:t>
            </a:r>
            <a:r>
              <a:rPr lang="en-US" sz="2800" dirty="0"/>
              <a:t>do it diligently; if it is to show mercy, do it cheerfully. 9 Love must be sincere. Hate what is evil; cling to what is good. 10 Be devoted to one another in love. Honor one another above yourselves. 11 Never be lacking in zeal, but keep your spiritual fervor, serving the Lord. 12 Be joyful in hope, patient in affliction, faithful in prayer. 13 Share with the Lord’s people who are in need. Practice hospitality.</a:t>
            </a:r>
          </a:p>
        </p:txBody>
      </p:sp>
      <p:sp>
        <p:nvSpPr>
          <p:cNvPr id="13" name="Title 12"/>
          <p:cNvSpPr>
            <a:spLocks noGrp="1"/>
          </p:cNvSpPr>
          <p:nvPr>
            <p:ph type="title"/>
          </p:nvPr>
        </p:nvSpPr>
        <p:spPr/>
        <p:txBody>
          <a:bodyPr/>
          <a:lstStyle/>
          <a:p>
            <a:r>
              <a:rPr lang="en-US" dirty="0"/>
              <a:t>Romans 12:3-13</a:t>
            </a:r>
          </a:p>
        </p:txBody>
      </p:sp>
    </p:spTree>
    <p:extLst>
      <p:ext uri="{BB962C8B-B14F-4D97-AF65-F5344CB8AC3E}">
        <p14:creationId xmlns:p14="http://schemas.microsoft.com/office/powerpoint/2010/main" val="94216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Autofit/>
          </a:bodyPr>
          <a:lstStyle/>
          <a:p>
            <a:r>
              <a:rPr lang="en-US" sz="2800" dirty="0"/>
              <a:t>Body functions effectively when each does its part</a:t>
            </a:r>
          </a:p>
          <a:p>
            <a:r>
              <a:rPr lang="en-US" sz="2800" dirty="0"/>
              <a:t>We are each needed in the body</a:t>
            </a:r>
          </a:p>
          <a:p>
            <a:r>
              <a:rPr lang="en-US" sz="2800" dirty="0"/>
              <a:t>Everyone can encourage another</a:t>
            </a:r>
          </a:p>
          <a:p>
            <a:r>
              <a:rPr lang="en-US" sz="2800" dirty="0"/>
              <a:t>Mom, find ways to encourage your family</a:t>
            </a:r>
          </a:p>
        </p:txBody>
      </p:sp>
      <p:sp>
        <p:nvSpPr>
          <p:cNvPr id="13" name="Title 12"/>
          <p:cNvSpPr>
            <a:spLocks noGrp="1"/>
          </p:cNvSpPr>
          <p:nvPr>
            <p:ph type="title"/>
          </p:nvPr>
        </p:nvSpPr>
        <p:spPr/>
        <p:txBody>
          <a:bodyPr/>
          <a:lstStyle/>
          <a:p>
            <a:pPr algn="ctr"/>
            <a:r>
              <a:rPr lang="en-US" dirty="0"/>
              <a:t>Introduction </a:t>
            </a:r>
          </a:p>
        </p:txBody>
      </p:sp>
    </p:spTree>
    <p:extLst>
      <p:ext uri="{BB962C8B-B14F-4D97-AF65-F5344CB8AC3E}">
        <p14:creationId xmlns:p14="http://schemas.microsoft.com/office/powerpoint/2010/main" val="927840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barn(inVertical)">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barn(inVertical)">
                                      <p:cBhvr>
                                        <p:cTn id="17" dur="5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animEffect transition="in" filter="barn(inVertical)">
                                      <p:cBhvr>
                                        <p:cTn id="22" dur="500"/>
                                        <p:tgtEl>
                                          <p:spTgt spid="1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4">
                                            <p:txEl>
                                              <p:pRg st="3" end="3"/>
                                            </p:txEl>
                                          </p:spTgt>
                                        </p:tgtEl>
                                        <p:attrNameLst>
                                          <p:attrName>style.visibility</p:attrName>
                                        </p:attrNameLst>
                                      </p:cBhvr>
                                      <p:to>
                                        <p:strVal val="visible"/>
                                      </p:to>
                                    </p:set>
                                    <p:animEffect transition="in" filter="barn(inVertical)">
                                      <p:cBhvr>
                                        <p:cTn id="27"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Autofit/>
          </a:bodyPr>
          <a:lstStyle/>
          <a:p>
            <a:r>
              <a:rPr lang="en-US" sz="2800" dirty="0"/>
              <a:t>Blood of Christ gives you access to His throne </a:t>
            </a:r>
          </a:p>
          <a:p>
            <a:r>
              <a:rPr lang="en-US" sz="2800" i="1" dirty="0"/>
              <a:t>Therefore encourage one another and build each other up, just as in fact you are doing.</a:t>
            </a:r>
            <a:r>
              <a:rPr lang="en-US" sz="2800" dirty="0"/>
              <a:t> </a:t>
            </a:r>
            <a:r>
              <a:rPr lang="en-US" sz="2800" b="1" i="1" u="sng" dirty="0">
                <a:hlinkClick r:id="rId2"/>
              </a:rPr>
              <a:t>1 </a:t>
            </a:r>
            <a:r>
              <a:rPr lang="en-US" sz="2800" b="1" i="1" u="sng" dirty="0" err="1">
                <a:hlinkClick r:id="rId2"/>
              </a:rPr>
              <a:t>Thess</a:t>
            </a:r>
            <a:r>
              <a:rPr lang="en-US" sz="2800" b="1" i="1" u="sng" dirty="0">
                <a:hlinkClick r:id="rId2"/>
              </a:rPr>
              <a:t> 5:11</a:t>
            </a:r>
            <a:endParaRPr lang="en-US" sz="2800" dirty="0"/>
          </a:p>
          <a:p>
            <a:r>
              <a:rPr lang="en-US" sz="2800" dirty="0"/>
              <a:t>Life can be wearying, spiritual warfare takes its toll</a:t>
            </a:r>
          </a:p>
          <a:p>
            <a:r>
              <a:rPr lang="en-US" sz="2800" dirty="0"/>
              <a:t>Our pitchers get emptied through difficult, long days</a:t>
            </a:r>
          </a:p>
          <a:p>
            <a:r>
              <a:rPr lang="en-US" sz="2800" dirty="0"/>
              <a:t>Find time alone with God </a:t>
            </a:r>
            <a:r>
              <a:rPr lang="en-US" sz="2800" b="1" i="1" dirty="0"/>
              <a:t>Mark 6:30-32</a:t>
            </a:r>
            <a:r>
              <a:rPr lang="en-US" sz="2800" dirty="0"/>
              <a:t> </a:t>
            </a:r>
          </a:p>
          <a:p>
            <a:r>
              <a:rPr lang="en-US" sz="2800" dirty="0"/>
              <a:t>Why God instituted a Sabbath day</a:t>
            </a:r>
          </a:p>
          <a:p>
            <a:r>
              <a:rPr lang="en-US" sz="2800" dirty="0"/>
              <a:t>Renew our minds in word of God, prayer, reflection</a:t>
            </a:r>
          </a:p>
        </p:txBody>
      </p:sp>
      <p:sp>
        <p:nvSpPr>
          <p:cNvPr id="13" name="Title 12"/>
          <p:cNvSpPr>
            <a:spLocks noGrp="1"/>
          </p:cNvSpPr>
          <p:nvPr>
            <p:ph type="title"/>
          </p:nvPr>
        </p:nvSpPr>
        <p:spPr/>
        <p:txBody>
          <a:bodyPr>
            <a:normAutofit/>
          </a:bodyPr>
          <a:lstStyle/>
          <a:p>
            <a:pPr algn="ctr"/>
            <a:r>
              <a:rPr lang="en-US" dirty="0"/>
              <a:t>Mom’s Be Filled Up Regularly</a:t>
            </a:r>
          </a:p>
        </p:txBody>
      </p:sp>
    </p:spTree>
    <p:extLst>
      <p:ext uri="{BB962C8B-B14F-4D97-AF65-F5344CB8AC3E}">
        <p14:creationId xmlns:p14="http://schemas.microsoft.com/office/powerpoint/2010/main" val="2730927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barn(inVertical)">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barn(inVertical)">
                                      <p:cBhvr>
                                        <p:cTn id="17" dur="5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animEffect transition="in" filter="barn(inVertical)">
                                      <p:cBhvr>
                                        <p:cTn id="22" dur="500"/>
                                        <p:tgtEl>
                                          <p:spTgt spid="1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4">
                                            <p:txEl>
                                              <p:pRg st="3" end="3"/>
                                            </p:txEl>
                                          </p:spTgt>
                                        </p:tgtEl>
                                        <p:attrNameLst>
                                          <p:attrName>style.visibility</p:attrName>
                                        </p:attrNameLst>
                                      </p:cBhvr>
                                      <p:to>
                                        <p:strVal val="visible"/>
                                      </p:to>
                                    </p:set>
                                    <p:animEffect transition="in" filter="barn(inVertical)">
                                      <p:cBhvr>
                                        <p:cTn id="27" dur="500"/>
                                        <p:tgtEl>
                                          <p:spTgt spid="1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4">
                                            <p:txEl>
                                              <p:pRg st="4" end="4"/>
                                            </p:txEl>
                                          </p:spTgt>
                                        </p:tgtEl>
                                        <p:attrNameLst>
                                          <p:attrName>style.visibility</p:attrName>
                                        </p:attrNameLst>
                                      </p:cBhvr>
                                      <p:to>
                                        <p:strVal val="visible"/>
                                      </p:to>
                                    </p:set>
                                    <p:animEffect transition="in" filter="barn(inVertical)">
                                      <p:cBhvr>
                                        <p:cTn id="32" dur="500"/>
                                        <p:tgtEl>
                                          <p:spTgt spid="1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Effect transition="in" filter="barn(inVertical)">
                                      <p:cBhvr>
                                        <p:cTn id="37" dur="500"/>
                                        <p:tgtEl>
                                          <p:spTgt spid="1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4">
                                            <p:txEl>
                                              <p:pRg st="6" end="6"/>
                                            </p:txEl>
                                          </p:spTgt>
                                        </p:tgtEl>
                                        <p:attrNameLst>
                                          <p:attrName>style.visibility</p:attrName>
                                        </p:attrNameLst>
                                      </p:cBhvr>
                                      <p:to>
                                        <p:strVal val="visible"/>
                                      </p:to>
                                    </p:set>
                                    <p:animEffect transition="in" filter="barn(inVertical)">
                                      <p:cBhvr>
                                        <p:cTn id="42"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Autofit/>
          </a:bodyPr>
          <a:lstStyle/>
          <a:p>
            <a:r>
              <a:rPr lang="en-US" sz="2800" dirty="0"/>
              <a:t>Discouragement: A feeling of despair in the face of obstacles; or a state of distraught and loss of sense of enthusiasm, drive or courage.</a:t>
            </a:r>
          </a:p>
          <a:p>
            <a:r>
              <a:rPr lang="en-US" sz="2800" dirty="0"/>
              <a:t>Devil attacks minds of people, discouraging them </a:t>
            </a:r>
          </a:p>
          <a:p>
            <a:pPr lvl="0"/>
            <a:r>
              <a:rPr lang="en-US" sz="2800" dirty="0"/>
              <a:t>Christ came to deliver us from onslaught of attacks.</a:t>
            </a:r>
          </a:p>
          <a:p>
            <a:r>
              <a:rPr lang="en-US" sz="2800" dirty="0"/>
              <a:t>How can we fill their cups with hope of the gospel?</a:t>
            </a:r>
          </a:p>
          <a:p>
            <a:r>
              <a:rPr lang="en-US" sz="2800" dirty="0"/>
              <a:t>God designed it that we shouldn’t walk alone</a:t>
            </a:r>
          </a:p>
          <a:p>
            <a:r>
              <a:rPr lang="en-US" sz="2800" dirty="0"/>
              <a:t>Who can I encourage today?</a:t>
            </a:r>
          </a:p>
          <a:p>
            <a:r>
              <a:rPr lang="en-US" sz="2800" dirty="0"/>
              <a:t>What may they be dealing with that I can say or do something that they know they are not alone?</a:t>
            </a:r>
          </a:p>
        </p:txBody>
      </p:sp>
      <p:sp>
        <p:nvSpPr>
          <p:cNvPr id="13" name="Title 12"/>
          <p:cNvSpPr>
            <a:spLocks noGrp="1"/>
          </p:cNvSpPr>
          <p:nvPr>
            <p:ph type="title"/>
          </p:nvPr>
        </p:nvSpPr>
        <p:spPr/>
        <p:txBody>
          <a:bodyPr>
            <a:normAutofit/>
          </a:bodyPr>
          <a:lstStyle/>
          <a:p>
            <a:pPr algn="ctr"/>
            <a:r>
              <a:rPr lang="en-US" dirty="0"/>
              <a:t>Mom’s Pour Into Others</a:t>
            </a:r>
          </a:p>
        </p:txBody>
      </p:sp>
    </p:spTree>
    <p:extLst>
      <p:ext uri="{BB962C8B-B14F-4D97-AF65-F5344CB8AC3E}">
        <p14:creationId xmlns:p14="http://schemas.microsoft.com/office/powerpoint/2010/main" val="193016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barn(inVertical)">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barn(inVertical)">
                                      <p:cBhvr>
                                        <p:cTn id="17" dur="5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animEffect transition="in" filter="barn(inVertical)">
                                      <p:cBhvr>
                                        <p:cTn id="22" dur="500"/>
                                        <p:tgtEl>
                                          <p:spTgt spid="1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4">
                                            <p:txEl>
                                              <p:pRg st="3" end="3"/>
                                            </p:txEl>
                                          </p:spTgt>
                                        </p:tgtEl>
                                        <p:attrNameLst>
                                          <p:attrName>style.visibility</p:attrName>
                                        </p:attrNameLst>
                                      </p:cBhvr>
                                      <p:to>
                                        <p:strVal val="visible"/>
                                      </p:to>
                                    </p:set>
                                    <p:animEffect transition="in" filter="barn(inVertical)">
                                      <p:cBhvr>
                                        <p:cTn id="27" dur="500"/>
                                        <p:tgtEl>
                                          <p:spTgt spid="1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4">
                                            <p:txEl>
                                              <p:pRg st="4" end="4"/>
                                            </p:txEl>
                                          </p:spTgt>
                                        </p:tgtEl>
                                        <p:attrNameLst>
                                          <p:attrName>style.visibility</p:attrName>
                                        </p:attrNameLst>
                                      </p:cBhvr>
                                      <p:to>
                                        <p:strVal val="visible"/>
                                      </p:to>
                                    </p:set>
                                    <p:animEffect transition="in" filter="barn(inVertical)">
                                      <p:cBhvr>
                                        <p:cTn id="32" dur="500"/>
                                        <p:tgtEl>
                                          <p:spTgt spid="1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Effect transition="in" filter="barn(inVertical)">
                                      <p:cBhvr>
                                        <p:cTn id="37" dur="500"/>
                                        <p:tgtEl>
                                          <p:spTgt spid="1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4">
                                            <p:txEl>
                                              <p:pRg st="6" end="6"/>
                                            </p:txEl>
                                          </p:spTgt>
                                        </p:tgtEl>
                                        <p:attrNameLst>
                                          <p:attrName>style.visibility</p:attrName>
                                        </p:attrNameLst>
                                      </p:cBhvr>
                                      <p:to>
                                        <p:strVal val="visible"/>
                                      </p:to>
                                    </p:set>
                                    <p:animEffect transition="in" filter="barn(inVertical)">
                                      <p:cBhvr>
                                        <p:cTn id="42"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Autofit/>
          </a:bodyPr>
          <a:lstStyle/>
          <a:p>
            <a:r>
              <a:rPr lang="en-US" sz="2800" dirty="0"/>
              <a:t>What has God taken you through? </a:t>
            </a:r>
            <a:r>
              <a:rPr lang="en-US" sz="2800" b="1" i="1" dirty="0"/>
              <a:t>2 </a:t>
            </a:r>
            <a:r>
              <a:rPr lang="en-US" sz="2800" b="1" i="1" dirty="0" err="1"/>
              <a:t>Cor</a:t>
            </a:r>
            <a:r>
              <a:rPr lang="en-US" sz="2800" b="1" i="1" dirty="0"/>
              <a:t> 1:3-4</a:t>
            </a:r>
          </a:p>
          <a:p>
            <a:r>
              <a:rPr lang="en-US" sz="2800" dirty="0"/>
              <a:t>He wants to use that to comfort and encourage others</a:t>
            </a:r>
          </a:p>
          <a:p>
            <a:r>
              <a:rPr lang="en-US" sz="2800" dirty="0"/>
              <a:t>Write down your story</a:t>
            </a:r>
          </a:p>
          <a:p>
            <a:r>
              <a:rPr lang="en-US" sz="2800" dirty="0"/>
              <a:t>God is going to use it to build someone up</a:t>
            </a:r>
          </a:p>
          <a:p>
            <a:r>
              <a:rPr lang="en-US" sz="2800" dirty="0"/>
              <a:t>Share these things with other faithful people </a:t>
            </a:r>
            <a:r>
              <a:rPr lang="en-US" sz="2800" b="1" i="1" dirty="0"/>
              <a:t>2 Tim 2:2</a:t>
            </a:r>
            <a:endParaRPr lang="en-US" sz="2800" dirty="0"/>
          </a:p>
        </p:txBody>
      </p:sp>
      <p:sp>
        <p:nvSpPr>
          <p:cNvPr id="13" name="Title 12"/>
          <p:cNvSpPr>
            <a:spLocks noGrp="1"/>
          </p:cNvSpPr>
          <p:nvPr>
            <p:ph type="title"/>
          </p:nvPr>
        </p:nvSpPr>
        <p:spPr/>
        <p:txBody>
          <a:bodyPr>
            <a:normAutofit/>
          </a:bodyPr>
          <a:lstStyle/>
          <a:p>
            <a:pPr algn="ctr"/>
            <a:r>
              <a:rPr lang="en-US" dirty="0"/>
              <a:t>Share What You Have Learned</a:t>
            </a:r>
          </a:p>
        </p:txBody>
      </p:sp>
    </p:spTree>
    <p:extLst>
      <p:ext uri="{BB962C8B-B14F-4D97-AF65-F5344CB8AC3E}">
        <p14:creationId xmlns:p14="http://schemas.microsoft.com/office/powerpoint/2010/main" val="21245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barn(inVertical)">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barn(inVertical)">
                                      <p:cBhvr>
                                        <p:cTn id="17" dur="5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animEffect transition="in" filter="barn(inVertical)">
                                      <p:cBhvr>
                                        <p:cTn id="22" dur="500"/>
                                        <p:tgtEl>
                                          <p:spTgt spid="1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4">
                                            <p:txEl>
                                              <p:pRg st="3" end="3"/>
                                            </p:txEl>
                                          </p:spTgt>
                                        </p:tgtEl>
                                        <p:attrNameLst>
                                          <p:attrName>style.visibility</p:attrName>
                                        </p:attrNameLst>
                                      </p:cBhvr>
                                      <p:to>
                                        <p:strVal val="visible"/>
                                      </p:to>
                                    </p:set>
                                    <p:animEffect transition="in" filter="barn(inVertical)">
                                      <p:cBhvr>
                                        <p:cTn id="27" dur="500"/>
                                        <p:tgtEl>
                                          <p:spTgt spid="1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4">
                                            <p:txEl>
                                              <p:pRg st="4" end="4"/>
                                            </p:txEl>
                                          </p:spTgt>
                                        </p:tgtEl>
                                        <p:attrNameLst>
                                          <p:attrName>style.visibility</p:attrName>
                                        </p:attrNameLst>
                                      </p:cBhvr>
                                      <p:to>
                                        <p:strVal val="visible"/>
                                      </p:to>
                                    </p:set>
                                    <p:animEffect transition="in" filter="barn(inVertical)">
                                      <p:cBhvr>
                                        <p:cTn id="32"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noAutofit/>
          </a:bodyPr>
          <a:lstStyle/>
          <a:p>
            <a:r>
              <a:rPr lang="en-US" sz="2800" dirty="0"/>
              <a:t>Be Continually Filled </a:t>
            </a:r>
          </a:p>
          <a:p>
            <a:r>
              <a:rPr lang="en-US" sz="2800"/>
              <a:t>Pour </a:t>
            </a:r>
            <a:r>
              <a:rPr lang="en-US" sz="2800" dirty="0"/>
              <a:t>into Others </a:t>
            </a:r>
          </a:p>
          <a:p>
            <a:r>
              <a:rPr lang="en-US" sz="2800"/>
              <a:t>Share </a:t>
            </a:r>
            <a:r>
              <a:rPr lang="en-US" sz="2800" dirty="0"/>
              <a:t>What You Have Learned</a:t>
            </a:r>
          </a:p>
        </p:txBody>
      </p:sp>
      <p:sp>
        <p:nvSpPr>
          <p:cNvPr id="13" name="Title 12"/>
          <p:cNvSpPr>
            <a:spLocks noGrp="1"/>
          </p:cNvSpPr>
          <p:nvPr>
            <p:ph type="title"/>
          </p:nvPr>
        </p:nvSpPr>
        <p:spPr/>
        <p:txBody>
          <a:bodyPr>
            <a:normAutofit/>
          </a:bodyPr>
          <a:lstStyle/>
          <a:p>
            <a:pPr algn="ctr"/>
            <a:r>
              <a:rPr lang="en-US" dirty="0"/>
              <a:t>Conclusion</a:t>
            </a:r>
          </a:p>
        </p:txBody>
      </p:sp>
    </p:spTree>
    <p:extLst>
      <p:ext uri="{BB962C8B-B14F-4D97-AF65-F5344CB8AC3E}">
        <p14:creationId xmlns:p14="http://schemas.microsoft.com/office/powerpoint/2010/main" val="4138526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barn(inVertical)">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barn(inVertical)">
                                      <p:cBhvr>
                                        <p:cTn id="17" dur="500"/>
                                        <p:tgtEl>
                                          <p:spTgt spid="1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2" end="2"/>
                                            </p:txEl>
                                          </p:spTgt>
                                        </p:tgtEl>
                                        <p:attrNameLst>
                                          <p:attrName>style.visibility</p:attrName>
                                        </p:attrNameLst>
                                      </p:cBhvr>
                                      <p:to>
                                        <p:strVal val="visible"/>
                                      </p:to>
                                    </p:set>
                                    <p:animEffect transition="in" filter="barn(inVertical)">
                                      <p:cBhvr>
                                        <p:cTn id="22"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sed Leaves design templat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Pressed Leaves design template" id="{6021251C-C356-4674-99CE-A4F368EAD86C}" vid="{7E847B84-E5B3-499F-AFCD-1BE4EBBEF5B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E91F623-E94D-4B95-9B28-2E10481CAA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Pressed leaves design slides</Template>
  <TotalTime>0</TotalTime>
  <Words>309</Words>
  <Application>Microsoft Office PowerPoint</Application>
  <PresentationFormat>Widescreen</PresentationFormat>
  <Paragraphs>38</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Century Gothic</vt:lpstr>
      <vt:lpstr>Verdana</vt:lpstr>
      <vt:lpstr>Wingdings 2</vt:lpstr>
      <vt:lpstr>Pressed Leaves design template</vt:lpstr>
      <vt:lpstr>Mom’s Encourage Your Family</vt:lpstr>
      <vt:lpstr>Romans 12:3-13</vt:lpstr>
      <vt:lpstr>Romans 12:3-13</vt:lpstr>
      <vt:lpstr>Introduction </vt:lpstr>
      <vt:lpstr>Mom’s Be Filled Up Regularly</vt:lpstr>
      <vt:lpstr>Mom’s Pour Into Others</vt:lpstr>
      <vt:lpstr>Share What You Have Learned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2015-03-21T20:21:16Z</dcterms:created>
  <dcterms:modified xsi:type="dcterms:W3CDTF">2019-05-12T11:24:19Z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TC034605429991</vt:lpwstr>
  </property>
</Properties>
</file>