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3" r:id="rId5"/>
    <p:sldId id="271" r:id="rId6"/>
    <p:sldId id="272" r:id="rId7"/>
    <p:sldId id="27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BCB1"/>
    <a:srgbClr val="CEDA9D"/>
    <a:srgbClr val="999933"/>
    <a:srgbClr val="9DA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4" autoAdjust="0"/>
    <p:restoredTop sz="94660"/>
  </p:normalViewPr>
  <p:slideViewPr>
    <p:cSldViewPr>
      <p:cViewPr varScale="1">
        <p:scale>
          <a:sx n="55" d="100"/>
          <a:sy n="55" d="100"/>
        </p:scale>
        <p:origin x="1003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844FC1-A7C9-495F-A8AA-A2C1B9DE3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5B949-2CA6-4091-BDA7-61B15D3A8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A24CA-4C49-457C-9409-437CC9FEE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9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92D0-4E5A-4F9F-9649-9DADAF774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96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BA9D-EBAD-46AF-92FB-45179A337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3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7D46-28DD-4689-AA47-5CA92A6D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12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0A694-AADC-4195-8B28-5FE277B4C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EBB4-6B8E-49B4-BA23-52FB5B4D1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71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488C8-C8AF-44BB-9587-A098FB298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95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D48C-4DAB-4EFA-9987-12F1F020C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8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8D5D9-D931-4597-B1A0-FAB673B4C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98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51413A-1858-43EE-9D2D-1A259484DE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14400"/>
            <a:ext cx="7772400" cy="1752600"/>
          </a:xfrm>
        </p:spPr>
        <p:txBody>
          <a:bodyPr/>
          <a:lstStyle/>
          <a:p>
            <a:pPr algn="ctr"/>
            <a:r>
              <a:rPr lang="en-US" sz="6000" b="1" i="0" dirty="0"/>
              <a:t>Revisiting the Power of the Blood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May 5, 2019</a:t>
            </a:r>
          </a:p>
        </p:txBody>
      </p:sp>
    </p:spTree>
    <p:extLst>
      <p:ext uri="{BB962C8B-B14F-4D97-AF65-F5344CB8AC3E}">
        <p14:creationId xmlns:p14="http://schemas.microsoft.com/office/powerpoint/2010/main" val="288732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What does God feel most strongly about?</a:t>
            </a:r>
          </a:p>
          <a:p>
            <a:r>
              <a:rPr lang="en-US" sz="2800" dirty="0"/>
              <a:t>Cross, Son’s suffering, Christ’s shed blood </a:t>
            </a:r>
          </a:p>
          <a:p>
            <a:r>
              <a:rPr lang="en-US" sz="2800" dirty="0"/>
              <a:t>A way to relate to God through Christ’s blood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01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 The Infinite Value of Jesus’ Blood</a:t>
            </a:r>
            <a:endParaRPr lang="en-US" sz="4000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Reminds the Father of Christ’s extreme 	devotion and massive work of redemption</a:t>
            </a:r>
          </a:p>
          <a:p>
            <a:r>
              <a:rPr lang="en-US" sz="2800" dirty="0"/>
              <a:t>When you invoke the blood of Christ, you 	unlock the infinite passions of God</a:t>
            </a:r>
          </a:p>
          <a:p>
            <a:r>
              <a:rPr lang="en-US" sz="2800" dirty="0"/>
              <a:t>Believing in Christ’s blood unleashes God’s 	favor on you</a:t>
            </a:r>
          </a:p>
          <a:p>
            <a:r>
              <a:rPr lang="en-US" sz="2800" dirty="0"/>
              <a:t>He knows, He sees, He understands </a:t>
            </a:r>
          </a:p>
          <a:p>
            <a:r>
              <a:rPr lang="en-US" sz="2800" dirty="0"/>
              <a:t>Jesus endured cross out of loyalty to Father</a:t>
            </a:r>
          </a:p>
        </p:txBody>
      </p:sp>
    </p:spTree>
    <p:extLst>
      <p:ext uri="{BB962C8B-B14F-4D97-AF65-F5344CB8AC3E}">
        <p14:creationId xmlns:p14="http://schemas.microsoft.com/office/powerpoint/2010/main" val="406940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Infinite Power of Jesus’ Blood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1) The blood washes us from all our sins </a:t>
            </a:r>
            <a:endParaRPr lang="en-US" sz="2800" dirty="0"/>
          </a:p>
          <a:p>
            <a:pPr marL="457200" lvl="1" indent="0">
              <a:buNone/>
            </a:pPr>
            <a:r>
              <a:rPr lang="en-US" sz="2400" b="1" i="1" dirty="0"/>
              <a:t>Rev 1:5</a:t>
            </a:r>
            <a:endParaRPr lang="en-US" sz="2400" dirty="0"/>
          </a:p>
          <a:p>
            <a:pPr marL="0" indent="0">
              <a:buNone/>
            </a:pPr>
            <a:r>
              <a:rPr lang="en-US" sz="2800" dirty="0"/>
              <a:t>    -Justified &amp; Sanctified </a:t>
            </a:r>
            <a:r>
              <a:rPr lang="en-US" sz="2800" b="1" i="1" dirty="0"/>
              <a:t>Rom 5:9</a:t>
            </a:r>
            <a:r>
              <a:rPr lang="en-US" sz="2800" dirty="0"/>
              <a:t>; </a:t>
            </a:r>
            <a:r>
              <a:rPr lang="en-US" sz="2800" b="1" i="1" dirty="0" err="1"/>
              <a:t>Heb</a:t>
            </a:r>
            <a:r>
              <a:rPr lang="en-US" sz="2800" b="1" i="1" dirty="0"/>
              <a:t> 13:12</a:t>
            </a:r>
            <a:endParaRPr lang="en-US" sz="2800" dirty="0"/>
          </a:p>
          <a:p>
            <a:pPr marL="0" indent="0">
              <a:buNone/>
            </a:pPr>
            <a:r>
              <a:rPr lang="en-US" sz="2800" b="1" i="1" dirty="0"/>
              <a:t>    </a:t>
            </a:r>
            <a:r>
              <a:rPr lang="en-US" sz="2800" dirty="0"/>
              <a:t>-Cleansed in pure garments</a:t>
            </a:r>
            <a:r>
              <a:rPr lang="en-US" sz="2800" b="1" i="1" dirty="0"/>
              <a:t> Isa 61:10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2) The blood purchased our redemption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-Enslaved to sin, but He purchased us 		</a:t>
            </a:r>
            <a:r>
              <a:rPr lang="en-US" sz="2800" b="1" i="1" dirty="0"/>
              <a:t>Rom 6:20; 1 Pet 1:18-19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3) The blood provides for our healing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-By His stripes we are healed </a:t>
            </a:r>
            <a:r>
              <a:rPr lang="en-US" sz="2800" b="1" i="1" dirty="0"/>
              <a:t>Is 53:5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21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Infinite Power of Jesus’ Blood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4) The blood silences the evil one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-Devil is constantly accusing God’s people</a:t>
            </a:r>
          </a:p>
          <a:p>
            <a:pPr marL="0" indent="0">
              <a:buNone/>
            </a:pPr>
            <a:r>
              <a:rPr lang="en-US" sz="2800" dirty="0"/>
              <a:t>  -We overcome Him by blood of lamb </a:t>
            </a:r>
            <a:r>
              <a:rPr lang="en-US" sz="2800" b="1" i="1" dirty="0"/>
              <a:t>Rev 12:10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5) The blood cleanses us from a guilty 	conscience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-Own conscience calls to mind your sinfulness</a:t>
            </a:r>
          </a:p>
          <a:p>
            <a:pPr marL="0" indent="0">
              <a:buNone/>
            </a:pPr>
            <a:r>
              <a:rPr lang="en-US" sz="2800" dirty="0"/>
              <a:t>  -Guilt is a force we have to reckon with</a:t>
            </a:r>
          </a:p>
          <a:p>
            <a:pPr marL="0" indent="0">
              <a:buNone/>
            </a:pPr>
            <a:r>
              <a:rPr lang="en-US" sz="2800" dirty="0"/>
              <a:t>  -Blood cleanses from guilty conscience 	</a:t>
            </a:r>
            <a:r>
              <a:rPr lang="en-US" sz="2800" b="1" i="1" dirty="0" err="1"/>
              <a:t>Heb</a:t>
            </a:r>
            <a:r>
              <a:rPr lang="en-US" sz="2800" b="1" i="1" dirty="0"/>
              <a:t> 9:14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5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Infinite Power of Jesus’ Blood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6) The blood enables us to draw near to God 	</a:t>
            </a:r>
            <a:r>
              <a:rPr lang="en-US" sz="2800" b="1" i="1" dirty="0" err="1"/>
              <a:t>Heb</a:t>
            </a:r>
            <a:r>
              <a:rPr lang="en-US" sz="2800" b="1" i="1" dirty="0"/>
              <a:t> 10:19-22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-Sprinkling of blood of Christ is for daily 	interaction and intimacy with God</a:t>
            </a:r>
          </a:p>
          <a:p>
            <a:pPr marL="0" indent="0">
              <a:buNone/>
            </a:pPr>
            <a:r>
              <a:rPr lang="en-US" sz="2800" dirty="0"/>
              <a:t>  -Fresh application of blood of Christ to our 	hearts so we can draw near to God</a:t>
            </a:r>
          </a:p>
          <a:p>
            <a:pPr marL="0" indent="0">
              <a:buNone/>
            </a:pPr>
            <a:r>
              <a:rPr lang="en-US" sz="2800" dirty="0"/>
              <a:t>  -Word of God washes your body</a:t>
            </a:r>
          </a:p>
          <a:p>
            <a:pPr marL="0" indent="0">
              <a:buNone/>
            </a:pPr>
            <a:r>
              <a:rPr lang="en-US" sz="2800" dirty="0"/>
              <a:t>  -Where we can grow in holiness before Him</a:t>
            </a:r>
          </a:p>
        </p:txBody>
      </p:sp>
    </p:spTree>
    <p:extLst>
      <p:ext uri="{BB962C8B-B14F-4D97-AF65-F5344CB8AC3E}">
        <p14:creationId xmlns:p14="http://schemas.microsoft.com/office/powerpoint/2010/main" val="20518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Infinite Power of Jesus’ Blood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   -Through sprinkling, you can come into the 	holiest place</a:t>
            </a:r>
          </a:p>
          <a:p>
            <a:pPr marL="0" indent="0">
              <a:buNone/>
            </a:pPr>
            <a:r>
              <a:rPr lang="en-US" sz="2800" dirty="0"/>
              <a:t>  -When God sees blood of Christ on us, He 	ascribes to us performance record of Jesus</a:t>
            </a:r>
          </a:p>
          <a:p>
            <a:pPr marL="0" indent="0">
              <a:buNone/>
            </a:pPr>
            <a:r>
              <a:rPr lang="en-US" sz="2800" dirty="0"/>
              <a:t>  -Now we can draw near to God</a:t>
            </a:r>
          </a:p>
          <a:p>
            <a:pPr marL="0" indent="0">
              <a:buNone/>
            </a:pPr>
            <a:r>
              <a:rPr lang="en-US" sz="2800" dirty="0"/>
              <a:t>  -It’s in this place that we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358189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Conclusion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Infinite value in the blood of Christ</a:t>
            </a:r>
          </a:p>
          <a:p>
            <a:r>
              <a:rPr lang="en-US" sz="2800" dirty="0"/>
              <a:t>Power of blood cleanses us, heals us, redeems 	us, silences evil one</a:t>
            </a:r>
          </a:p>
          <a:p>
            <a:r>
              <a:rPr lang="en-US" sz="2800" dirty="0"/>
              <a:t>Enables us to draw near to God so we can 	grow</a:t>
            </a:r>
          </a:p>
        </p:txBody>
      </p:sp>
    </p:spTree>
    <p:extLst>
      <p:ext uri="{BB962C8B-B14F-4D97-AF65-F5344CB8AC3E}">
        <p14:creationId xmlns:p14="http://schemas.microsoft.com/office/powerpoint/2010/main" val="5660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eashore design template">
  <a:themeElements>
    <a:clrScheme name="Office Them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172</TotalTime>
  <Words>200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Seashore design template</vt:lpstr>
      <vt:lpstr>Revisiting the Power of the Blood</vt:lpstr>
      <vt:lpstr>Introduction</vt:lpstr>
      <vt:lpstr> The Infinite Value of Jesus’ Blood</vt:lpstr>
      <vt:lpstr>The Infinite Power of Jesus’ Blood</vt:lpstr>
      <vt:lpstr>The Infinite Power of Jesus’ Blood</vt:lpstr>
      <vt:lpstr>The Infinite Power of Jesus’ Blood</vt:lpstr>
      <vt:lpstr>The Infinite Power of Jesus’ Blood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Leaders Do</dc:title>
  <dc:creator>Owner</dc:creator>
  <cp:lastModifiedBy>Evan Hanes</cp:lastModifiedBy>
  <cp:revision>21</cp:revision>
  <cp:lastPrinted>1601-01-01T00:00:00Z</cp:lastPrinted>
  <dcterms:created xsi:type="dcterms:W3CDTF">2019-03-16T17:36:10Z</dcterms:created>
  <dcterms:modified xsi:type="dcterms:W3CDTF">2019-05-05T02:31:40Z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TC010690671033</vt:lpwstr>
  </property>
</Properties>
</file>