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2" r:id="rId4"/>
    <p:sldId id="263" r:id="rId5"/>
    <p:sldId id="271" r:id="rId6"/>
    <p:sldId id="272" r:id="rId7"/>
    <p:sldId id="273" r:id="rId8"/>
    <p:sldId id="265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BABCB1"/>
    <a:srgbClr val="CEDA9D"/>
    <a:srgbClr val="999933"/>
    <a:srgbClr val="9DA0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34" autoAdjust="0"/>
    <p:restoredTop sz="94660"/>
  </p:normalViewPr>
  <p:slideViewPr>
    <p:cSldViewPr>
      <p:cViewPr varScale="1">
        <p:scale>
          <a:sx n="55" d="100"/>
          <a:sy n="55" d="100"/>
        </p:scale>
        <p:origin x="1003" y="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60" name="Group 112"/>
          <p:cNvGrpSpPr>
            <a:grpSpLocks/>
          </p:cNvGrpSpPr>
          <p:nvPr/>
        </p:nvGrpSpPr>
        <p:grpSpPr bwMode="auto">
          <a:xfrm>
            <a:off x="0" y="2713038"/>
            <a:ext cx="9132888" cy="4160837"/>
            <a:chOff x="0" y="1709"/>
            <a:chExt cx="5753" cy="2621"/>
          </a:xfrm>
        </p:grpSpPr>
        <p:sp>
          <p:nvSpPr>
            <p:cNvPr id="2050" name="Freeform 2"/>
            <p:cNvSpPr>
              <a:spLocks/>
            </p:cNvSpPr>
            <p:nvPr/>
          </p:nvSpPr>
          <p:spPr bwMode="ltGray">
            <a:xfrm>
              <a:off x="0" y="4062"/>
              <a:ext cx="5753" cy="268"/>
            </a:xfrm>
            <a:custGeom>
              <a:avLst/>
              <a:gdLst>
                <a:gd name="T0" fmla="*/ 0 w 5753"/>
                <a:gd name="T1" fmla="*/ 267 h 268"/>
                <a:gd name="T2" fmla="*/ 5752 w 5753"/>
                <a:gd name="T3" fmla="*/ 267 h 268"/>
                <a:gd name="T4" fmla="*/ 5752 w 5753"/>
                <a:gd name="T5" fmla="*/ 81 h 268"/>
                <a:gd name="T6" fmla="*/ 5567 w 5753"/>
                <a:gd name="T7" fmla="*/ 111 h 268"/>
                <a:gd name="T8" fmla="*/ 5098 w 5753"/>
                <a:gd name="T9" fmla="*/ 131 h 268"/>
                <a:gd name="T10" fmla="*/ 4597 w 5753"/>
                <a:gd name="T11" fmla="*/ 101 h 268"/>
                <a:gd name="T12" fmla="*/ 4138 w 5753"/>
                <a:gd name="T13" fmla="*/ 141 h 268"/>
                <a:gd name="T14" fmla="*/ 3914 w 5753"/>
                <a:gd name="T15" fmla="*/ 141 h 268"/>
                <a:gd name="T16" fmla="*/ 3786 w 5753"/>
                <a:gd name="T17" fmla="*/ 131 h 268"/>
                <a:gd name="T18" fmla="*/ 3455 w 5753"/>
                <a:gd name="T19" fmla="*/ 81 h 268"/>
                <a:gd name="T20" fmla="*/ 2976 w 5753"/>
                <a:gd name="T21" fmla="*/ 91 h 268"/>
                <a:gd name="T22" fmla="*/ 2730 w 5753"/>
                <a:gd name="T23" fmla="*/ 20 h 268"/>
                <a:gd name="T24" fmla="*/ 2432 w 5753"/>
                <a:gd name="T25" fmla="*/ 51 h 268"/>
                <a:gd name="T26" fmla="*/ 2218 w 5753"/>
                <a:gd name="T27" fmla="*/ 81 h 268"/>
                <a:gd name="T28" fmla="*/ 2048 w 5753"/>
                <a:gd name="T29" fmla="*/ 91 h 268"/>
                <a:gd name="T30" fmla="*/ 1749 w 5753"/>
                <a:gd name="T31" fmla="*/ 71 h 268"/>
                <a:gd name="T32" fmla="*/ 1440 w 5753"/>
                <a:gd name="T33" fmla="*/ 51 h 268"/>
                <a:gd name="T34" fmla="*/ 1130 w 5753"/>
                <a:gd name="T35" fmla="*/ 20 h 268"/>
                <a:gd name="T36" fmla="*/ 757 w 5753"/>
                <a:gd name="T37" fmla="*/ 40 h 268"/>
                <a:gd name="T38" fmla="*/ 384 w 5753"/>
                <a:gd name="T39" fmla="*/ 71 h 268"/>
                <a:gd name="T40" fmla="*/ 128 w 5753"/>
                <a:gd name="T41" fmla="*/ 10 h 268"/>
                <a:gd name="T42" fmla="*/ 0 w 5753"/>
                <a:gd name="T43" fmla="*/ 0 h 268"/>
                <a:gd name="T44" fmla="*/ 0 w 5753"/>
                <a:gd name="T45" fmla="*/ 267 h 2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5753" h="268">
                  <a:moveTo>
                    <a:pt x="0" y="267"/>
                  </a:moveTo>
                  <a:lnTo>
                    <a:pt x="5752" y="267"/>
                  </a:lnTo>
                  <a:lnTo>
                    <a:pt x="5752" y="81"/>
                  </a:lnTo>
                  <a:lnTo>
                    <a:pt x="5567" y="111"/>
                  </a:lnTo>
                  <a:lnTo>
                    <a:pt x="5098" y="131"/>
                  </a:lnTo>
                  <a:lnTo>
                    <a:pt x="4597" y="101"/>
                  </a:lnTo>
                  <a:lnTo>
                    <a:pt x="4138" y="141"/>
                  </a:lnTo>
                  <a:lnTo>
                    <a:pt x="3914" y="141"/>
                  </a:lnTo>
                  <a:lnTo>
                    <a:pt x="3786" y="131"/>
                  </a:lnTo>
                  <a:lnTo>
                    <a:pt x="3455" y="81"/>
                  </a:lnTo>
                  <a:lnTo>
                    <a:pt x="2976" y="91"/>
                  </a:lnTo>
                  <a:lnTo>
                    <a:pt x="2730" y="20"/>
                  </a:lnTo>
                  <a:lnTo>
                    <a:pt x="2432" y="51"/>
                  </a:lnTo>
                  <a:lnTo>
                    <a:pt x="2218" y="81"/>
                  </a:lnTo>
                  <a:lnTo>
                    <a:pt x="2048" y="91"/>
                  </a:lnTo>
                  <a:lnTo>
                    <a:pt x="1749" y="71"/>
                  </a:lnTo>
                  <a:lnTo>
                    <a:pt x="1440" y="51"/>
                  </a:lnTo>
                  <a:lnTo>
                    <a:pt x="1130" y="20"/>
                  </a:lnTo>
                  <a:lnTo>
                    <a:pt x="757" y="40"/>
                  </a:lnTo>
                  <a:lnTo>
                    <a:pt x="384" y="71"/>
                  </a:lnTo>
                  <a:lnTo>
                    <a:pt x="128" y="10"/>
                  </a:lnTo>
                  <a:lnTo>
                    <a:pt x="0" y="0"/>
                  </a:lnTo>
                  <a:lnTo>
                    <a:pt x="0" y="267"/>
                  </a:lnTo>
                </a:path>
              </a:pathLst>
            </a:custGeom>
            <a:solidFill>
              <a:srgbClr val="9DA09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116" name="Group 68"/>
            <p:cNvGrpSpPr>
              <a:grpSpLocks/>
            </p:cNvGrpSpPr>
            <p:nvPr/>
          </p:nvGrpSpPr>
          <p:grpSpPr bwMode="auto">
            <a:xfrm>
              <a:off x="0" y="1709"/>
              <a:ext cx="2353" cy="2611"/>
              <a:chOff x="0" y="1709"/>
              <a:chExt cx="2353" cy="2611"/>
            </a:xfrm>
          </p:grpSpPr>
          <p:grpSp>
            <p:nvGrpSpPr>
              <p:cNvPr id="2076" name="Group 28"/>
              <p:cNvGrpSpPr>
                <a:grpSpLocks/>
              </p:cNvGrpSpPr>
              <p:nvPr/>
            </p:nvGrpSpPr>
            <p:grpSpPr bwMode="auto">
              <a:xfrm>
                <a:off x="99" y="1709"/>
                <a:ext cx="2171" cy="2611"/>
                <a:chOff x="99" y="1709"/>
                <a:chExt cx="2171" cy="2611"/>
              </a:xfrm>
            </p:grpSpPr>
            <p:grpSp>
              <p:nvGrpSpPr>
                <p:cNvPr id="2053" name="Group 5"/>
                <p:cNvGrpSpPr>
                  <a:grpSpLocks/>
                </p:cNvGrpSpPr>
                <p:nvPr/>
              </p:nvGrpSpPr>
              <p:grpSpPr bwMode="auto">
                <a:xfrm>
                  <a:off x="726" y="3200"/>
                  <a:ext cx="210" cy="989"/>
                  <a:chOff x="726" y="3200"/>
                  <a:chExt cx="210" cy="989"/>
                </a:xfrm>
              </p:grpSpPr>
              <p:sp>
                <p:nvSpPr>
                  <p:cNvPr id="2051" name="Freeform 3"/>
                  <p:cNvSpPr>
                    <a:spLocks/>
                  </p:cNvSpPr>
                  <p:nvPr/>
                </p:nvSpPr>
                <p:spPr bwMode="ltGray">
                  <a:xfrm>
                    <a:off x="730" y="3670"/>
                    <a:ext cx="206" cy="404"/>
                  </a:xfrm>
                  <a:custGeom>
                    <a:avLst/>
                    <a:gdLst>
                      <a:gd name="T0" fmla="*/ 0 w 206"/>
                      <a:gd name="T1" fmla="*/ 403 h 404"/>
                      <a:gd name="T2" fmla="*/ 29 w 206"/>
                      <a:gd name="T3" fmla="*/ 312 h 404"/>
                      <a:gd name="T4" fmla="*/ 56 w 206"/>
                      <a:gd name="T5" fmla="*/ 213 h 404"/>
                      <a:gd name="T6" fmla="*/ 69 w 206"/>
                      <a:gd name="T7" fmla="*/ 169 h 404"/>
                      <a:gd name="T8" fmla="*/ 87 w 206"/>
                      <a:gd name="T9" fmla="*/ 119 h 404"/>
                      <a:gd name="T10" fmla="*/ 112 w 206"/>
                      <a:gd name="T11" fmla="*/ 66 h 404"/>
                      <a:gd name="T12" fmla="*/ 131 w 206"/>
                      <a:gd name="T13" fmla="*/ 33 h 404"/>
                      <a:gd name="T14" fmla="*/ 146 w 206"/>
                      <a:gd name="T15" fmla="*/ 18 h 404"/>
                      <a:gd name="T16" fmla="*/ 164 w 206"/>
                      <a:gd name="T17" fmla="*/ 4 h 404"/>
                      <a:gd name="T18" fmla="*/ 185 w 206"/>
                      <a:gd name="T19" fmla="*/ 0 h 404"/>
                      <a:gd name="T20" fmla="*/ 194 w 206"/>
                      <a:gd name="T21" fmla="*/ 11 h 404"/>
                      <a:gd name="T22" fmla="*/ 205 w 206"/>
                      <a:gd name="T23" fmla="*/ 38 h 4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206" h="404">
                        <a:moveTo>
                          <a:pt x="0" y="403"/>
                        </a:moveTo>
                        <a:lnTo>
                          <a:pt x="29" y="312"/>
                        </a:lnTo>
                        <a:lnTo>
                          <a:pt x="56" y="213"/>
                        </a:lnTo>
                        <a:lnTo>
                          <a:pt x="69" y="169"/>
                        </a:lnTo>
                        <a:lnTo>
                          <a:pt x="87" y="119"/>
                        </a:lnTo>
                        <a:lnTo>
                          <a:pt x="112" y="66"/>
                        </a:lnTo>
                        <a:lnTo>
                          <a:pt x="131" y="33"/>
                        </a:lnTo>
                        <a:lnTo>
                          <a:pt x="146" y="18"/>
                        </a:lnTo>
                        <a:lnTo>
                          <a:pt x="164" y="4"/>
                        </a:lnTo>
                        <a:lnTo>
                          <a:pt x="185" y="0"/>
                        </a:lnTo>
                        <a:lnTo>
                          <a:pt x="194" y="11"/>
                        </a:lnTo>
                        <a:lnTo>
                          <a:pt x="205" y="38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052" name="Freeform 4"/>
                  <p:cNvSpPr>
                    <a:spLocks/>
                  </p:cNvSpPr>
                  <p:nvPr/>
                </p:nvSpPr>
                <p:spPr bwMode="ltGray">
                  <a:xfrm>
                    <a:off x="726" y="3200"/>
                    <a:ext cx="140" cy="989"/>
                  </a:xfrm>
                  <a:custGeom>
                    <a:avLst/>
                    <a:gdLst>
                      <a:gd name="T0" fmla="*/ 1 w 140"/>
                      <a:gd name="T1" fmla="*/ 988 h 989"/>
                      <a:gd name="T2" fmla="*/ 0 w 140"/>
                      <a:gd name="T3" fmla="*/ 896 h 989"/>
                      <a:gd name="T4" fmla="*/ 0 w 140"/>
                      <a:gd name="T5" fmla="*/ 825 h 989"/>
                      <a:gd name="T6" fmla="*/ 3 w 140"/>
                      <a:gd name="T7" fmla="*/ 777 h 989"/>
                      <a:gd name="T8" fmla="*/ 4 w 140"/>
                      <a:gd name="T9" fmla="*/ 718 h 989"/>
                      <a:gd name="T10" fmla="*/ 4 w 140"/>
                      <a:gd name="T11" fmla="*/ 656 h 989"/>
                      <a:gd name="T12" fmla="*/ 5 w 140"/>
                      <a:gd name="T13" fmla="*/ 605 h 989"/>
                      <a:gd name="T14" fmla="*/ 9 w 140"/>
                      <a:gd name="T15" fmla="*/ 558 h 989"/>
                      <a:gd name="T16" fmla="*/ 13 w 140"/>
                      <a:gd name="T17" fmla="*/ 475 h 989"/>
                      <a:gd name="T18" fmla="*/ 20 w 140"/>
                      <a:gd name="T19" fmla="*/ 385 h 989"/>
                      <a:gd name="T20" fmla="*/ 29 w 140"/>
                      <a:gd name="T21" fmla="*/ 294 h 989"/>
                      <a:gd name="T22" fmla="*/ 36 w 140"/>
                      <a:gd name="T23" fmla="*/ 196 h 989"/>
                      <a:gd name="T24" fmla="*/ 42 w 140"/>
                      <a:gd name="T25" fmla="*/ 138 h 989"/>
                      <a:gd name="T26" fmla="*/ 47 w 140"/>
                      <a:gd name="T27" fmla="*/ 116 h 989"/>
                      <a:gd name="T28" fmla="*/ 59 w 140"/>
                      <a:gd name="T29" fmla="*/ 76 h 989"/>
                      <a:gd name="T30" fmla="*/ 72 w 140"/>
                      <a:gd name="T31" fmla="*/ 48 h 989"/>
                      <a:gd name="T32" fmla="*/ 86 w 140"/>
                      <a:gd name="T33" fmla="*/ 26 h 989"/>
                      <a:gd name="T34" fmla="*/ 99 w 140"/>
                      <a:gd name="T35" fmla="*/ 6 h 989"/>
                      <a:gd name="T36" fmla="*/ 109 w 140"/>
                      <a:gd name="T37" fmla="*/ 0 h 989"/>
                      <a:gd name="T38" fmla="*/ 122 w 140"/>
                      <a:gd name="T39" fmla="*/ 0 h 989"/>
                      <a:gd name="T40" fmla="*/ 134 w 140"/>
                      <a:gd name="T41" fmla="*/ 7 h 989"/>
                      <a:gd name="T42" fmla="*/ 139 w 140"/>
                      <a:gd name="T43" fmla="*/ 17 h 98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</a:cxnLst>
                    <a:rect l="0" t="0" r="r" b="b"/>
                    <a:pathLst>
                      <a:path w="140" h="989">
                        <a:moveTo>
                          <a:pt x="1" y="988"/>
                        </a:moveTo>
                        <a:lnTo>
                          <a:pt x="0" y="896"/>
                        </a:lnTo>
                        <a:lnTo>
                          <a:pt x="0" y="825"/>
                        </a:lnTo>
                        <a:lnTo>
                          <a:pt x="3" y="777"/>
                        </a:lnTo>
                        <a:lnTo>
                          <a:pt x="4" y="718"/>
                        </a:lnTo>
                        <a:lnTo>
                          <a:pt x="4" y="656"/>
                        </a:lnTo>
                        <a:lnTo>
                          <a:pt x="5" y="605"/>
                        </a:lnTo>
                        <a:lnTo>
                          <a:pt x="9" y="558"/>
                        </a:lnTo>
                        <a:lnTo>
                          <a:pt x="13" y="475"/>
                        </a:lnTo>
                        <a:lnTo>
                          <a:pt x="20" y="385"/>
                        </a:lnTo>
                        <a:lnTo>
                          <a:pt x="29" y="294"/>
                        </a:lnTo>
                        <a:lnTo>
                          <a:pt x="36" y="196"/>
                        </a:lnTo>
                        <a:lnTo>
                          <a:pt x="42" y="138"/>
                        </a:lnTo>
                        <a:lnTo>
                          <a:pt x="47" y="116"/>
                        </a:lnTo>
                        <a:lnTo>
                          <a:pt x="59" y="76"/>
                        </a:lnTo>
                        <a:lnTo>
                          <a:pt x="72" y="48"/>
                        </a:lnTo>
                        <a:lnTo>
                          <a:pt x="86" y="26"/>
                        </a:lnTo>
                        <a:lnTo>
                          <a:pt x="99" y="6"/>
                        </a:lnTo>
                        <a:lnTo>
                          <a:pt x="109" y="0"/>
                        </a:lnTo>
                        <a:lnTo>
                          <a:pt x="122" y="0"/>
                        </a:lnTo>
                        <a:lnTo>
                          <a:pt x="134" y="7"/>
                        </a:lnTo>
                        <a:lnTo>
                          <a:pt x="139" y="17"/>
                        </a:lnTo>
                      </a:path>
                    </a:pathLst>
                  </a:custGeom>
                  <a:solidFill>
                    <a:srgbClr val="CEDA9D"/>
                  </a:solidFill>
                  <a:ln w="254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56" name="Group 8"/>
                <p:cNvGrpSpPr>
                  <a:grpSpLocks/>
                </p:cNvGrpSpPr>
                <p:nvPr/>
              </p:nvGrpSpPr>
              <p:grpSpPr bwMode="auto">
                <a:xfrm>
                  <a:off x="315" y="3132"/>
                  <a:ext cx="421" cy="1066"/>
                  <a:chOff x="315" y="3132"/>
                  <a:chExt cx="421" cy="1066"/>
                </a:xfrm>
              </p:grpSpPr>
              <p:sp>
                <p:nvSpPr>
                  <p:cNvPr id="2054" name="Freeform 6"/>
                  <p:cNvSpPr>
                    <a:spLocks/>
                  </p:cNvSpPr>
                  <p:nvPr/>
                </p:nvSpPr>
                <p:spPr bwMode="ltGray">
                  <a:xfrm>
                    <a:off x="479" y="3751"/>
                    <a:ext cx="257" cy="447"/>
                  </a:xfrm>
                  <a:custGeom>
                    <a:avLst/>
                    <a:gdLst>
                      <a:gd name="T0" fmla="*/ 256 w 257"/>
                      <a:gd name="T1" fmla="*/ 446 h 447"/>
                      <a:gd name="T2" fmla="*/ 218 w 257"/>
                      <a:gd name="T3" fmla="*/ 403 h 447"/>
                      <a:gd name="T4" fmla="*/ 203 w 257"/>
                      <a:gd name="T5" fmla="*/ 376 h 447"/>
                      <a:gd name="T6" fmla="*/ 192 w 257"/>
                      <a:gd name="T7" fmla="*/ 355 h 447"/>
                      <a:gd name="T8" fmla="*/ 136 w 257"/>
                      <a:gd name="T9" fmla="*/ 149 h 447"/>
                      <a:gd name="T10" fmla="*/ 105 w 257"/>
                      <a:gd name="T11" fmla="*/ 84 h 447"/>
                      <a:gd name="T12" fmla="*/ 82 w 257"/>
                      <a:gd name="T13" fmla="*/ 42 h 447"/>
                      <a:gd name="T14" fmla="*/ 65 w 257"/>
                      <a:gd name="T15" fmla="*/ 22 h 447"/>
                      <a:gd name="T16" fmla="*/ 43 w 257"/>
                      <a:gd name="T17" fmla="*/ 6 h 447"/>
                      <a:gd name="T18" fmla="*/ 24 w 257"/>
                      <a:gd name="T19" fmla="*/ 0 h 447"/>
                      <a:gd name="T20" fmla="*/ 8 w 257"/>
                      <a:gd name="T21" fmla="*/ 3 h 447"/>
                      <a:gd name="T22" fmla="*/ 0 w 257"/>
                      <a:gd name="T23" fmla="*/ 29 h 44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257" h="447">
                        <a:moveTo>
                          <a:pt x="256" y="446"/>
                        </a:moveTo>
                        <a:lnTo>
                          <a:pt x="218" y="403"/>
                        </a:lnTo>
                        <a:lnTo>
                          <a:pt x="203" y="376"/>
                        </a:lnTo>
                        <a:lnTo>
                          <a:pt x="192" y="355"/>
                        </a:lnTo>
                        <a:lnTo>
                          <a:pt x="136" y="149"/>
                        </a:lnTo>
                        <a:lnTo>
                          <a:pt x="105" y="84"/>
                        </a:lnTo>
                        <a:lnTo>
                          <a:pt x="82" y="42"/>
                        </a:lnTo>
                        <a:lnTo>
                          <a:pt x="65" y="22"/>
                        </a:lnTo>
                        <a:lnTo>
                          <a:pt x="43" y="6"/>
                        </a:lnTo>
                        <a:lnTo>
                          <a:pt x="24" y="0"/>
                        </a:lnTo>
                        <a:lnTo>
                          <a:pt x="8" y="3"/>
                        </a:lnTo>
                        <a:lnTo>
                          <a:pt x="0" y="29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055" name="Freeform 7"/>
                  <p:cNvSpPr>
                    <a:spLocks/>
                  </p:cNvSpPr>
                  <p:nvPr/>
                </p:nvSpPr>
                <p:spPr bwMode="ltGray">
                  <a:xfrm>
                    <a:off x="315" y="3132"/>
                    <a:ext cx="390" cy="1061"/>
                  </a:xfrm>
                  <a:custGeom>
                    <a:avLst/>
                    <a:gdLst>
                      <a:gd name="T0" fmla="*/ 389 w 390"/>
                      <a:gd name="T1" fmla="*/ 1060 h 1061"/>
                      <a:gd name="T2" fmla="*/ 378 w 390"/>
                      <a:gd name="T3" fmla="*/ 975 h 1061"/>
                      <a:gd name="T4" fmla="*/ 256 w 390"/>
                      <a:gd name="T5" fmla="*/ 400 h 1061"/>
                      <a:gd name="T6" fmla="*/ 201 w 390"/>
                      <a:gd name="T7" fmla="*/ 223 h 1061"/>
                      <a:gd name="T8" fmla="*/ 185 w 390"/>
                      <a:gd name="T9" fmla="*/ 164 h 1061"/>
                      <a:gd name="T10" fmla="*/ 164 w 390"/>
                      <a:gd name="T11" fmla="*/ 97 h 1061"/>
                      <a:gd name="T12" fmla="*/ 140 w 390"/>
                      <a:gd name="T13" fmla="*/ 45 h 1061"/>
                      <a:gd name="T14" fmla="*/ 117 w 390"/>
                      <a:gd name="T15" fmla="*/ 19 h 1061"/>
                      <a:gd name="T16" fmla="*/ 89 w 390"/>
                      <a:gd name="T17" fmla="*/ 1 h 1061"/>
                      <a:gd name="T18" fmla="*/ 60 w 390"/>
                      <a:gd name="T19" fmla="*/ 0 h 1061"/>
                      <a:gd name="T20" fmla="*/ 41 w 390"/>
                      <a:gd name="T21" fmla="*/ 21 h 1061"/>
                      <a:gd name="T22" fmla="*/ 0 w 390"/>
                      <a:gd name="T23" fmla="*/ 118 h 106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390" h="1061">
                        <a:moveTo>
                          <a:pt x="389" y="1060"/>
                        </a:moveTo>
                        <a:lnTo>
                          <a:pt x="378" y="975"/>
                        </a:lnTo>
                        <a:lnTo>
                          <a:pt x="256" y="400"/>
                        </a:lnTo>
                        <a:lnTo>
                          <a:pt x="201" y="223"/>
                        </a:lnTo>
                        <a:lnTo>
                          <a:pt x="185" y="164"/>
                        </a:lnTo>
                        <a:lnTo>
                          <a:pt x="164" y="97"/>
                        </a:lnTo>
                        <a:lnTo>
                          <a:pt x="140" y="45"/>
                        </a:lnTo>
                        <a:lnTo>
                          <a:pt x="117" y="19"/>
                        </a:lnTo>
                        <a:lnTo>
                          <a:pt x="89" y="1"/>
                        </a:lnTo>
                        <a:lnTo>
                          <a:pt x="60" y="0"/>
                        </a:lnTo>
                        <a:lnTo>
                          <a:pt x="41" y="21"/>
                        </a:lnTo>
                        <a:lnTo>
                          <a:pt x="0" y="118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057" name="Freeform 9"/>
                <p:cNvSpPr>
                  <a:spLocks/>
                </p:cNvSpPr>
                <p:nvPr/>
              </p:nvSpPr>
              <p:spPr bwMode="ltGray">
                <a:xfrm>
                  <a:off x="481" y="3749"/>
                  <a:ext cx="94" cy="445"/>
                </a:xfrm>
                <a:custGeom>
                  <a:avLst/>
                  <a:gdLst>
                    <a:gd name="T0" fmla="*/ 0 w 94"/>
                    <a:gd name="T1" fmla="*/ 444 h 445"/>
                    <a:gd name="T2" fmla="*/ 13 w 94"/>
                    <a:gd name="T3" fmla="*/ 344 h 445"/>
                    <a:gd name="T4" fmla="*/ 25 w 94"/>
                    <a:gd name="T5" fmla="*/ 235 h 445"/>
                    <a:gd name="T6" fmla="*/ 31 w 94"/>
                    <a:gd name="T7" fmla="*/ 187 h 445"/>
                    <a:gd name="T8" fmla="*/ 39 w 94"/>
                    <a:gd name="T9" fmla="*/ 131 h 445"/>
                    <a:gd name="T10" fmla="*/ 51 w 94"/>
                    <a:gd name="T11" fmla="*/ 74 h 445"/>
                    <a:gd name="T12" fmla="*/ 59 w 94"/>
                    <a:gd name="T13" fmla="*/ 37 h 445"/>
                    <a:gd name="T14" fmla="*/ 66 w 94"/>
                    <a:gd name="T15" fmla="*/ 19 h 445"/>
                    <a:gd name="T16" fmla="*/ 74 w 94"/>
                    <a:gd name="T17" fmla="*/ 4 h 445"/>
                    <a:gd name="T18" fmla="*/ 83 w 94"/>
                    <a:gd name="T19" fmla="*/ 0 h 445"/>
                    <a:gd name="T20" fmla="*/ 88 w 94"/>
                    <a:gd name="T21" fmla="*/ 12 h 445"/>
                    <a:gd name="T22" fmla="*/ 93 w 94"/>
                    <a:gd name="T23" fmla="*/ 42 h 4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94" h="445">
                      <a:moveTo>
                        <a:pt x="0" y="444"/>
                      </a:moveTo>
                      <a:lnTo>
                        <a:pt x="13" y="344"/>
                      </a:lnTo>
                      <a:lnTo>
                        <a:pt x="25" y="235"/>
                      </a:lnTo>
                      <a:lnTo>
                        <a:pt x="31" y="187"/>
                      </a:lnTo>
                      <a:lnTo>
                        <a:pt x="39" y="131"/>
                      </a:lnTo>
                      <a:lnTo>
                        <a:pt x="51" y="74"/>
                      </a:lnTo>
                      <a:lnTo>
                        <a:pt x="59" y="37"/>
                      </a:lnTo>
                      <a:lnTo>
                        <a:pt x="66" y="19"/>
                      </a:lnTo>
                      <a:lnTo>
                        <a:pt x="74" y="4"/>
                      </a:lnTo>
                      <a:lnTo>
                        <a:pt x="83" y="0"/>
                      </a:lnTo>
                      <a:lnTo>
                        <a:pt x="88" y="12"/>
                      </a:lnTo>
                      <a:lnTo>
                        <a:pt x="93" y="42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8" name="Freeform 10"/>
                <p:cNvSpPr>
                  <a:spLocks/>
                </p:cNvSpPr>
                <p:nvPr/>
              </p:nvSpPr>
              <p:spPr bwMode="ltGray">
                <a:xfrm>
                  <a:off x="478" y="3237"/>
                  <a:ext cx="64" cy="1083"/>
                </a:xfrm>
                <a:custGeom>
                  <a:avLst/>
                  <a:gdLst>
                    <a:gd name="T0" fmla="*/ 0 w 64"/>
                    <a:gd name="T1" fmla="*/ 1082 h 1083"/>
                    <a:gd name="T2" fmla="*/ 0 w 64"/>
                    <a:gd name="T3" fmla="*/ 981 h 1083"/>
                    <a:gd name="T4" fmla="*/ 0 w 64"/>
                    <a:gd name="T5" fmla="*/ 904 h 1083"/>
                    <a:gd name="T6" fmla="*/ 1 w 64"/>
                    <a:gd name="T7" fmla="*/ 851 h 1083"/>
                    <a:gd name="T8" fmla="*/ 2 w 64"/>
                    <a:gd name="T9" fmla="*/ 786 h 1083"/>
                    <a:gd name="T10" fmla="*/ 2 w 64"/>
                    <a:gd name="T11" fmla="*/ 719 h 1083"/>
                    <a:gd name="T12" fmla="*/ 2 w 64"/>
                    <a:gd name="T13" fmla="*/ 662 h 1083"/>
                    <a:gd name="T14" fmla="*/ 4 w 64"/>
                    <a:gd name="T15" fmla="*/ 611 h 1083"/>
                    <a:gd name="T16" fmla="*/ 6 w 64"/>
                    <a:gd name="T17" fmla="*/ 521 h 1083"/>
                    <a:gd name="T18" fmla="*/ 9 w 64"/>
                    <a:gd name="T19" fmla="*/ 422 h 1083"/>
                    <a:gd name="T20" fmla="*/ 13 w 64"/>
                    <a:gd name="T21" fmla="*/ 323 h 1083"/>
                    <a:gd name="T22" fmla="*/ 16 w 64"/>
                    <a:gd name="T23" fmla="*/ 215 h 1083"/>
                    <a:gd name="T24" fmla="*/ 19 w 64"/>
                    <a:gd name="T25" fmla="*/ 152 h 1083"/>
                    <a:gd name="T26" fmla="*/ 21 w 64"/>
                    <a:gd name="T27" fmla="*/ 127 h 1083"/>
                    <a:gd name="T28" fmla="*/ 27 w 64"/>
                    <a:gd name="T29" fmla="*/ 84 h 1083"/>
                    <a:gd name="T30" fmla="*/ 32 w 64"/>
                    <a:gd name="T31" fmla="*/ 53 h 1083"/>
                    <a:gd name="T32" fmla="*/ 38 w 64"/>
                    <a:gd name="T33" fmla="*/ 28 h 1083"/>
                    <a:gd name="T34" fmla="*/ 44 w 64"/>
                    <a:gd name="T35" fmla="*/ 6 h 1083"/>
                    <a:gd name="T36" fmla="*/ 49 w 64"/>
                    <a:gd name="T37" fmla="*/ 0 h 1083"/>
                    <a:gd name="T38" fmla="*/ 56 w 64"/>
                    <a:gd name="T39" fmla="*/ 0 h 1083"/>
                    <a:gd name="T40" fmla="*/ 60 w 64"/>
                    <a:gd name="T41" fmla="*/ 8 h 1083"/>
                    <a:gd name="T42" fmla="*/ 63 w 64"/>
                    <a:gd name="T43" fmla="*/ 18 h 108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64" h="1083">
                      <a:moveTo>
                        <a:pt x="0" y="1082"/>
                      </a:moveTo>
                      <a:lnTo>
                        <a:pt x="0" y="981"/>
                      </a:lnTo>
                      <a:lnTo>
                        <a:pt x="0" y="904"/>
                      </a:lnTo>
                      <a:lnTo>
                        <a:pt x="1" y="851"/>
                      </a:lnTo>
                      <a:lnTo>
                        <a:pt x="2" y="786"/>
                      </a:lnTo>
                      <a:lnTo>
                        <a:pt x="2" y="719"/>
                      </a:lnTo>
                      <a:lnTo>
                        <a:pt x="2" y="662"/>
                      </a:lnTo>
                      <a:lnTo>
                        <a:pt x="4" y="611"/>
                      </a:lnTo>
                      <a:lnTo>
                        <a:pt x="6" y="521"/>
                      </a:lnTo>
                      <a:lnTo>
                        <a:pt x="9" y="422"/>
                      </a:lnTo>
                      <a:lnTo>
                        <a:pt x="13" y="323"/>
                      </a:lnTo>
                      <a:lnTo>
                        <a:pt x="16" y="215"/>
                      </a:lnTo>
                      <a:lnTo>
                        <a:pt x="19" y="152"/>
                      </a:lnTo>
                      <a:lnTo>
                        <a:pt x="21" y="127"/>
                      </a:lnTo>
                      <a:lnTo>
                        <a:pt x="27" y="84"/>
                      </a:lnTo>
                      <a:lnTo>
                        <a:pt x="32" y="53"/>
                      </a:lnTo>
                      <a:lnTo>
                        <a:pt x="38" y="28"/>
                      </a:lnTo>
                      <a:lnTo>
                        <a:pt x="44" y="6"/>
                      </a:lnTo>
                      <a:lnTo>
                        <a:pt x="49" y="0"/>
                      </a:lnTo>
                      <a:lnTo>
                        <a:pt x="56" y="0"/>
                      </a:lnTo>
                      <a:lnTo>
                        <a:pt x="60" y="8"/>
                      </a:lnTo>
                      <a:lnTo>
                        <a:pt x="63" y="18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9" name="Freeform 11"/>
                <p:cNvSpPr>
                  <a:spLocks/>
                </p:cNvSpPr>
                <p:nvPr/>
              </p:nvSpPr>
              <p:spPr bwMode="ltGray">
                <a:xfrm>
                  <a:off x="99" y="2234"/>
                  <a:ext cx="219" cy="1856"/>
                </a:xfrm>
                <a:custGeom>
                  <a:avLst/>
                  <a:gdLst>
                    <a:gd name="T0" fmla="*/ 218 w 219"/>
                    <a:gd name="T1" fmla="*/ 1855 h 1856"/>
                    <a:gd name="T2" fmla="*/ 212 w 219"/>
                    <a:gd name="T3" fmla="*/ 1707 h 1856"/>
                    <a:gd name="T4" fmla="*/ 142 w 219"/>
                    <a:gd name="T5" fmla="*/ 702 h 1856"/>
                    <a:gd name="T6" fmla="*/ 112 w 219"/>
                    <a:gd name="T7" fmla="*/ 390 h 1856"/>
                    <a:gd name="T8" fmla="*/ 104 w 219"/>
                    <a:gd name="T9" fmla="*/ 288 h 1856"/>
                    <a:gd name="T10" fmla="*/ 91 w 219"/>
                    <a:gd name="T11" fmla="*/ 170 h 1856"/>
                    <a:gd name="T12" fmla="*/ 79 w 219"/>
                    <a:gd name="T13" fmla="*/ 80 h 1856"/>
                    <a:gd name="T14" fmla="*/ 65 w 219"/>
                    <a:gd name="T15" fmla="*/ 33 h 1856"/>
                    <a:gd name="T16" fmla="*/ 50 w 219"/>
                    <a:gd name="T17" fmla="*/ 2 h 1856"/>
                    <a:gd name="T18" fmla="*/ 34 w 219"/>
                    <a:gd name="T19" fmla="*/ 0 h 1856"/>
                    <a:gd name="T20" fmla="*/ 22 w 219"/>
                    <a:gd name="T21" fmla="*/ 35 h 1856"/>
                    <a:gd name="T22" fmla="*/ 0 w 219"/>
                    <a:gd name="T23" fmla="*/ 207 h 1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19" h="1856">
                      <a:moveTo>
                        <a:pt x="218" y="1855"/>
                      </a:moveTo>
                      <a:lnTo>
                        <a:pt x="212" y="1707"/>
                      </a:lnTo>
                      <a:lnTo>
                        <a:pt x="142" y="702"/>
                      </a:lnTo>
                      <a:lnTo>
                        <a:pt x="112" y="390"/>
                      </a:lnTo>
                      <a:lnTo>
                        <a:pt x="104" y="288"/>
                      </a:lnTo>
                      <a:lnTo>
                        <a:pt x="91" y="170"/>
                      </a:lnTo>
                      <a:lnTo>
                        <a:pt x="79" y="80"/>
                      </a:lnTo>
                      <a:lnTo>
                        <a:pt x="65" y="33"/>
                      </a:lnTo>
                      <a:lnTo>
                        <a:pt x="50" y="2"/>
                      </a:lnTo>
                      <a:lnTo>
                        <a:pt x="34" y="0"/>
                      </a:lnTo>
                      <a:lnTo>
                        <a:pt x="22" y="35"/>
                      </a:lnTo>
                      <a:lnTo>
                        <a:pt x="0" y="207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2064" name="Group 16"/>
                <p:cNvGrpSpPr>
                  <a:grpSpLocks/>
                </p:cNvGrpSpPr>
                <p:nvPr/>
              </p:nvGrpSpPr>
              <p:grpSpPr bwMode="auto">
                <a:xfrm>
                  <a:off x="235" y="1709"/>
                  <a:ext cx="237" cy="2589"/>
                  <a:chOff x="235" y="1709"/>
                  <a:chExt cx="237" cy="2589"/>
                </a:xfrm>
              </p:grpSpPr>
              <p:sp>
                <p:nvSpPr>
                  <p:cNvPr id="2060" name="Freeform 12"/>
                  <p:cNvSpPr>
                    <a:spLocks/>
                  </p:cNvSpPr>
                  <p:nvPr/>
                </p:nvSpPr>
                <p:spPr bwMode="ltGray">
                  <a:xfrm>
                    <a:off x="235" y="3644"/>
                    <a:ext cx="144" cy="654"/>
                  </a:xfrm>
                  <a:custGeom>
                    <a:avLst/>
                    <a:gdLst>
                      <a:gd name="T0" fmla="*/ 143 w 144"/>
                      <a:gd name="T1" fmla="*/ 653 h 654"/>
                      <a:gd name="T2" fmla="*/ 122 w 144"/>
                      <a:gd name="T3" fmla="*/ 589 h 654"/>
                      <a:gd name="T4" fmla="*/ 113 w 144"/>
                      <a:gd name="T5" fmla="*/ 551 h 654"/>
                      <a:gd name="T6" fmla="*/ 108 w 144"/>
                      <a:gd name="T7" fmla="*/ 520 h 654"/>
                      <a:gd name="T8" fmla="*/ 76 w 144"/>
                      <a:gd name="T9" fmla="*/ 219 h 654"/>
                      <a:gd name="T10" fmla="*/ 58 w 144"/>
                      <a:gd name="T11" fmla="*/ 123 h 654"/>
                      <a:gd name="T12" fmla="*/ 45 w 144"/>
                      <a:gd name="T13" fmla="*/ 63 h 654"/>
                      <a:gd name="T14" fmla="*/ 36 w 144"/>
                      <a:gd name="T15" fmla="*/ 32 h 654"/>
                      <a:gd name="T16" fmla="*/ 24 w 144"/>
                      <a:gd name="T17" fmla="*/ 8 h 654"/>
                      <a:gd name="T18" fmla="*/ 13 w 144"/>
                      <a:gd name="T19" fmla="*/ 0 h 654"/>
                      <a:gd name="T20" fmla="*/ 4 w 144"/>
                      <a:gd name="T21" fmla="*/ 6 h 654"/>
                      <a:gd name="T22" fmla="*/ 0 w 144"/>
                      <a:gd name="T23" fmla="*/ 43 h 65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44" h="654">
                        <a:moveTo>
                          <a:pt x="143" y="653"/>
                        </a:moveTo>
                        <a:lnTo>
                          <a:pt x="122" y="589"/>
                        </a:lnTo>
                        <a:lnTo>
                          <a:pt x="113" y="551"/>
                        </a:lnTo>
                        <a:lnTo>
                          <a:pt x="108" y="520"/>
                        </a:lnTo>
                        <a:lnTo>
                          <a:pt x="76" y="219"/>
                        </a:lnTo>
                        <a:lnTo>
                          <a:pt x="58" y="123"/>
                        </a:lnTo>
                        <a:lnTo>
                          <a:pt x="45" y="63"/>
                        </a:lnTo>
                        <a:lnTo>
                          <a:pt x="36" y="32"/>
                        </a:lnTo>
                        <a:lnTo>
                          <a:pt x="24" y="8"/>
                        </a:lnTo>
                        <a:lnTo>
                          <a:pt x="13" y="0"/>
                        </a:lnTo>
                        <a:lnTo>
                          <a:pt x="4" y="6"/>
                        </a:lnTo>
                        <a:lnTo>
                          <a:pt x="0" y="43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061" name="Freeform 13"/>
                  <p:cNvSpPr>
                    <a:spLocks/>
                  </p:cNvSpPr>
                  <p:nvPr/>
                </p:nvSpPr>
                <p:spPr bwMode="ltGray">
                  <a:xfrm>
                    <a:off x="269" y="1709"/>
                    <a:ext cx="203" cy="2391"/>
                  </a:xfrm>
                  <a:custGeom>
                    <a:avLst/>
                    <a:gdLst>
                      <a:gd name="T0" fmla="*/ 0 w 203"/>
                      <a:gd name="T1" fmla="*/ 2390 h 2391"/>
                      <a:gd name="T2" fmla="*/ 71 w 203"/>
                      <a:gd name="T3" fmla="*/ 1504 h 2391"/>
                      <a:gd name="T4" fmla="*/ 79 w 203"/>
                      <a:gd name="T5" fmla="*/ 1362 h 2391"/>
                      <a:gd name="T6" fmla="*/ 97 w 203"/>
                      <a:gd name="T7" fmla="*/ 1131 h 2391"/>
                      <a:gd name="T8" fmla="*/ 114 w 203"/>
                      <a:gd name="T9" fmla="*/ 891 h 2391"/>
                      <a:gd name="T10" fmla="*/ 123 w 203"/>
                      <a:gd name="T11" fmla="*/ 762 h 2391"/>
                      <a:gd name="T12" fmla="*/ 128 w 203"/>
                      <a:gd name="T13" fmla="*/ 623 h 2391"/>
                      <a:gd name="T14" fmla="*/ 134 w 203"/>
                      <a:gd name="T15" fmla="*/ 493 h 2391"/>
                      <a:gd name="T16" fmla="*/ 146 w 203"/>
                      <a:gd name="T17" fmla="*/ 342 h 2391"/>
                      <a:gd name="T18" fmla="*/ 157 w 203"/>
                      <a:gd name="T19" fmla="*/ 204 h 2391"/>
                      <a:gd name="T20" fmla="*/ 173 w 203"/>
                      <a:gd name="T21" fmla="*/ 82 h 2391"/>
                      <a:gd name="T22" fmla="*/ 183 w 203"/>
                      <a:gd name="T23" fmla="*/ 6 h 2391"/>
                      <a:gd name="T24" fmla="*/ 191 w 203"/>
                      <a:gd name="T25" fmla="*/ 0 h 2391"/>
                      <a:gd name="T26" fmla="*/ 197 w 203"/>
                      <a:gd name="T27" fmla="*/ 39 h 2391"/>
                      <a:gd name="T28" fmla="*/ 202 w 203"/>
                      <a:gd name="T29" fmla="*/ 173 h 23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</a:cxnLst>
                    <a:rect l="0" t="0" r="r" b="b"/>
                    <a:pathLst>
                      <a:path w="203" h="2391">
                        <a:moveTo>
                          <a:pt x="0" y="2390"/>
                        </a:moveTo>
                        <a:lnTo>
                          <a:pt x="71" y="1504"/>
                        </a:lnTo>
                        <a:lnTo>
                          <a:pt x="79" y="1362"/>
                        </a:lnTo>
                        <a:lnTo>
                          <a:pt x="97" y="1131"/>
                        </a:lnTo>
                        <a:lnTo>
                          <a:pt x="114" y="891"/>
                        </a:lnTo>
                        <a:lnTo>
                          <a:pt x="123" y="762"/>
                        </a:lnTo>
                        <a:lnTo>
                          <a:pt x="128" y="623"/>
                        </a:lnTo>
                        <a:lnTo>
                          <a:pt x="134" y="493"/>
                        </a:lnTo>
                        <a:lnTo>
                          <a:pt x="146" y="342"/>
                        </a:lnTo>
                        <a:lnTo>
                          <a:pt x="157" y="204"/>
                        </a:lnTo>
                        <a:lnTo>
                          <a:pt x="173" y="82"/>
                        </a:lnTo>
                        <a:lnTo>
                          <a:pt x="183" y="6"/>
                        </a:lnTo>
                        <a:lnTo>
                          <a:pt x="191" y="0"/>
                        </a:lnTo>
                        <a:lnTo>
                          <a:pt x="197" y="39"/>
                        </a:lnTo>
                        <a:lnTo>
                          <a:pt x="202" y="173"/>
                        </a:lnTo>
                      </a:path>
                    </a:pathLst>
                  </a:custGeom>
                  <a:solidFill>
                    <a:srgbClr val="CEDA9D"/>
                  </a:solidFill>
                  <a:ln w="254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062" name="Freeform 14"/>
                  <p:cNvSpPr>
                    <a:spLocks/>
                  </p:cNvSpPr>
                  <p:nvPr/>
                </p:nvSpPr>
                <p:spPr bwMode="ltGray">
                  <a:xfrm>
                    <a:off x="306" y="2782"/>
                    <a:ext cx="161" cy="882"/>
                  </a:xfrm>
                  <a:custGeom>
                    <a:avLst/>
                    <a:gdLst>
                      <a:gd name="T0" fmla="*/ 0 w 161"/>
                      <a:gd name="T1" fmla="*/ 881 h 882"/>
                      <a:gd name="T2" fmla="*/ 30 w 161"/>
                      <a:gd name="T3" fmla="*/ 690 h 882"/>
                      <a:gd name="T4" fmla="*/ 48 w 161"/>
                      <a:gd name="T5" fmla="*/ 470 h 882"/>
                      <a:gd name="T6" fmla="*/ 59 w 161"/>
                      <a:gd name="T7" fmla="*/ 372 h 882"/>
                      <a:gd name="T8" fmla="*/ 72 w 161"/>
                      <a:gd name="T9" fmla="*/ 259 h 882"/>
                      <a:gd name="T10" fmla="*/ 90 w 161"/>
                      <a:gd name="T11" fmla="*/ 142 h 882"/>
                      <a:gd name="T12" fmla="*/ 105 w 161"/>
                      <a:gd name="T13" fmla="*/ 69 h 882"/>
                      <a:gd name="T14" fmla="*/ 115 w 161"/>
                      <a:gd name="T15" fmla="*/ 32 h 882"/>
                      <a:gd name="T16" fmla="*/ 129 w 161"/>
                      <a:gd name="T17" fmla="*/ 6 h 882"/>
                      <a:gd name="T18" fmla="*/ 146 w 161"/>
                      <a:gd name="T19" fmla="*/ 0 h 882"/>
                      <a:gd name="T20" fmla="*/ 154 w 161"/>
                      <a:gd name="T21" fmla="*/ 19 h 882"/>
                      <a:gd name="T22" fmla="*/ 160 w 161"/>
                      <a:gd name="T23" fmla="*/ 77 h 88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61" h="882">
                        <a:moveTo>
                          <a:pt x="0" y="881"/>
                        </a:moveTo>
                        <a:lnTo>
                          <a:pt x="30" y="690"/>
                        </a:lnTo>
                        <a:lnTo>
                          <a:pt x="48" y="470"/>
                        </a:lnTo>
                        <a:lnTo>
                          <a:pt x="59" y="372"/>
                        </a:lnTo>
                        <a:lnTo>
                          <a:pt x="72" y="259"/>
                        </a:lnTo>
                        <a:lnTo>
                          <a:pt x="90" y="142"/>
                        </a:lnTo>
                        <a:lnTo>
                          <a:pt x="105" y="69"/>
                        </a:lnTo>
                        <a:lnTo>
                          <a:pt x="115" y="32"/>
                        </a:lnTo>
                        <a:lnTo>
                          <a:pt x="129" y="6"/>
                        </a:lnTo>
                        <a:lnTo>
                          <a:pt x="146" y="0"/>
                        </a:lnTo>
                        <a:lnTo>
                          <a:pt x="154" y="19"/>
                        </a:lnTo>
                        <a:lnTo>
                          <a:pt x="160" y="77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063" name="Freeform 15"/>
                  <p:cNvSpPr>
                    <a:spLocks/>
                  </p:cNvSpPr>
                  <p:nvPr/>
                </p:nvSpPr>
                <p:spPr bwMode="ltGray">
                  <a:xfrm>
                    <a:off x="237" y="3096"/>
                    <a:ext cx="74" cy="429"/>
                  </a:xfrm>
                  <a:custGeom>
                    <a:avLst/>
                    <a:gdLst>
                      <a:gd name="T0" fmla="*/ 0 w 74"/>
                      <a:gd name="T1" fmla="*/ 0 h 429"/>
                      <a:gd name="T2" fmla="*/ 12 w 74"/>
                      <a:gd name="T3" fmla="*/ 28 h 429"/>
                      <a:gd name="T4" fmla="*/ 28 w 74"/>
                      <a:gd name="T5" fmla="*/ 57 h 429"/>
                      <a:gd name="T6" fmla="*/ 41 w 74"/>
                      <a:gd name="T7" fmla="*/ 118 h 429"/>
                      <a:gd name="T8" fmla="*/ 52 w 74"/>
                      <a:gd name="T9" fmla="*/ 170 h 429"/>
                      <a:gd name="T10" fmla="*/ 62 w 74"/>
                      <a:gd name="T11" fmla="*/ 223 h 429"/>
                      <a:gd name="T12" fmla="*/ 67 w 74"/>
                      <a:gd name="T13" fmla="*/ 267 h 429"/>
                      <a:gd name="T14" fmla="*/ 70 w 74"/>
                      <a:gd name="T15" fmla="*/ 310 h 429"/>
                      <a:gd name="T16" fmla="*/ 73 w 74"/>
                      <a:gd name="T17" fmla="*/ 370 h 429"/>
                      <a:gd name="T18" fmla="*/ 73 w 74"/>
                      <a:gd name="T19" fmla="*/ 428 h 42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74" h="429">
                        <a:moveTo>
                          <a:pt x="0" y="0"/>
                        </a:moveTo>
                        <a:lnTo>
                          <a:pt x="12" y="28"/>
                        </a:lnTo>
                        <a:lnTo>
                          <a:pt x="28" y="57"/>
                        </a:lnTo>
                        <a:lnTo>
                          <a:pt x="41" y="118"/>
                        </a:lnTo>
                        <a:lnTo>
                          <a:pt x="52" y="170"/>
                        </a:lnTo>
                        <a:lnTo>
                          <a:pt x="62" y="223"/>
                        </a:lnTo>
                        <a:lnTo>
                          <a:pt x="67" y="267"/>
                        </a:lnTo>
                        <a:lnTo>
                          <a:pt x="70" y="310"/>
                        </a:lnTo>
                        <a:lnTo>
                          <a:pt x="73" y="370"/>
                        </a:lnTo>
                        <a:lnTo>
                          <a:pt x="73" y="428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065" name="Freeform 17"/>
                <p:cNvSpPr>
                  <a:spLocks/>
                </p:cNvSpPr>
                <p:nvPr/>
              </p:nvSpPr>
              <p:spPr bwMode="ltGray">
                <a:xfrm>
                  <a:off x="1158" y="3932"/>
                  <a:ext cx="256" cy="218"/>
                </a:xfrm>
                <a:custGeom>
                  <a:avLst/>
                  <a:gdLst>
                    <a:gd name="T0" fmla="*/ 255 w 256"/>
                    <a:gd name="T1" fmla="*/ 217 h 218"/>
                    <a:gd name="T2" fmla="*/ 217 w 256"/>
                    <a:gd name="T3" fmla="*/ 196 h 218"/>
                    <a:gd name="T4" fmla="*/ 202 w 256"/>
                    <a:gd name="T5" fmla="*/ 183 h 218"/>
                    <a:gd name="T6" fmla="*/ 192 w 256"/>
                    <a:gd name="T7" fmla="*/ 173 h 218"/>
                    <a:gd name="T8" fmla="*/ 135 w 256"/>
                    <a:gd name="T9" fmla="*/ 72 h 218"/>
                    <a:gd name="T10" fmla="*/ 105 w 256"/>
                    <a:gd name="T11" fmla="*/ 40 h 218"/>
                    <a:gd name="T12" fmla="*/ 82 w 256"/>
                    <a:gd name="T13" fmla="*/ 20 h 218"/>
                    <a:gd name="T14" fmla="*/ 65 w 256"/>
                    <a:gd name="T15" fmla="*/ 11 h 218"/>
                    <a:gd name="T16" fmla="*/ 43 w 256"/>
                    <a:gd name="T17" fmla="*/ 3 h 218"/>
                    <a:gd name="T18" fmla="*/ 22 w 256"/>
                    <a:gd name="T19" fmla="*/ 0 h 218"/>
                    <a:gd name="T20" fmla="*/ 8 w 256"/>
                    <a:gd name="T21" fmla="*/ 1 h 218"/>
                    <a:gd name="T22" fmla="*/ 0 w 256"/>
                    <a:gd name="T23" fmla="*/ 14 h 21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6" h="218">
                      <a:moveTo>
                        <a:pt x="255" y="217"/>
                      </a:moveTo>
                      <a:lnTo>
                        <a:pt x="217" y="196"/>
                      </a:lnTo>
                      <a:lnTo>
                        <a:pt x="202" y="183"/>
                      </a:lnTo>
                      <a:lnTo>
                        <a:pt x="192" y="173"/>
                      </a:lnTo>
                      <a:lnTo>
                        <a:pt x="135" y="72"/>
                      </a:lnTo>
                      <a:lnTo>
                        <a:pt x="105" y="40"/>
                      </a:lnTo>
                      <a:lnTo>
                        <a:pt x="82" y="20"/>
                      </a:lnTo>
                      <a:lnTo>
                        <a:pt x="65" y="11"/>
                      </a:lnTo>
                      <a:lnTo>
                        <a:pt x="43" y="3"/>
                      </a:lnTo>
                      <a:lnTo>
                        <a:pt x="22" y="0"/>
                      </a:lnTo>
                      <a:lnTo>
                        <a:pt x="8" y="1"/>
                      </a:lnTo>
                      <a:lnTo>
                        <a:pt x="0" y="14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66" name="Freeform 18"/>
                <p:cNvSpPr>
                  <a:spLocks/>
                </p:cNvSpPr>
                <p:nvPr/>
              </p:nvSpPr>
              <p:spPr bwMode="ltGray">
                <a:xfrm>
                  <a:off x="1930" y="3849"/>
                  <a:ext cx="340" cy="236"/>
                </a:xfrm>
                <a:custGeom>
                  <a:avLst/>
                  <a:gdLst>
                    <a:gd name="T0" fmla="*/ 0 w 340"/>
                    <a:gd name="T1" fmla="*/ 235 h 236"/>
                    <a:gd name="T2" fmla="*/ 50 w 340"/>
                    <a:gd name="T3" fmla="*/ 183 h 236"/>
                    <a:gd name="T4" fmla="*/ 92 w 340"/>
                    <a:gd name="T5" fmla="*/ 124 h 236"/>
                    <a:gd name="T6" fmla="*/ 114 w 340"/>
                    <a:gd name="T7" fmla="*/ 98 h 236"/>
                    <a:gd name="T8" fmla="*/ 145 w 340"/>
                    <a:gd name="T9" fmla="*/ 70 h 236"/>
                    <a:gd name="T10" fmla="*/ 186 w 340"/>
                    <a:gd name="T11" fmla="*/ 39 h 236"/>
                    <a:gd name="T12" fmla="*/ 217 w 340"/>
                    <a:gd name="T13" fmla="*/ 19 h 236"/>
                    <a:gd name="T14" fmla="*/ 240 w 340"/>
                    <a:gd name="T15" fmla="*/ 9 h 236"/>
                    <a:gd name="T16" fmla="*/ 271 w 340"/>
                    <a:gd name="T17" fmla="*/ 2 h 236"/>
                    <a:gd name="T18" fmla="*/ 306 w 340"/>
                    <a:gd name="T19" fmla="*/ 0 h 236"/>
                    <a:gd name="T20" fmla="*/ 321 w 340"/>
                    <a:gd name="T21" fmla="*/ 6 h 236"/>
                    <a:gd name="T22" fmla="*/ 339 w 340"/>
                    <a:gd name="T23" fmla="*/ 22 h 2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40" h="236">
                      <a:moveTo>
                        <a:pt x="0" y="235"/>
                      </a:moveTo>
                      <a:lnTo>
                        <a:pt x="50" y="183"/>
                      </a:lnTo>
                      <a:lnTo>
                        <a:pt x="92" y="124"/>
                      </a:lnTo>
                      <a:lnTo>
                        <a:pt x="114" y="98"/>
                      </a:lnTo>
                      <a:lnTo>
                        <a:pt x="145" y="70"/>
                      </a:lnTo>
                      <a:lnTo>
                        <a:pt x="186" y="39"/>
                      </a:lnTo>
                      <a:lnTo>
                        <a:pt x="217" y="19"/>
                      </a:lnTo>
                      <a:lnTo>
                        <a:pt x="240" y="9"/>
                      </a:lnTo>
                      <a:lnTo>
                        <a:pt x="271" y="2"/>
                      </a:lnTo>
                      <a:lnTo>
                        <a:pt x="306" y="0"/>
                      </a:lnTo>
                      <a:lnTo>
                        <a:pt x="321" y="6"/>
                      </a:lnTo>
                      <a:lnTo>
                        <a:pt x="339" y="22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67" name="Freeform 19"/>
                <p:cNvSpPr>
                  <a:spLocks/>
                </p:cNvSpPr>
                <p:nvPr/>
              </p:nvSpPr>
              <p:spPr bwMode="ltGray">
                <a:xfrm>
                  <a:off x="1919" y="3570"/>
                  <a:ext cx="233" cy="583"/>
                </a:xfrm>
                <a:custGeom>
                  <a:avLst/>
                  <a:gdLst>
                    <a:gd name="T0" fmla="*/ 1 w 233"/>
                    <a:gd name="T1" fmla="*/ 582 h 583"/>
                    <a:gd name="T2" fmla="*/ 0 w 233"/>
                    <a:gd name="T3" fmla="*/ 527 h 583"/>
                    <a:gd name="T4" fmla="*/ 0 w 233"/>
                    <a:gd name="T5" fmla="*/ 486 h 583"/>
                    <a:gd name="T6" fmla="*/ 5 w 233"/>
                    <a:gd name="T7" fmla="*/ 458 h 583"/>
                    <a:gd name="T8" fmla="*/ 8 w 233"/>
                    <a:gd name="T9" fmla="*/ 422 h 583"/>
                    <a:gd name="T10" fmla="*/ 8 w 233"/>
                    <a:gd name="T11" fmla="*/ 386 h 583"/>
                    <a:gd name="T12" fmla="*/ 9 w 233"/>
                    <a:gd name="T13" fmla="*/ 357 h 583"/>
                    <a:gd name="T14" fmla="*/ 16 w 233"/>
                    <a:gd name="T15" fmla="*/ 328 h 583"/>
                    <a:gd name="T16" fmla="*/ 22 w 233"/>
                    <a:gd name="T17" fmla="*/ 280 h 583"/>
                    <a:gd name="T18" fmla="*/ 34 w 233"/>
                    <a:gd name="T19" fmla="*/ 227 h 583"/>
                    <a:gd name="T20" fmla="*/ 49 w 233"/>
                    <a:gd name="T21" fmla="*/ 172 h 583"/>
                    <a:gd name="T22" fmla="*/ 60 w 233"/>
                    <a:gd name="T23" fmla="*/ 116 h 583"/>
                    <a:gd name="T24" fmla="*/ 70 w 233"/>
                    <a:gd name="T25" fmla="*/ 81 h 583"/>
                    <a:gd name="T26" fmla="*/ 78 w 233"/>
                    <a:gd name="T27" fmla="*/ 69 h 583"/>
                    <a:gd name="T28" fmla="*/ 100 w 233"/>
                    <a:gd name="T29" fmla="*/ 45 h 583"/>
                    <a:gd name="T30" fmla="*/ 120 w 233"/>
                    <a:gd name="T31" fmla="*/ 28 h 583"/>
                    <a:gd name="T32" fmla="*/ 142 w 233"/>
                    <a:gd name="T33" fmla="*/ 14 h 583"/>
                    <a:gd name="T34" fmla="*/ 165 w 233"/>
                    <a:gd name="T35" fmla="*/ 3 h 583"/>
                    <a:gd name="T36" fmla="*/ 182 w 233"/>
                    <a:gd name="T37" fmla="*/ 0 h 583"/>
                    <a:gd name="T38" fmla="*/ 204 w 233"/>
                    <a:gd name="T39" fmla="*/ 0 h 583"/>
                    <a:gd name="T40" fmla="*/ 224 w 233"/>
                    <a:gd name="T41" fmla="*/ 4 h 583"/>
                    <a:gd name="T42" fmla="*/ 232 w 233"/>
                    <a:gd name="T43" fmla="*/ 9 h 58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233" h="583">
                      <a:moveTo>
                        <a:pt x="1" y="582"/>
                      </a:moveTo>
                      <a:lnTo>
                        <a:pt x="0" y="527"/>
                      </a:lnTo>
                      <a:lnTo>
                        <a:pt x="0" y="486"/>
                      </a:lnTo>
                      <a:lnTo>
                        <a:pt x="5" y="458"/>
                      </a:lnTo>
                      <a:lnTo>
                        <a:pt x="8" y="422"/>
                      </a:lnTo>
                      <a:lnTo>
                        <a:pt x="8" y="386"/>
                      </a:lnTo>
                      <a:lnTo>
                        <a:pt x="9" y="357"/>
                      </a:lnTo>
                      <a:lnTo>
                        <a:pt x="16" y="328"/>
                      </a:lnTo>
                      <a:lnTo>
                        <a:pt x="22" y="280"/>
                      </a:lnTo>
                      <a:lnTo>
                        <a:pt x="34" y="227"/>
                      </a:lnTo>
                      <a:lnTo>
                        <a:pt x="49" y="172"/>
                      </a:lnTo>
                      <a:lnTo>
                        <a:pt x="60" y="116"/>
                      </a:lnTo>
                      <a:lnTo>
                        <a:pt x="70" y="81"/>
                      </a:lnTo>
                      <a:lnTo>
                        <a:pt x="78" y="69"/>
                      </a:lnTo>
                      <a:lnTo>
                        <a:pt x="100" y="45"/>
                      </a:lnTo>
                      <a:lnTo>
                        <a:pt x="120" y="28"/>
                      </a:lnTo>
                      <a:lnTo>
                        <a:pt x="142" y="14"/>
                      </a:lnTo>
                      <a:lnTo>
                        <a:pt x="165" y="3"/>
                      </a:lnTo>
                      <a:lnTo>
                        <a:pt x="182" y="0"/>
                      </a:lnTo>
                      <a:lnTo>
                        <a:pt x="204" y="0"/>
                      </a:lnTo>
                      <a:lnTo>
                        <a:pt x="224" y="4"/>
                      </a:lnTo>
                      <a:lnTo>
                        <a:pt x="232" y="9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68" name="Freeform 20"/>
                <p:cNvSpPr>
                  <a:spLocks/>
                </p:cNvSpPr>
                <p:nvPr/>
              </p:nvSpPr>
              <p:spPr bwMode="ltGray">
                <a:xfrm>
                  <a:off x="1041" y="3712"/>
                  <a:ext cx="408" cy="530"/>
                </a:xfrm>
                <a:custGeom>
                  <a:avLst/>
                  <a:gdLst>
                    <a:gd name="T0" fmla="*/ 407 w 408"/>
                    <a:gd name="T1" fmla="*/ 529 h 530"/>
                    <a:gd name="T2" fmla="*/ 395 w 408"/>
                    <a:gd name="T3" fmla="*/ 486 h 530"/>
                    <a:gd name="T4" fmla="*/ 267 w 408"/>
                    <a:gd name="T5" fmla="*/ 199 h 530"/>
                    <a:gd name="T6" fmla="*/ 210 w 408"/>
                    <a:gd name="T7" fmla="*/ 111 h 530"/>
                    <a:gd name="T8" fmla="*/ 194 w 408"/>
                    <a:gd name="T9" fmla="*/ 81 h 530"/>
                    <a:gd name="T10" fmla="*/ 171 w 408"/>
                    <a:gd name="T11" fmla="*/ 48 h 530"/>
                    <a:gd name="T12" fmla="*/ 147 w 408"/>
                    <a:gd name="T13" fmla="*/ 23 h 530"/>
                    <a:gd name="T14" fmla="*/ 123 w 408"/>
                    <a:gd name="T15" fmla="*/ 9 h 530"/>
                    <a:gd name="T16" fmla="*/ 93 w 408"/>
                    <a:gd name="T17" fmla="*/ 0 h 530"/>
                    <a:gd name="T18" fmla="*/ 63 w 408"/>
                    <a:gd name="T19" fmla="*/ 0 h 530"/>
                    <a:gd name="T20" fmla="*/ 42 w 408"/>
                    <a:gd name="T21" fmla="*/ 9 h 530"/>
                    <a:gd name="T22" fmla="*/ 0 w 408"/>
                    <a:gd name="T23" fmla="*/ 59 h 5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408" h="530">
                      <a:moveTo>
                        <a:pt x="407" y="529"/>
                      </a:moveTo>
                      <a:lnTo>
                        <a:pt x="395" y="486"/>
                      </a:lnTo>
                      <a:lnTo>
                        <a:pt x="267" y="199"/>
                      </a:lnTo>
                      <a:lnTo>
                        <a:pt x="210" y="111"/>
                      </a:lnTo>
                      <a:lnTo>
                        <a:pt x="194" y="81"/>
                      </a:lnTo>
                      <a:lnTo>
                        <a:pt x="171" y="48"/>
                      </a:lnTo>
                      <a:lnTo>
                        <a:pt x="147" y="23"/>
                      </a:lnTo>
                      <a:lnTo>
                        <a:pt x="123" y="9"/>
                      </a:lnTo>
                      <a:lnTo>
                        <a:pt x="93" y="0"/>
                      </a:lnTo>
                      <a:lnTo>
                        <a:pt x="63" y="0"/>
                      </a:lnTo>
                      <a:lnTo>
                        <a:pt x="42" y="9"/>
                      </a:lnTo>
                      <a:lnTo>
                        <a:pt x="0" y="59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69" name="Freeform 21"/>
                <p:cNvSpPr>
                  <a:spLocks/>
                </p:cNvSpPr>
                <p:nvPr/>
              </p:nvSpPr>
              <p:spPr bwMode="ltGray">
                <a:xfrm>
                  <a:off x="1540" y="3336"/>
                  <a:ext cx="369" cy="811"/>
                </a:xfrm>
                <a:custGeom>
                  <a:avLst/>
                  <a:gdLst>
                    <a:gd name="T0" fmla="*/ 0 w 369"/>
                    <a:gd name="T1" fmla="*/ 810 h 811"/>
                    <a:gd name="T2" fmla="*/ 131 w 369"/>
                    <a:gd name="T3" fmla="*/ 509 h 811"/>
                    <a:gd name="T4" fmla="*/ 146 w 369"/>
                    <a:gd name="T5" fmla="*/ 461 h 811"/>
                    <a:gd name="T6" fmla="*/ 178 w 369"/>
                    <a:gd name="T7" fmla="*/ 383 h 811"/>
                    <a:gd name="T8" fmla="*/ 209 w 369"/>
                    <a:gd name="T9" fmla="*/ 302 h 811"/>
                    <a:gd name="T10" fmla="*/ 225 w 369"/>
                    <a:gd name="T11" fmla="*/ 258 h 811"/>
                    <a:gd name="T12" fmla="*/ 233 w 369"/>
                    <a:gd name="T13" fmla="*/ 211 h 811"/>
                    <a:gd name="T14" fmla="*/ 246 w 369"/>
                    <a:gd name="T15" fmla="*/ 166 h 811"/>
                    <a:gd name="T16" fmla="*/ 265 w 369"/>
                    <a:gd name="T17" fmla="*/ 116 h 811"/>
                    <a:gd name="T18" fmla="*/ 286 w 369"/>
                    <a:gd name="T19" fmla="*/ 69 h 811"/>
                    <a:gd name="T20" fmla="*/ 314 w 369"/>
                    <a:gd name="T21" fmla="*/ 27 h 811"/>
                    <a:gd name="T22" fmla="*/ 335 w 369"/>
                    <a:gd name="T23" fmla="*/ 2 h 811"/>
                    <a:gd name="T24" fmla="*/ 348 w 369"/>
                    <a:gd name="T25" fmla="*/ 0 h 811"/>
                    <a:gd name="T26" fmla="*/ 361 w 369"/>
                    <a:gd name="T27" fmla="*/ 13 h 811"/>
                    <a:gd name="T28" fmla="*/ 368 w 369"/>
                    <a:gd name="T29" fmla="*/ 58 h 8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369" h="811">
                      <a:moveTo>
                        <a:pt x="0" y="810"/>
                      </a:moveTo>
                      <a:lnTo>
                        <a:pt x="131" y="509"/>
                      </a:lnTo>
                      <a:lnTo>
                        <a:pt x="146" y="461"/>
                      </a:lnTo>
                      <a:lnTo>
                        <a:pt x="178" y="383"/>
                      </a:lnTo>
                      <a:lnTo>
                        <a:pt x="209" y="302"/>
                      </a:lnTo>
                      <a:lnTo>
                        <a:pt x="225" y="258"/>
                      </a:lnTo>
                      <a:lnTo>
                        <a:pt x="233" y="211"/>
                      </a:lnTo>
                      <a:lnTo>
                        <a:pt x="246" y="166"/>
                      </a:lnTo>
                      <a:lnTo>
                        <a:pt x="265" y="116"/>
                      </a:lnTo>
                      <a:lnTo>
                        <a:pt x="286" y="69"/>
                      </a:lnTo>
                      <a:lnTo>
                        <a:pt x="314" y="27"/>
                      </a:lnTo>
                      <a:lnTo>
                        <a:pt x="335" y="2"/>
                      </a:lnTo>
                      <a:lnTo>
                        <a:pt x="348" y="0"/>
                      </a:lnTo>
                      <a:lnTo>
                        <a:pt x="361" y="13"/>
                      </a:lnTo>
                      <a:lnTo>
                        <a:pt x="368" y="58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70" name="Freeform 22"/>
                <p:cNvSpPr>
                  <a:spLocks/>
                </p:cNvSpPr>
                <p:nvPr/>
              </p:nvSpPr>
              <p:spPr bwMode="ltGray">
                <a:xfrm>
                  <a:off x="1605" y="3698"/>
                  <a:ext cx="295" cy="300"/>
                </a:xfrm>
                <a:custGeom>
                  <a:avLst/>
                  <a:gdLst>
                    <a:gd name="T0" fmla="*/ 0 w 295"/>
                    <a:gd name="T1" fmla="*/ 299 h 300"/>
                    <a:gd name="T2" fmla="*/ 56 w 295"/>
                    <a:gd name="T3" fmla="*/ 234 h 300"/>
                    <a:gd name="T4" fmla="*/ 90 w 295"/>
                    <a:gd name="T5" fmla="*/ 159 h 300"/>
                    <a:gd name="T6" fmla="*/ 109 w 295"/>
                    <a:gd name="T7" fmla="*/ 126 h 300"/>
                    <a:gd name="T8" fmla="*/ 134 w 295"/>
                    <a:gd name="T9" fmla="*/ 87 h 300"/>
                    <a:gd name="T10" fmla="*/ 168 w 295"/>
                    <a:gd name="T11" fmla="*/ 48 h 300"/>
                    <a:gd name="T12" fmla="*/ 193 w 295"/>
                    <a:gd name="T13" fmla="*/ 23 h 300"/>
                    <a:gd name="T14" fmla="*/ 212 w 295"/>
                    <a:gd name="T15" fmla="*/ 11 h 300"/>
                    <a:gd name="T16" fmla="*/ 239 w 295"/>
                    <a:gd name="T17" fmla="*/ 2 h 300"/>
                    <a:gd name="T18" fmla="*/ 267 w 295"/>
                    <a:gd name="T19" fmla="*/ 0 h 300"/>
                    <a:gd name="T20" fmla="*/ 281 w 295"/>
                    <a:gd name="T21" fmla="*/ 6 h 300"/>
                    <a:gd name="T22" fmla="*/ 294 w 295"/>
                    <a:gd name="T23" fmla="*/ 25 h 3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95" h="300">
                      <a:moveTo>
                        <a:pt x="0" y="299"/>
                      </a:moveTo>
                      <a:lnTo>
                        <a:pt x="56" y="234"/>
                      </a:lnTo>
                      <a:lnTo>
                        <a:pt x="90" y="159"/>
                      </a:lnTo>
                      <a:lnTo>
                        <a:pt x="109" y="126"/>
                      </a:lnTo>
                      <a:lnTo>
                        <a:pt x="134" y="87"/>
                      </a:lnTo>
                      <a:lnTo>
                        <a:pt x="168" y="48"/>
                      </a:lnTo>
                      <a:lnTo>
                        <a:pt x="193" y="23"/>
                      </a:lnTo>
                      <a:lnTo>
                        <a:pt x="212" y="11"/>
                      </a:lnTo>
                      <a:lnTo>
                        <a:pt x="239" y="2"/>
                      </a:lnTo>
                      <a:lnTo>
                        <a:pt x="267" y="0"/>
                      </a:lnTo>
                      <a:lnTo>
                        <a:pt x="281" y="6"/>
                      </a:lnTo>
                      <a:lnTo>
                        <a:pt x="294" y="25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71" name="Freeform 23"/>
                <p:cNvSpPr>
                  <a:spLocks/>
                </p:cNvSpPr>
                <p:nvPr/>
              </p:nvSpPr>
              <p:spPr bwMode="ltGray">
                <a:xfrm>
                  <a:off x="1480" y="3807"/>
                  <a:ext cx="142" cy="145"/>
                </a:xfrm>
                <a:custGeom>
                  <a:avLst/>
                  <a:gdLst>
                    <a:gd name="T0" fmla="*/ 0 w 142"/>
                    <a:gd name="T1" fmla="*/ 0 h 145"/>
                    <a:gd name="T2" fmla="*/ 24 w 142"/>
                    <a:gd name="T3" fmla="*/ 9 h 145"/>
                    <a:gd name="T4" fmla="*/ 52 w 142"/>
                    <a:gd name="T5" fmla="*/ 19 h 145"/>
                    <a:gd name="T6" fmla="*/ 79 w 142"/>
                    <a:gd name="T7" fmla="*/ 39 h 145"/>
                    <a:gd name="T8" fmla="*/ 102 w 142"/>
                    <a:gd name="T9" fmla="*/ 56 h 145"/>
                    <a:gd name="T10" fmla="*/ 121 w 142"/>
                    <a:gd name="T11" fmla="*/ 75 h 145"/>
                    <a:gd name="T12" fmla="*/ 131 w 142"/>
                    <a:gd name="T13" fmla="*/ 89 h 145"/>
                    <a:gd name="T14" fmla="*/ 137 w 142"/>
                    <a:gd name="T15" fmla="*/ 104 h 145"/>
                    <a:gd name="T16" fmla="*/ 141 w 142"/>
                    <a:gd name="T17" fmla="*/ 124 h 145"/>
                    <a:gd name="T18" fmla="*/ 141 w 142"/>
                    <a:gd name="T19" fmla="*/ 144 h 1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42" h="145">
                      <a:moveTo>
                        <a:pt x="0" y="0"/>
                      </a:moveTo>
                      <a:lnTo>
                        <a:pt x="24" y="9"/>
                      </a:lnTo>
                      <a:lnTo>
                        <a:pt x="52" y="19"/>
                      </a:lnTo>
                      <a:lnTo>
                        <a:pt x="79" y="39"/>
                      </a:lnTo>
                      <a:lnTo>
                        <a:pt x="102" y="56"/>
                      </a:lnTo>
                      <a:lnTo>
                        <a:pt x="121" y="75"/>
                      </a:lnTo>
                      <a:lnTo>
                        <a:pt x="131" y="89"/>
                      </a:lnTo>
                      <a:lnTo>
                        <a:pt x="137" y="104"/>
                      </a:lnTo>
                      <a:lnTo>
                        <a:pt x="141" y="124"/>
                      </a:lnTo>
                      <a:lnTo>
                        <a:pt x="141" y="144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72" name="Freeform 24"/>
                <p:cNvSpPr>
                  <a:spLocks/>
                </p:cNvSpPr>
                <p:nvPr/>
              </p:nvSpPr>
              <p:spPr bwMode="ltGray">
                <a:xfrm>
                  <a:off x="654" y="2533"/>
                  <a:ext cx="353" cy="1638"/>
                </a:xfrm>
                <a:custGeom>
                  <a:avLst/>
                  <a:gdLst>
                    <a:gd name="T0" fmla="*/ 0 w 353"/>
                    <a:gd name="T1" fmla="*/ 1637 h 1638"/>
                    <a:gd name="T2" fmla="*/ 126 w 353"/>
                    <a:gd name="T3" fmla="*/ 1030 h 1638"/>
                    <a:gd name="T4" fmla="*/ 139 w 353"/>
                    <a:gd name="T5" fmla="*/ 931 h 1638"/>
                    <a:gd name="T6" fmla="*/ 170 w 353"/>
                    <a:gd name="T7" fmla="*/ 775 h 1638"/>
                    <a:gd name="T8" fmla="*/ 200 w 353"/>
                    <a:gd name="T9" fmla="*/ 611 h 1638"/>
                    <a:gd name="T10" fmla="*/ 215 w 353"/>
                    <a:gd name="T11" fmla="*/ 520 h 1638"/>
                    <a:gd name="T12" fmla="*/ 223 w 353"/>
                    <a:gd name="T13" fmla="*/ 426 h 1638"/>
                    <a:gd name="T14" fmla="*/ 236 w 353"/>
                    <a:gd name="T15" fmla="*/ 337 h 1638"/>
                    <a:gd name="T16" fmla="*/ 254 w 353"/>
                    <a:gd name="T17" fmla="*/ 233 h 1638"/>
                    <a:gd name="T18" fmla="*/ 274 w 353"/>
                    <a:gd name="T19" fmla="*/ 138 h 1638"/>
                    <a:gd name="T20" fmla="*/ 300 w 353"/>
                    <a:gd name="T21" fmla="*/ 55 h 1638"/>
                    <a:gd name="T22" fmla="*/ 321 w 353"/>
                    <a:gd name="T23" fmla="*/ 3 h 1638"/>
                    <a:gd name="T24" fmla="*/ 333 w 353"/>
                    <a:gd name="T25" fmla="*/ 0 h 1638"/>
                    <a:gd name="T26" fmla="*/ 345 w 353"/>
                    <a:gd name="T27" fmla="*/ 25 h 1638"/>
                    <a:gd name="T28" fmla="*/ 352 w 353"/>
                    <a:gd name="T29" fmla="*/ 117 h 16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353" h="1638">
                      <a:moveTo>
                        <a:pt x="0" y="1637"/>
                      </a:moveTo>
                      <a:lnTo>
                        <a:pt x="126" y="1030"/>
                      </a:lnTo>
                      <a:lnTo>
                        <a:pt x="139" y="931"/>
                      </a:lnTo>
                      <a:lnTo>
                        <a:pt x="170" y="775"/>
                      </a:lnTo>
                      <a:lnTo>
                        <a:pt x="200" y="611"/>
                      </a:lnTo>
                      <a:lnTo>
                        <a:pt x="215" y="520"/>
                      </a:lnTo>
                      <a:lnTo>
                        <a:pt x="223" y="426"/>
                      </a:lnTo>
                      <a:lnTo>
                        <a:pt x="236" y="337"/>
                      </a:lnTo>
                      <a:lnTo>
                        <a:pt x="254" y="233"/>
                      </a:lnTo>
                      <a:lnTo>
                        <a:pt x="274" y="138"/>
                      </a:lnTo>
                      <a:lnTo>
                        <a:pt x="300" y="55"/>
                      </a:lnTo>
                      <a:lnTo>
                        <a:pt x="321" y="3"/>
                      </a:lnTo>
                      <a:lnTo>
                        <a:pt x="333" y="0"/>
                      </a:lnTo>
                      <a:lnTo>
                        <a:pt x="345" y="25"/>
                      </a:lnTo>
                      <a:lnTo>
                        <a:pt x="352" y="117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73" name="Freeform 25"/>
                <p:cNvSpPr>
                  <a:spLocks/>
                </p:cNvSpPr>
                <p:nvPr/>
              </p:nvSpPr>
              <p:spPr bwMode="ltGray">
                <a:xfrm>
                  <a:off x="718" y="3264"/>
                  <a:ext cx="278" cy="610"/>
                </a:xfrm>
                <a:custGeom>
                  <a:avLst/>
                  <a:gdLst>
                    <a:gd name="T0" fmla="*/ 0 w 278"/>
                    <a:gd name="T1" fmla="*/ 609 h 610"/>
                    <a:gd name="T2" fmla="*/ 52 w 278"/>
                    <a:gd name="T3" fmla="*/ 477 h 610"/>
                    <a:gd name="T4" fmla="*/ 85 w 278"/>
                    <a:gd name="T5" fmla="*/ 324 h 610"/>
                    <a:gd name="T6" fmla="*/ 102 w 278"/>
                    <a:gd name="T7" fmla="*/ 256 h 610"/>
                    <a:gd name="T8" fmla="*/ 126 w 278"/>
                    <a:gd name="T9" fmla="*/ 178 h 610"/>
                    <a:gd name="T10" fmla="*/ 158 w 278"/>
                    <a:gd name="T11" fmla="*/ 97 h 610"/>
                    <a:gd name="T12" fmla="*/ 182 w 278"/>
                    <a:gd name="T13" fmla="*/ 48 h 610"/>
                    <a:gd name="T14" fmla="*/ 200 w 278"/>
                    <a:gd name="T15" fmla="*/ 22 h 610"/>
                    <a:gd name="T16" fmla="*/ 224 w 278"/>
                    <a:gd name="T17" fmla="*/ 3 h 610"/>
                    <a:gd name="T18" fmla="*/ 253 w 278"/>
                    <a:gd name="T19" fmla="*/ 0 h 610"/>
                    <a:gd name="T20" fmla="*/ 264 w 278"/>
                    <a:gd name="T21" fmla="*/ 13 h 610"/>
                    <a:gd name="T22" fmla="*/ 277 w 278"/>
                    <a:gd name="T23" fmla="*/ 53 h 6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78" h="610">
                      <a:moveTo>
                        <a:pt x="0" y="609"/>
                      </a:moveTo>
                      <a:lnTo>
                        <a:pt x="52" y="477"/>
                      </a:lnTo>
                      <a:lnTo>
                        <a:pt x="85" y="324"/>
                      </a:lnTo>
                      <a:lnTo>
                        <a:pt x="102" y="256"/>
                      </a:lnTo>
                      <a:lnTo>
                        <a:pt x="126" y="178"/>
                      </a:lnTo>
                      <a:lnTo>
                        <a:pt x="158" y="97"/>
                      </a:lnTo>
                      <a:lnTo>
                        <a:pt x="182" y="48"/>
                      </a:lnTo>
                      <a:lnTo>
                        <a:pt x="200" y="22"/>
                      </a:lnTo>
                      <a:lnTo>
                        <a:pt x="224" y="3"/>
                      </a:lnTo>
                      <a:lnTo>
                        <a:pt x="253" y="0"/>
                      </a:lnTo>
                      <a:lnTo>
                        <a:pt x="264" y="13"/>
                      </a:lnTo>
                      <a:lnTo>
                        <a:pt x="277" y="53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74" name="Freeform 26"/>
                <p:cNvSpPr>
                  <a:spLocks/>
                </p:cNvSpPr>
                <p:nvPr/>
              </p:nvSpPr>
              <p:spPr bwMode="ltGray">
                <a:xfrm>
                  <a:off x="599" y="3485"/>
                  <a:ext cx="137" cy="292"/>
                </a:xfrm>
                <a:custGeom>
                  <a:avLst/>
                  <a:gdLst>
                    <a:gd name="T0" fmla="*/ 0 w 137"/>
                    <a:gd name="T1" fmla="*/ 0 h 292"/>
                    <a:gd name="T2" fmla="*/ 22 w 137"/>
                    <a:gd name="T3" fmla="*/ 18 h 292"/>
                    <a:gd name="T4" fmla="*/ 50 w 137"/>
                    <a:gd name="T5" fmla="*/ 40 h 292"/>
                    <a:gd name="T6" fmla="*/ 75 w 137"/>
                    <a:gd name="T7" fmla="*/ 80 h 292"/>
                    <a:gd name="T8" fmla="*/ 98 w 137"/>
                    <a:gd name="T9" fmla="*/ 115 h 292"/>
                    <a:gd name="T10" fmla="*/ 117 w 137"/>
                    <a:gd name="T11" fmla="*/ 151 h 292"/>
                    <a:gd name="T12" fmla="*/ 126 w 137"/>
                    <a:gd name="T13" fmla="*/ 182 h 292"/>
                    <a:gd name="T14" fmla="*/ 132 w 137"/>
                    <a:gd name="T15" fmla="*/ 210 h 292"/>
                    <a:gd name="T16" fmla="*/ 136 w 137"/>
                    <a:gd name="T17" fmla="*/ 250 h 292"/>
                    <a:gd name="T18" fmla="*/ 136 w 137"/>
                    <a:gd name="T19" fmla="*/ 291 h 2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37" h="292">
                      <a:moveTo>
                        <a:pt x="0" y="0"/>
                      </a:moveTo>
                      <a:lnTo>
                        <a:pt x="22" y="18"/>
                      </a:lnTo>
                      <a:lnTo>
                        <a:pt x="50" y="40"/>
                      </a:lnTo>
                      <a:lnTo>
                        <a:pt x="75" y="80"/>
                      </a:lnTo>
                      <a:lnTo>
                        <a:pt x="98" y="115"/>
                      </a:lnTo>
                      <a:lnTo>
                        <a:pt x="117" y="151"/>
                      </a:lnTo>
                      <a:lnTo>
                        <a:pt x="126" y="182"/>
                      </a:lnTo>
                      <a:lnTo>
                        <a:pt x="132" y="210"/>
                      </a:lnTo>
                      <a:lnTo>
                        <a:pt x="136" y="250"/>
                      </a:lnTo>
                      <a:lnTo>
                        <a:pt x="136" y="291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75" name="Freeform 27"/>
                <p:cNvSpPr>
                  <a:spLocks/>
                </p:cNvSpPr>
                <p:nvPr/>
              </p:nvSpPr>
              <p:spPr bwMode="ltGray">
                <a:xfrm>
                  <a:off x="1365" y="2870"/>
                  <a:ext cx="192" cy="1365"/>
                </a:xfrm>
                <a:custGeom>
                  <a:avLst/>
                  <a:gdLst>
                    <a:gd name="T0" fmla="*/ 189 w 192"/>
                    <a:gd name="T1" fmla="*/ 1364 h 1365"/>
                    <a:gd name="T2" fmla="*/ 191 w 192"/>
                    <a:gd name="T3" fmla="*/ 1167 h 1365"/>
                    <a:gd name="T4" fmla="*/ 191 w 192"/>
                    <a:gd name="T5" fmla="*/ 1076 h 1365"/>
                    <a:gd name="T6" fmla="*/ 186 w 192"/>
                    <a:gd name="T7" fmla="*/ 1012 h 1365"/>
                    <a:gd name="T8" fmla="*/ 184 w 192"/>
                    <a:gd name="T9" fmla="*/ 935 h 1365"/>
                    <a:gd name="T10" fmla="*/ 185 w 192"/>
                    <a:gd name="T11" fmla="*/ 854 h 1365"/>
                    <a:gd name="T12" fmla="*/ 183 w 192"/>
                    <a:gd name="T13" fmla="*/ 787 h 1365"/>
                    <a:gd name="T14" fmla="*/ 178 w 192"/>
                    <a:gd name="T15" fmla="*/ 727 h 1365"/>
                    <a:gd name="T16" fmla="*/ 171 w 192"/>
                    <a:gd name="T17" fmla="*/ 619 h 1365"/>
                    <a:gd name="T18" fmla="*/ 162 w 192"/>
                    <a:gd name="T19" fmla="*/ 502 h 1365"/>
                    <a:gd name="T20" fmla="*/ 151 w 192"/>
                    <a:gd name="T21" fmla="*/ 384 h 1365"/>
                    <a:gd name="T22" fmla="*/ 140 w 192"/>
                    <a:gd name="T23" fmla="*/ 256 h 1365"/>
                    <a:gd name="T24" fmla="*/ 133 w 192"/>
                    <a:gd name="T25" fmla="*/ 180 h 1365"/>
                    <a:gd name="T26" fmla="*/ 126 w 192"/>
                    <a:gd name="T27" fmla="*/ 151 h 1365"/>
                    <a:gd name="T28" fmla="*/ 108 w 192"/>
                    <a:gd name="T29" fmla="*/ 100 h 1365"/>
                    <a:gd name="T30" fmla="*/ 92 w 192"/>
                    <a:gd name="T31" fmla="*/ 63 h 1365"/>
                    <a:gd name="T32" fmla="*/ 73 w 192"/>
                    <a:gd name="T33" fmla="*/ 32 h 1365"/>
                    <a:gd name="T34" fmla="*/ 54 w 192"/>
                    <a:gd name="T35" fmla="*/ 7 h 1365"/>
                    <a:gd name="T36" fmla="*/ 40 w 192"/>
                    <a:gd name="T37" fmla="*/ 1 h 1365"/>
                    <a:gd name="T38" fmla="*/ 22 w 192"/>
                    <a:gd name="T39" fmla="*/ 0 h 1365"/>
                    <a:gd name="T40" fmla="*/ 7 w 192"/>
                    <a:gd name="T41" fmla="*/ 8 h 1365"/>
                    <a:gd name="T42" fmla="*/ 0 w 192"/>
                    <a:gd name="T43" fmla="*/ 22 h 136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192" h="1365">
                      <a:moveTo>
                        <a:pt x="189" y="1364"/>
                      </a:moveTo>
                      <a:lnTo>
                        <a:pt x="191" y="1167"/>
                      </a:lnTo>
                      <a:lnTo>
                        <a:pt x="191" y="1076"/>
                      </a:lnTo>
                      <a:lnTo>
                        <a:pt x="186" y="1012"/>
                      </a:lnTo>
                      <a:lnTo>
                        <a:pt x="184" y="935"/>
                      </a:lnTo>
                      <a:lnTo>
                        <a:pt x="185" y="854"/>
                      </a:lnTo>
                      <a:lnTo>
                        <a:pt x="183" y="787"/>
                      </a:lnTo>
                      <a:lnTo>
                        <a:pt x="178" y="727"/>
                      </a:lnTo>
                      <a:lnTo>
                        <a:pt x="171" y="619"/>
                      </a:lnTo>
                      <a:lnTo>
                        <a:pt x="162" y="502"/>
                      </a:lnTo>
                      <a:lnTo>
                        <a:pt x="151" y="384"/>
                      </a:lnTo>
                      <a:lnTo>
                        <a:pt x="140" y="256"/>
                      </a:lnTo>
                      <a:lnTo>
                        <a:pt x="133" y="180"/>
                      </a:lnTo>
                      <a:lnTo>
                        <a:pt x="126" y="151"/>
                      </a:lnTo>
                      <a:lnTo>
                        <a:pt x="108" y="100"/>
                      </a:lnTo>
                      <a:lnTo>
                        <a:pt x="92" y="63"/>
                      </a:lnTo>
                      <a:lnTo>
                        <a:pt x="73" y="32"/>
                      </a:lnTo>
                      <a:lnTo>
                        <a:pt x="54" y="7"/>
                      </a:lnTo>
                      <a:lnTo>
                        <a:pt x="40" y="1"/>
                      </a:lnTo>
                      <a:lnTo>
                        <a:pt x="22" y="0"/>
                      </a:lnTo>
                      <a:lnTo>
                        <a:pt x="7" y="8"/>
                      </a:lnTo>
                      <a:lnTo>
                        <a:pt x="0" y="22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077" name="Freeform 29"/>
              <p:cNvSpPr>
                <a:spLocks/>
              </p:cNvSpPr>
              <p:nvPr/>
            </p:nvSpPr>
            <p:spPr bwMode="ltGray">
              <a:xfrm>
                <a:off x="441" y="3576"/>
                <a:ext cx="43" cy="377"/>
              </a:xfrm>
              <a:custGeom>
                <a:avLst/>
                <a:gdLst>
                  <a:gd name="T0" fmla="*/ 40 w 43"/>
                  <a:gd name="T1" fmla="*/ 59 h 377"/>
                  <a:gd name="T2" fmla="*/ 31 w 43"/>
                  <a:gd name="T3" fmla="*/ 0 h 377"/>
                  <a:gd name="T4" fmla="*/ 26 w 43"/>
                  <a:gd name="T5" fmla="*/ 1 h 377"/>
                  <a:gd name="T6" fmla="*/ 21 w 43"/>
                  <a:gd name="T7" fmla="*/ 3 h 377"/>
                  <a:gd name="T8" fmla="*/ 18 w 43"/>
                  <a:gd name="T9" fmla="*/ 19 h 377"/>
                  <a:gd name="T10" fmla="*/ 7 w 43"/>
                  <a:gd name="T11" fmla="*/ 69 h 377"/>
                  <a:gd name="T12" fmla="*/ 5 w 43"/>
                  <a:gd name="T13" fmla="*/ 89 h 377"/>
                  <a:gd name="T14" fmla="*/ 3 w 43"/>
                  <a:gd name="T15" fmla="*/ 112 h 377"/>
                  <a:gd name="T16" fmla="*/ 1 w 43"/>
                  <a:gd name="T17" fmla="*/ 176 h 377"/>
                  <a:gd name="T18" fmla="*/ 0 w 43"/>
                  <a:gd name="T19" fmla="*/ 196 h 377"/>
                  <a:gd name="T20" fmla="*/ 1 w 43"/>
                  <a:gd name="T21" fmla="*/ 220 h 377"/>
                  <a:gd name="T22" fmla="*/ 2 w 43"/>
                  <a:gd name="T23" fmla="*/ 246 h 377"/>
                  <a:gd name="T24" fmla="*/ 5 w 43"/>
                  <a:gd name="T25" fmla="*/ 286 h 377"/>
                  <a:gd name="T26" fmla="*/ 9 w 43"/>
                  <a:gd name="T27" fmla="*/ 313 h 377"/>
                  <a:gd name="T28" fmla="*/ 14 w 43"/>
                  <a:gd name="T29" fmla="*/ 341 h 377"/>
                  <a:gd name="T30" fmla="*/ 23 w 43"/>
                  <a:gd name="T31" fmla="*/ 376 h 377"/>
                  <a:gd name="T32" fmla="*/ 19 w 43"/>
                  <a:gd name="T33" fmla="*/ 332 h 377"/>
                  <a:gd name="T34" fmla="*/ 14 w 43"/>
                  <a:gd name="T35" fmla="*/ 292 h 377"/>
                  <a:gd name="T36" fmla="*/ 12 w 43"/>
                  <a:gd name="T37" fmla="*/ 256 h 377"/>
                  <a:gd name="T38" fmla="*/ 13 w 43"/>
                  <a:gd name="T39" fmla="*/ 220 h 377"/>
                  <a:gd name="T40" fmla="*/ 14 w 43"/>
                  <a:gd name="T41" fmla="*/ 196 h 377"/>
                  <a:gd name="T42" fmla="*/ 12 w 43"/>
                  <a:gd name="T43" fmla="*/ 165 h 377"/>
                  <a:gd name="T44" fmla="*/ 11 w 43"/>
                  <a:gd name="T45" fmla="*/ 140 h 377"/>
                  <a:gd name="T46" fmla="*/ 15 w 43"/>
                  <a:gd name="T47" fmla="*/ 89 h 377"/>
                  <a:gd name="T48" fmla="*/ 15 w 43"/>
                  <a:gd name="T49" fmla="*/ 64 h 377"/>
                  <a:gd name="T50" fmla="*/ 19 w 43"/>
                  <a:gd name="T51" fmla="*/ 43 h 377"/>
                  <a:gd name="T52" fmla="*/ 26 w 43"/>
                  <a:gd name="T53" fmla="*/ 14 h 377"/>
                  <a:gd name="T54" fmla="*/ 29 w 43"/>
                  <a:gd name="T55" fmla="*/ 36 h 377"/>
                  <a:gd name="T56" fmla="*/ 42 w 43"/>
                  <a:gd name="T57" fmla="*/ 71 h 377"/>
                  <a:gd name="T58" fmla="*/ 40 w 43"/>
                  <a:gd name="T59" fmla="*/ 59 h 3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43" h="377">
                    <a:moveTo>
                      <a:pt x="40" y="59"/>
                    </a:moveTo>
                    <a:lnTo>
                      <a:pt x="31" y="0"/>
                    </a:lnTo>
                    <a:lnTo>
                      <a:pt x="26" y="1"/>
                    </a:lnTo>
                    <a:lnTo>
                      <a:pt x="21" y="3"/>
                    </a:lnTo>
                    <a:lnTo>
                      <a:pt x="18" y="19"/>
                    </a:lnTo>
                    <a:lnTo>
                      <a:pt x="7" y="69"/>
                    </a:lnTo>
                    <a:lnTo>
                      <a:pt x="5" y="89"/>
                    </a:lnTo>
                    <a:lnTo>
                      <a:pt x="3" y="112"/>
                    </a:lnTo>
                    <a:lnTo>
                      <a:pt x="1" y="176"/>
                    </a:lnTo>
                    <a:lnTo>
                      <a:pt x="0" y="196"/>
                    </a:lnTo>
                    <a:lnTo>
                      <a:pt x="1" y="220"/>
                    </a:lnTo>
                    <a:lnTo>
                      <a:pt x="2" y="246"/>
                    </a:lnTo>
                    <a:lnTo>
                      <a:pt x="5" y="286"/>
                    </a:lnTo>
                    <a:lnTo>
                      <a:pt x="9" y="313"/>
                    </a:lnTo>
                    <a:lnTo>
                      <a:pt x="14" y="341"/>
                    </a:lnTo>
                    <a:lnTo>
                      <a:pt x="23" y="376"/>
                    </a:lnTo>
                    <a:lnTo>
                      <a:pt x="19" y="332"/>
                    </a:lnTo>
                    <a:lnTo>
                      <a:pt x="14" y="292"/>
                    </a:lnTo>
                    <a:lnTo>
                      <a:pt x="12" y="256"/>
                    </a:lnTo>
                    <a:lnTo>
                      <a:pt x="13" y="220"/>
                    </a:lnTo>
                    <a:lnTo>
                      <a:pt x="14" y="196"/>
                    </a:lnTo>
                    <a:lnTo>
                      <a:pt x="12" y="165"/>
                    </a:lnTo>
                    <a:lnTo>
                      <a:pt x="11" y="140"/>
                    </a:lnTo>
                    <a:lnTo>
                      <a:pt x="15" y="89"/>
                    </a:lnTo>
                    <a:lnTo>
                      <a:pt x="15" y="64"/>
                    </a:lnTo>
                    <a:lnTo>
                      <a:pt x="19" y="43"/>
                    </a:lnTo>
                    <a:lnTo>
                      <a:pt x="26" y="14"/>
                    </a:lnTo>
                    <a:lnTo>
                      <a:pt x="29" y="36"/>
                    </a:lnTo>
                    <a:lnTo>
                      <a:pt x="42" y="71"/>
                    </a:lnTo>
                    <a:lnTo>
                      <a:pt x="40" y="59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081" name="Group 33"/>
              <p:cNvGrpSpPr>
                <a:grpSpLocks/>
              </p:cNvGrpSpPr>
              <p:nvPr/>
            </p:nvGrpSpPr>
            <p:grpSpPr bwMode="auto">
              <a:xfrm>
                <a:off x="644" y="3206"/>
                <a:ext cx="399" cy="842"/>
                <a:chOff x="644" y="3206"/>
                <a:chExt cx="399" cy="842"/>
              </a:xfrm>
            </p:grpSpPr>
            <p:sp>
              <p:nvSpPr>
                <p:cNvPr id="2078" name="Freeform 30"/>
                <p:cNvSpPr>
                  <a:spLocks/>
                </p:cNvSpPr>
                <p:nvPr/>
              </p:nvSpPr>
              <p:spPr bwMode="ltGray">
                <a:xfrm>
                  <a:off x="924" y="3699"/>
                  <a:ext cx="59" cy="349"/>
                </a:xfrm>
                <a:custGeom>
                  <a:avLst/>
                  <a:gdLst>
                    <a:gd name="T0" fmla="*/ 11 w 59"/>
                    <a:gd name="T1" fmla="*/ 0 h 349"/>
                    <a:gd name="T2" fmla="*/ 22 w 59"/>
                    <a:gd name="T3" fmla="*/ 26 h 349"/>
                    <a:gd name="T4" fmla="*/ 35 w 59"/>
                    <a:gd name="T5" fmla="*/ 68 h 349"/>
                    <a:gd name="T6" fmla="*/ 46 w 59"/>
                    <a:gd name="T7" fmla="*/ 126 h 349"/>
                    <a:gd name="T8" fmla="*/ 58 w 59"/>
                    <a:gd name="T9" fmla="*/ 200 h 349"/>
                    <a:gd name="T10" fmla="*/ 58 w 59"/>
                    <a:gd name="T11" fmla="*/ 278 h 349"/>
                    <a:gd name="T12" fmla="*/ 52 w 59"/>
                    <a:gd name="T13" fmla="*/ 348 h 349"/>
                    <a:gd name="T14" fmla="*/ 46 w 59"/>
                    <a:gd name="T15" fmla="*/ 348 h 349"/>
                    <a:gd name="T16" fmla="*/ 52 w 59"/>
                    <a:gd name="T17" fmla="*/ 278 h 349"/>
                    <a:gd name="T18" fmla="*/ 52 w 59"/>
                    <a:gd name="T19" fmla="*/ 221 h 349"/>
                    <a:gd name="T20" fmla="*/ 40 w 59"/>
                    <a:gd name="T21" fmla="*/ 158 h 349"/>
                    <a:gd name="T22" fmla="*/ 22 w 59"/>
                    <a:gd name="T23" fmla="*/ 95 h 349"/>
                    <a:gd name="T24" fmla="*/ 0 w 59"/>
                    <a:gd name="T25" fmla="*/ 16 h 349"/>
                    <a:gd name="T26" fmla="*/ 11 w 59"/>
                    <a:gd name="T27" fmla="*/ 0 h 3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9" h="349">
                      <a:moveTo>
                        <a:pt x="11" y="0"/>
                      </a:moveTo>
                      <a:lnTo>
                        <a:pt x="22" y="26"/>
                      </a:lnTo>
                      <a:lnTo>
                        <a:pt x="35" y="68"/>
                      </a:lnTo>
                      <a:lnTo>
                        <a:pt x="46" y="126"/>
                      </a:lnTo>
                      <a:lnTo>
                        <a:pt x="58" y="200"/>
                      </a:lnTo>
                      <a:lnTo>
                        <a:pt x="58" y="278"/>
                      </a:lnTo>
                      <a:lnTo>
                        <a:pt x="52" y="348"/>
                      </a:lnTo>
                      <a:lnTo>
                        <a:pt x="46" y="348"/>
                      </a:lnTo>
                      <a:lnTo>
                        <a:pt x="52" y="278"/>
                      </a:lnTo>
                      <a:lnTo>
                        <a:pt x="52" y="221"/>
                      </a:lnTo>
                      <a:lnTo>
                        <a:pt x="40" y="158"/>
                      </a:lnTo>
                      <a:lnTo>
                        <a:pt x="22" y="95"/>
                      </a:lnTo>
                      <a:lnTo>
                        <a:pt x="0" y="16"/>
                      </a:lnTo>
                      <a:lnTo>
                        <a:pt x="11" y="0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79" name="Freeform 31"/>
                <p:cNvSpPr>
                  <a:spLocks/>
                </p:cNvSpPr>
                <p:nvPr/>
              </p:nvSpPr>
              <p:spPr bwMode="ltGray">
                <a:xfrm>
                  <a:off x="644" y="3512"/>
                  <a:ext cx="97" cy="347"/>
                </a:xfrm>
                <a:custGeom>
                  <a:avLst/>
                  <a:gdLst>
                    <a:gd name="T0" fmla="*/ 93 w 97"/>
                    <a:gd name="T1" fmla="*/ 54 h 347"/>
                    <a:gd name="T2" fmla="*/ 74 w 97"/>
                    <a:gd name="T3" fmla="*/ 0 h 347"/>
                    <a:gd name="T4" fmla="*/ 60 w 97"/>
                    <a:gd name="T5" fmla="*/ 1 h 347"/>
                    <a:gd name="T6" fmla="*/ 49 w 97"/>
                    <a:gd name="T7" fmla="*/ 3 h 347"/>
                    <a:gd name="T8" fmla="*/ 41 w 97"/>
                    <a:gd name="T9" fmla="*/ 18 h 347"/>
                    <a:gd name="T10" fmla="*/ 19 w 97"/>
                    <a:gd name="T11" fmla="*/ 63 h 347"/>
                    <a:gd name="T12" fmla="*/ 11 w 97"/>
                    <a:gd name="T13" fmla="*/ 83 h 347"/>
                    <a:gd name="T14" fmla="*/ 6 w 97"/>
                    <a:gd name="T15" fmla="*/ 102 h 347"/>
                    <a:gd name="T16" fmla="*/ 1 w 97"/>
                    <a:gd name="T17" fmla="*/ 162 h 347"/>
                    <a:gd name="T18" fmla="*/ 0 w 97"/>
                    <a:gd name="T19" fmla="*/ 181 h 347"/>
                    <a:gd name="T20" fmla="*/ 1 w 97"/>
                    <a:gd name="T21" fmla="*/ 203 h 347"/>
                    <a:gd name="T22" fmla="*/ 4 w 97"/>
                    <a:gd name="T23" fmla="*/ 226 h 347"/>
                    <a:gd name="T24" fmla="*/ 13 w 97"/>
                    <a:gd name="T25" fmla="*/ 264 h 347"/>
                    <a:gd name="T26" fmla="*/ 21 w 97"/>
                    <a:gd name="T27" fmla="*/ 287 h 347"/>
                    <a:gd name="T28" fmla="*/ 32 w 97"/>
                    <a:gd name="T29" fmla="*/ 313 h 347"/>
                    <a:gd name="T30" fmla="*/ 54 w 97"/>
                    <a:gd name="T31" fmla="*/ 346 h 347"/>
                    <a:gd name="T32" fmla="*/ 42 w 97"/>
                    <a:gd name="T33" fmla="*/ 306 h 347"/>
                    <a:gd name="T34" fmla="*/ 33 w 97"/>
                    <a:gd name="T35" fmla="*/ 269 h 347"/>
                    <a:gd name="T36" fmla="*/ 28 w 97"/>
                    <a:gd name="T37" fmla="*/ 235 h 347"/>
                    <a:gd name="T38" fmla="*/ 30 w 97"/>
                    <a:gd name="T39" fmla="*/ 203 h 347"/>
                    <a:gd name="T40" fmla="*/ 32 w 97"/>
                    <a:gd name="T41" fmla="*/ 181 h 347"/>
                    <a:gd name="T42" fmla="*/ 28 w 97"/>
                    <a:gd name="T43" fmla="*/ 152 h 347"/>
                    <a:gd name="T44" fmla="*/ 26 w 97"/>
                    <a:gd name="T45" fmla="*/ 128 h 347"/>
                    <a:gd name="T46" fmla="*/ 35 w 97"/>
                    <a:gd name="T47" fmla="*/ 83 h 347"/>
                    <a:gd name="T48" fmla="*/ 37 w 97"/>
                    <a:gd name="T49" fmla="*/ 59 h 347"/>
                    <a:gd name="T50" fmla="*/ 45 w 97"/>
                    <a:gd name="T51" fmla="*/ 39 h 347"/>
                    <a:gd name="T52" fmla="*/ 60 w 97"/>
                    <a:gd name="T53" fmla="*/ 13 h 347"/>
                    <a:gd name="T54" fmla="*/ 68 w 97"/>
                    <a:gd name="T55" fmla="*/ 33 h 347"/>
                    <a:gd name="T56" fmla="*/ 96 w 97"/>
                    <a:gd name="T57" fmla="*/ 65 h 347"/>
                    <a:gd name="T58" fmla="*/ 93 w 97"/>
                    <a:gd name="T59" fmla="*/ 54 h 34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</a:cxnLst>
                  <a:rect l="0" t="0" r="r" b="b"/>
                  <a:pathLst>
                    <a:path w="97" h="347">
                      <a:moveTo>
                        <a:pt x="93" y="54"/>
                      </a:moveTo>
                      <a:lnTo>
                        <a:pt x="74" y="0"/>
                      </a:lnTo>
                      <a:lnTo>
                        <a:pt x="60" y="1"/>
                      </a:lnTo>
                      <a:lnTo>
                        <a:pt x="49" y="3"/>
                      </a:lnTo>
                      <a:lnTo>
                        <a:pt x="41" y="18"/>
                      </a:lnTo>
                      <a:lnTo>
                        <a:pt x="19" y="63"/>
                      </a:lnTo>
                      <a:lnTo>
                        <a:pt x="11" y="83"/>
                      </a:lnTo>
                      <a:lnTo>
                        <a:pt x="6" y="102"/>
                      </a:lnTo>
                      <a:lnTo>
                        <a:pt x="1" y="162"/>
                      </a:lnTo>
                      <a:lnTo>
                        <a:pt x="0" y="181"/>
                      </a:lnTo>
                      <a:lnTo>
                        <a:pt x="1" y="203"/>
                      </a:lnTo>
                      <a:lnTo>
                        <a:pt x="4" y="226"/>
                      </a:lnTo>
                      <a:lnTo>
                        <a:pt x="13" y="264"/>
                      </a:lnTo>
                      <a:lnTo>
                        <a:pt x="21" y="287"/>
                      </a:lnTo>
                      <a:lnTo>
                        <a:pt x="32" y="313"/>
                      </a:lnTo>
                      <a:lnTo>
                        <a:pt x="54" y="346"/>
                      </a:lnTo>
                      <a:lnTo>
                        <a:pt x="42" y="306"/>
                      </a:lnTo>
                      <a:lnTo>
                        <a:pt x="33" y="269"/>
                      </a:lnTo>
                      <a:lnTo>
                        <a:pt x="28" y="235"/>
                      </a:lnTo>
                      <a:lnTo>
                        <a:pt x="30" y="203"/>
                      </a:lnTo>
                      <a:lnTo>
                        <a:pt x="32" y="181"/>
                      </a:lnTo>
                      <a:lnTo>
                        <a:pt x="28" y="152"/>
                      </a:lnTo>
                      <a:lnTo>
                        <a:pt x="26" y="128"/>
                      </a:lnTo>
                      <a:lnTo>
                        <a:pt x="35" y="83"/>
                      </a:lnTo>
                      <a:lnTo>
                        <a:pt x="37" y="59"/>
                      </a:lnTo>
                      <a:lnTo>
                        <a:pt x="45" y="39"/>
                      </a:lnTo>
                      <a:lnTo>
                        <a:pt x="60" y="13"/>
                      </a:lnTo>
                      <a:lnTo>
                        <a:pt x="68" y="33"/>
                      </a:lnTo>
                      <a:lnTo>
                        <a:pt x="96" y="65"/>
                      </a:lnTo>
                      <a:lnTo>
                        <a:pt x="93" y="54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80" name="Freeform 32"/>
                <p:cNvSpPr>
                  <a:spLocks/>
                </p:cNvSpPr>
                <p:nvPr/>
              </p:nvSpPr>
              <p:spPr bwMode="ltGray">
                <a:xfrm>
                  <a:off x="807" y="3206"/>
                  <a:ext cx="236" cy="623"/>
                </a:xfrm>
                <a:custGeom>
                  <a:avLst/>
                  <a:gdLst>
                    <a:gd name="T0" fmla="*/ 76 w 236"/>
                    <a:gd name="T1" fmla="*/ 7 h 623"/>
                    <a:gd name="T2" fmla="*/ 83 w 236"/>
                    <a:gd name="T3" fmla="*/ 25 h 623"/>
                    <a:gd name="T4" fmla="*/ 134 w 236"/>
                    <a:gd name="T5" fmla="*/ 23 h 623"/>
                    <a:gd name="T6" fmla="*/ 114 w 236"/>
                    <a:gd name="T7" fmla="*/ 32 h 623"/>
                    <a:gd name="T8" fmla="*/ 92 w 236"/>
                    <a:gd name="T9" fmla="*/ 42 h 623"/>
                    <a:gd name="T10" fmla="*/ 141 w 236"/>
                    <a:gd name="T11" fmla="*/ 58 h 623"/>
                    <a:gd name="T12" fmla="*/ 102 w 236"/>
                    <a:gd name="T13" fmla="*/ 64 h 623"/>
                    <a:gd name="T14" fmla="*/ 100 w 236"/>
                    <a:gd name="T15" fmla="*/ 81 h 623"/>
                    <a:gd name="T16" fmla="*/ 211 w 236"/>
                    <a:gd name="T17" fmla="*/ 169 h 623"/>
                    <a:gd name="T18" fmla="*/ 108 w 236"/>
                    <a:gd name="T19" fmla="*/ 106 h 623"/>
                    <a:gd name="T20" fmla="*/ 130 w 236"/>
                    <a:gd name="T21" fmla="*/ 142 h 623"/>
                    <a:gd name="T22" fmla="*/ 116 w 236"/>
                    <a:gd name="T23" fmla="*/ 144 h 623"/>
                    <a:gd name="T24" fmla="*/ 134 w 236"/>
                    <a:gd name="T25" fmla="*/ 195 h 623"/>
                    <a:gd name="T26" fmla="*/ 176 w 236"/>
                    <a:gd name="T27" fmla="*/ 247 h 623"/>
                    <a:gd name="T28" fmla="*/ 130 w 236"/>
                    <a:gd name="T29" fmla="*/ 208 h 623"/>
                    <a:gd name="T30" fmla="*/ 168 w 236"/>
                    <a:gd name="T31" fmla="*/ 288 h 623"/>
                    <a:gd name="T32" fmla="*/ 134 w 236"/>
                    <a:gd name="T33" fmla="*/ 234 h 623"/>
                    <a:gd name="T34" fmla="*/ 125 w 236"/>
                    <a:gd name="T35" fmla="*/ 234 h 623"/>
                    <a:gd name="T36" fmla="*/ 138 w 236"/>
                    <a:gd name="T37" fmla="*/ 281 h 623"/>
                    <a:gd name="T38" fmla="*/ 127 w 236"/>
                    <a:gd name="T39" fmla="*/ 281 h 623"/>
                    <a:gd name="T40" fmla="*/ 149 w 236"/>
                    <a:gd name="T41" fmla="*/ 335 h 623"/>
                    <a:gd name="T42" fmla="*/ 136 w 236"/>
                    <a:gd name="T43" fmla="*/ 322 h 623"/>
                    <a:gd name="T44" fmla="*/ 147 w 236"/>
                    <a:gd name="T45" fmla="*/ 372 h 623"/>
                    <a:gd name="T46" fmla="*/ 138 w 236"/>
                    <a:gd name="T47" fmla="*/ 356 h 623"/>
                    <a:gd name="T48" fmla="*/ 128 w 236"/>
                    <a:gd name="T49" fmla="*/ 351 h 623"/>
                    <a:gd name="T50" fmla="*/ 134 w 236"/>
                    <a:gd name="T51" fmla="*/ 388 h 623"/>
                    <a:gd name="T52" fmla="*/ 157 w 236"/>
                    <a:gd name="T53" fmla="*/ 456 h 623"/>
                    <a:gd name="T54" fmla="*/ 128 w 236"/>
                    <a:gd name="T55" fmla="*/ 403 h 623"/>
                    <a:gd name="T56" fmla="*/ 122 w 236"/>
                    <a:gd name="T57" fmla="*/ 394 h 623"/>
                    <a:gd name="T58" fmla="*/ 124 w 236"/>
                    <a:gd name="T59" fmla="*/ 451 h 623"/>
                    <a:gd name="T60" fmla="*/ 114 w 236"/>
                    <a:gd name="T61" fmla="*/ 479 h 623"/>
                    <a:gd name="T62" fmla="*/ 111 w 236"/>
                    <a:gd name="T63" fmla="*/ 447 h 623"/>
                    <a:gd name="T64" fmla="*/ 27 w 236"/>
                    <a:gd name="T65" fmla="*/ 532 h 623"/>
                    <a:gd name="T66" fmla="*/ 102 w 236"/>
                    <a:gd name="T67" fmla="*/ 408 h 623"/>
                    <a:gd name="T68" fmla="*/ 87 w 236"/>
                    <a:gd name="T69" fmla="*/ 435 h 623"/>
                    <a:gd name="T70" fmla="*/ 109 w 236"/>
                    <a:gd name="T71" fmla="*/ 366 h 623"/>
                    <a:gd name="T72" fmla="*/ 17 w 236"/>
                    <a:gd name="T73" fmla="*/ 420 h 623"/>
                    <a:gd name="T74" fmla="*/ 109 w 236"/>
                    <a:gd name="T75" fmla="*/ 345 h 623"/>
                    <a:gd name="T76" fmla="*/ 96 w 236"/>
                    <a:gd name="T77" fmla="*/ 326 h 623"/>
                    <a:gd name="T78" fmla="*/ 107 w 236"/>
                    <a:gd name="T79" fmla="*/ 299 h 623"/>
                    <a:gd name="T80" fmla="*/ 92 w 236"/>
                    <a:gd name="T81" fmla="*/ 299 h 623"/>
                    <a:gd name="T82" fmla="*/ 51 w 236"/>
                    <a:gd name="T83" fmla="*/ 352 h 623"/>
                    <a:gd name="T84" fmla="*/ 91 w 236"/>
                    <a:gd name="T85" fmla="*/ 251 h 623"/>
                    <a:gd name="T86" fmla="*/ 98 w 236"/>
                    <a:gd name="T87" fmla="*/ 213 h 623"/>
                    <a:gd name="T88" fmla="*/ 87 w 236"/>
                    <a:gd name="T89" fmla="*/ 206 h 623"/>
                    <a:gd name="T90" fmla="*/ 90 w 236"/>
                    <a:gd name="T91" fmla="*/ 171 h 623"/>
                    <a:gd name="T92" fmla="*/ 84 w 236"/>
                    <a:gd name="T93" fmla="*/ 168 h 623"/>
                    <a:gd name="T94" fmla="*/ 55 w 236"/>
                    <a:gd name="T95" fmla="*/ 199 h 623"/>
                    <a:gd name="T96" fmla="*/ 78 w 236"/>
                    <a:gd name="T97" fmla="*/ 148 h 623"/>
                    <a:gd name="T98" fmla="*/ 76 w 236"/>
                    <a:gd name="T99" fmla="*/ 105 h 623"/>
                    <a:gd name="T100" fmla="*/ 78 w 236"/>
                    <a:gd name="T101" fmla="*/ 79 h 623"/>
                    <a:gd name="T102" fmla="*/ 54 w 236"/>
                    <a:gd name="T103" fmla="*/ 77 h 623"/>
                    <a:gd name="T104" fmla="*/ 60 w 236"/>
                    <a:gd name="T105" fmla="*/ 42 h 623"/>
                    <a:gd name="T106" fmla="*/ 50 w 236"/>
                    <a:gd name="T107" fmla="*/ 33 h 623"/>
                    <a:gd name="T108" fmla="*/ 52 w 236"/>
                    <a:gd name="T109" fmla="*/ 0 h 6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236" h="623">
                      <a:moveTo>
                        <a:pt x="52" y="0"/>
                      </a:moveTo>
                      <a:lnTo>
                        <a:pt x="62" y="2"/>
                      </a:lnTo>
                      <a:lnTo>
                        <a:pt x="76" y="7"/>
                      </a:lnTo>
                      <a:lnTo>
                        <a:pt x="67" y="9"/>
                      </a:lnTo>
                      <a:lnTo>
                        <a:pt x="74" y="17"/>
                      </a:lnTo>
                      <a:lnTo>
                        <a:pt x="83" y="25"/>
                      </a:lnTo>
                      <a:lnTo>
                        <a:pt x="95" y="29"/>
                      </a:lnTo>
                      <a:lnTo>
                        <a:pt x="114" y="28"/>
                      </a:lnTo>
                      <a:lnTo>
                        <a:pt x="134" y="23"/>
                      </a:lnTo>
                      <a:lnTo>
                        <a:pt x="188" y="28"/>
                      </a:lnTo>
                      <a:lnTo>
                        <a:pt x="136" y="24"/>
                      </a:lnTo>
                      <a:lnTo>
                        <a:pt x="114" y="32"/>
                      </a:lnTo>
                      <a:lnTo>
                        <a:pt x="95" y="29"/>
                      </a:lnTo>
                      <a:lnTo>
                        <a:pt x="83" y="35"/>
                      </a:lnTo>
                      <a:lnTo>
                        <a:pt x="92" y="42"/>
                      </a:lnTo>
                      <a:lnTo>
                        <a:pt x="85" y="45"/>
                      </a:lnTo>
                      <a:lnTo>
                        <a:pt x="102" y="59"/>
                      </a:lnTo>
                      <a:lnTo>
                        <a:pt x="141" y="58"/>
                      </a:lnTo>
                      <a:lnTo>
                        <a:pt x="191" y="107"/>
                      </a:lnTo>
                      <a:lnTo>
                        <a:pt x="141" y="59"/>
                      </a:lnTo>
                      <a:lnTo>
                        <a:pt x="102" y="64"/>
                      </a:lnTo>
                      <a:lnTo>
                        <a:pt x="92" y="65"/>
                      </a:lnTo>
                      <a:lnTo>
                        <a:pt x="112" y="81"/>
                      </a:lnTo>
                      <a:lnTo>
                        <a:pt x="100" y="81"/>
                      </a:lnTo>
                      <a:lnTo>
                        <a:pt x="122" y="101"/>
                      </a:lnTo>
                      <a:lnTo>
                        <a:pt x="163" y="126"/>
                      </a:lnTo>
                      <a:lnTo>
                        <a:pt x="211" y="169"/>
                      </a:lnTo>
                      <a:lnTo>
                        <a:pt x="163" y="129"/>
                      </a:lnTo>
                      <a:lnTo>
                        <a:pt x="120" y="105"/>
                      </a:lnTo>
                      <a:lnTo>
                        <a:pt x="108" y="106"/>
                      </a:lnTo>
                      <a:lnTo>
                        <a:pt x="127" y="119"/>
                      </a:lnTo>
                      <a:lnTo>
                        <a:pt x="114" y="123"/>
                      </a:lnTo>
                      <a:lnTo>
                        <a:pt x="130" y="142"/>
                      </a:lnTo>
                      <a:lnTo>
                        <a:pt x="230" y="291"/>
                      </a:lnTo>
                      <a:lnTo>
                        <a:pt x="130" y="144"/>
                      </a:lnTo>
                      <a:lnTo>
                        <a:pt x="116" y="144"/>
                      </a:lnTo>
                      <a:lnTo>
                        <a:pt x="132" y="168"/>
                      </a:lnTo>
                      <a:lnTo>
                        <a:pt x="120" y="165"/>
                      </a:lnTo>
                      <a:lnTo>
                        <a:pt x="134" y="195"/>
                      </a:lnTo>
                      <a:lnTo>
                        <a:pt x="176" y="246"/>
                      </a:lnTo>
                      <a:lnTo>
                        <a:pt x="219" y="320"/>
                      </a:lnTo>
                      <a:lnTo>
                        <a:pt x="176" y="247"/>
                      </a:lnTo>
                      <a:lnTo>
                        <a:pt x="134" y="196"/>
                      </a:lnTo>
                      <a:lnTo>
                        <a:pt x="120" y="190"/>
                      </a:lnTo>
                      <a:lnTo>
                        <a:pt x="130" y="208"/>
                      </a:lnTo>
                      <a:lnTo>
                        <a:pt x="122" y="205"/>
                      </a:lnTo>
                      <a:lnTo>
                        <a:pt x="134" y="233"/>
                      </a:lnTo>
                      <a:lnTo>
                        <a:pt x="168" y="288"/>
                      </a:lnTo>
                      <a:lnTo>
                        <a:pt x="235" y="357"/>
                      </a:lnTo>
                      <a:lnTo>
                        <a:pt x="169" y="288"/>
                      </a:lnTo>
                      <a:lnTo>
                        <a:pt x="134" y="234"/>
                      </a:lnTo>
                      <a:lnTo>
                        <a:pt x="128" y="234"/>
                      </a:lnTo>
                      <a:lnTo>
                        <a:pt x="190" y="394"/>
                      </a:lnTo>
                      <a:lnTo>
                        <a:pt x="125" y="234"/>
                      </a:lnTo>
                      <a:lnTo>
                        <a:pt x="134" y="257"/>
                      </a:lnTo>
                      <a:lnTo>
                        <a:pt x="125" y="249"/>
                      </a:lnTo>
                      <a:lnTo>
                        <a:pt x="138" y="281"/>
                      </a:lnTo>
                      <a:lnTo>
                        <a:pt x="181" y="356"/>
                      </a:lnTo>
                      <a:lnTo>
                        <a:pt x="138" y="288"/>
                      </a:lnTo>
                      <a:lnTo>
                        <a:pt x="127" y="281"/>
                      </a:lnTo>
                      <a:lnTo>
                        <a:pt x="138" y="302"/>
                      </a:lnTo>
                      <a:lnTo>
                        <a:pt x="189" y="447"/>
                      </a:lnTo>
                      <a:lnTo>
                        <a:pt x="149" y="335"/>
                      </a:lnTo>
                      <a:lnTo>
                        <a:pt x="134" y="302"/>
                      </a:lnTo>
                      <a:lnTo>
                        <a:pt x="127" y="299"/>
                      </a:lnTo>
                      <a:lnTo>
                        <a:pt x="136" y="322"/>
                      </a:lnTo>
                      <a:lnTo>
                        <a:pt x="128" y="319"/>
                      </a:lnTo>
                      <a:lnTo>
                        <a:pt x="141" y="347"/>
                      </a:lnTo>
                      <a:lnTo>
                        <a:pt x="147" y="372"/>
                      </a:lnTo>
                      <a:lnTo>
                        <a:pt x="213" y="455"/>
                      </a:lnTo>
                      <a:lnTo>
                        <a:pt x="146" y="373"/>
                      </a:lnTo>
                      <a:lnTo>
                        <a:pt x="138" y="356"/>
                      </a:lnTo>
                      <a:lnTo>
                        <a:pt x="130" y="351"/>
                      </a:lnTo>
                      <a:lnTo>
                        <a:pt x="146" y="398"/>
                      </a:lnTo>
                      <a:lnTo>
                        <a:pt x="128" y="351"/>
                      </a:lnTo>
                      <a:lnTo>
                        <a:pt x="138" y="373"/>
                      </a:lnTo>
                      <a:lnTo>
                        <a:pt x="127" y="368"/>
                      </a:lnTo>
                      <a:lnTo>
                        <a:pt x="134" y="388"/>
                      </a:lnTo>
                      <a:lnTo>
                        <a:pt x="157" y="456"/>
                      </a:lnTo>
                      <a:lnTo>
                        <a:pt x="179" y="497"/>
                      </a:lnTo>
                      <a:lnTo>
                        <a:pt x="157" y="456"/>
                      </a:lnTo>
                      <a:lnTo>
                        <a:pt x="134" y="390"/>
                      </a:lnTo>
                      <a:lnTo>
                        <a:pt x="125" y="388"/>
                      </a:lnTo>
                      <a:lnTo>
                        <a:pt x="128" y="403"/>
                      </a:lnTo>
                      <a:lnTo>
                        <a:pt x="146" y="447"/>
                      </a:lnTo>
                      <a:lnTo>
                        <a:pt x="127" y="408"/>
                      </a:lnTo>
                      <a:lnTo>
                        <a:pt x="122" y="394"/>
                      </a:lnTo>
                      <a:lnTo>
                        <a:pt x="130" y="430"/>
                      </a:lnTo>
                      <a:lnTo>
                        <a:pt x="120" y="422"/>
                      </a:lnTo>
                      <a:lnTo>
                        <a:pt x="124" y="451"/>
                      </a:lnTo>
                      <a:lnTo>
                        <a:pt x="117" y="438"/>
                      </a:lnTo>
                      <a:lnTo>
                        <a:pt x="112" y="450"/>
                      </a:lnTo>
                      <a:lnTo>
                        <a:pt x="114" y="479"/>
                      </a:lnTo>
                      <a:lnTo>
                        <a:pt x="156" y="622"/>
                      </a:lnTo>
                      <a:lnTo>
                        <a:pt x="111" y="479"/>
                      </a:lnTo>
                      <a:lnTo>
                        <a:pt x="111" y="447"/>
                      </a:lnTo>
                      <a:lnTo>
                        <a:pt x="111" y="429"/>
                      </a:lnTo>
                      <a:lnTo>
                        <a:pt x="102" y="438"/>
                      </a:lnTo>
                      <a:lnTo>
                        <a:pt x="27" y="532"/>
                      </a:lnTo>
                      <a:lnTo>
                        <a:pt x="104" y="430"/>
                      </a:lnTo>
                      <a:lnTo>
                        <a:pt x="111" y="403"/>
                      </a:lnTo>
                      <a:lnTo>
                        <a:pt x="102" y="408"/>
                      </a:lnTo>
                      <a:lnTo>
                        <a:pt x="114" y="377"/>
                      </a:lnTo>
                      <a:lnTo>
                        <a:pt x="104" y="389"/>
                      </a:lnTo>
                      <a:lnTo>
                        <a:pt x="87" y="435"/>
                      </a:lnTo>
                      <a:lnTo>
                        <a:pt x="102" y="385"/>
                      </a:lnTo>
                      <a:lnTo>
                        <a:pt x="111" y="366"/>
                      </a:lnTo>
                      <a:lnTo>
                        <a:pt x="109" y="366"/>
                      </a:lnTo>
                      <a:lnTo>
                        <a:pt x="100" y="377"/>
                      </a:lnTo>
                      <a:lnTo>
                        <a:pt x="80" y="401"/>
                      </a:lnTo>
                      <a:lnTo>
                        <a:pt x="17" y="420"/>
                      </a:lnTo>
                      <a:lnTo>
                        <a:pt x="83" y="398"/>
                      </a:lnTo>
                      <a:lnTo>
                        <a:pt x="102" y="368"/>
                      </a:lnTo>
                      <a:lnTo>
                        <a:pt x="109" y="345"/>
                      </a:lnTo>
                      <a:lnTo>
                        <a:pt x="100" y="345"/>
                      </a:lnTo>
                      <a:lnTo>
                        <a:pt x="109" y="322"/>
                      </a:lnTo>
                      <a:lnTo>
                        <a:pt x="96" y="326"/>
                      </a:lnTo>
                      <a:lnTo>
                        <a:pt x="52" y="372"/>
                      </a:lnTo>
                      <a:lnTo>
                        <a:pt x="96" y="326"/>
                      </a:lnTo>
                      <a:lnTo>
                        <a:pt x="107" y="299"/>
                      </a:lnTo>
                      <a:lnTo>
                        <a:pt x="95" y="306"/>
                      </a:lnTo>
                      <a:lnTo>
                        <a:pt x="102" y="284"/>
                      </a:lnTo>
                      <a:lnTo>
                        <a:pt x="92" y="299"/>
                      </a:lnTo>
                      <a:lnTo>
                        <a:pt x="100" y="267"/>
                      </a:lnTo>
                      <a:lnTo>
                        <a:pt x="91" y="283"/>
                      </a:lnTo>
                      <a:lnTo>
                        <a:pt x="51" y="352"/>
                      </a:lnTo>
                      <a:lnTo>
                        <a:pt x="92" y="283"/>
                      </a:lnTo>
                      <a:lnTo>
                        <a:pt x="102" y="242"/>
                      </a:lnTo>
                      <a:lnTo>
                        <a:pt x="91" y="251"/>
                      </a:lnTo>
                      <a:lnTo>
                        <a:pt x="25" y="290"/>
                      </a:lnTo>
                      <a:lnTo>
                        <a:pt x="91" y="249"/>
                      </a:lnTo>
                      <a:lnTo>
                        <a:pt x="98" y="213"/>
                      </a:lnTo>
                      <a:lnTo>
                        <a:pt x="90" y="220"/>
                      </a:lnTo>
                      <a:lnTo>
                        <a:pt x="96" y="199"/>
                      </a:lnTo>
                      <a:lnTo>
                        <a:pt x="87" y="206"/>
                      </a:lnTo>
                      <a:lnTo>
                        <a:pt x="57" y="304"/>
                      </a:lnTo>
                      <a:lnTo>
                        <a:pt x="90" y="199"/>
                      </a:lnTo>
                      <a:lnTo>
                        <a:pt x="90" y="171"/>
                      </a:lnTo>
                      <a:lnTo>
                        <a:pt x="79" y="184"/>
                      </a:lnTo>
                      <a:lnTo>
                        <a:pt x="60" y="238"/>
                      </a:lnTo>
                      <a:lnTo>
                        <a:pt x="84" y="168"/>
                      </a:lnTo>
                      <a:lnTo>
                        <a:pt x="87" y="144"/>
                      </a:lnTo>
                      <a:lnTo>
                        <a:pt x="79" y="155"/>
                      </a:lnTo>
                      <a:lnTo>
                        <a:pt x="55" y="199"/>
                      </a:lnTo>
                      <a:lnTo>
                        <a:pt x="0" y="225"/>
                      </a:lnTo>
                      <a:lnTo>
                        <a:pt x="57" y="196"/>
                      </a:lnTo>
                      <a:lnTo>
                        <a:pt x="78" y="148"/>
                      </a:lnTo>
                      <a:lnTo>
                        <a:pt x="80" y="118"/>
                      </a:lnTo>
                      <a:lnTo>
                        <a:pt x="71" y="133"/>
                      </a:lnTo>
                      <a:lnTo>
                        <a:pt x="76" y="105"/>
                      </a:lnTo>
                      <a:lnTo>
                        <a:pt x="39" y="179"/>
                      </a:lnTo>
                      <a:lnTo>
                        <a:pt x="74" y="101"/>
                      </a:lnTo>
                      <a:lnTo>
                        <a:pt x="78" y="79"/>
                      </a:lnTo>
                      <a:lnTo>
                        <a:pt x="67" y="96"/>
                      </a:lnTo>
                      <a:lnTo>
                        <a:pt x="68" y="61"/>
                      </a:lnTo>
                      <a:lnTo>
                        <a:pt x="54" y="77"/>
                      </a:lnTo>
                      <a:lnTo>
                        <a:pt x="3" y="137"/>
                      </a:lnTo>
                      <a:lnTo>
                        <a:pt x="54" y="75"/>
                      </a:lnTo>
                      <a:lnTo>
                        <a:pt x="60" y="42"/>
                      </a:lnTo>
                      <a:lnTo>
                        <a:pt x="52" y="51"/>
                      </a:lnTo>
                      <a:lnTo>
                        <a:pt x="57" y="25"/>
                      </a:lnTo>
                      <a:lnTo>
                        <a:pt x="50" y="33"/>
                      </a:lnTo>
                      <a:lnTo>
                        <a:pt x="47" y="13"/>
                      </a:lnTo>
                      <a:lnTo>
                        <a:pt x="50" y="6"/>
                      </a:lnTo>
                      <a:lnTo>
                        <a:pt x="52" y="0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082" name="Freeform 34"/>
              <p:cNvSpPr>
                <a:spLocks/>
              </p:cNvSpPr>
              <p:nvPr/>
            </p:nvSpPr>
            <p:spPr bwMode="ltGray">
              <a:xfrm>
                <a:off x="570" y="3784"/>
                <a:ext cx="26" cy="379"/>
              </a:xfrm>
              <a:custGeom>
                <a:avLst/>
                <a:gdLst>
                  <a:gd name="T0" fmla="*/ 4 w 26"/>
                  <a:gd name="T1" fmla="*/ 0 h 379"/>
                  <a:gd name="T2" fmla="*/ 10 w 26"/>
                  <a:gd name="T3" fmla="*/ 28 h 379"/>
                  <a:gd name="T4" fmla="*/ 14 w 26"/>
                  <a:gd name="T5" fmla="*/ 74 h 379"/>
                  <a:gd name="T6" fmla="*/ 20 w 26"/>
                  <a:gd name="T7" fmla="*/ 137 h 379"/>
                  <a:gd name="T8" fmla="*/ 25 w 26"/>
                  <a:gd name="T9" fmla="*/ 217 h 379"/>
                  <a:gd name="T10" fmla="*/ 25 w 26"/>
                  <a:gd name="T11" fmla="*/ 302 h 379"/>
                  <a:gd name="T12" fmla="*/ 22 w 26"/>
                  <a:gd name="T13" fmla="*/ 378 h 379"/>
                  <a:gd name="T14" fmla="*/ 20 w 26"/>
                  <a:gd name="T15" fmla="*/ 378 h 379"/>
                  <a:gd name="T16" fmla="*/ 22 w 26"/>
                  <a:gd name="T17" fmla="*/ 302 h 379"/>
                  <a:gd name="T18" fmla="*/ 22 w 26"/>
                  <a:gd name="T19" fmla="*/ 240 h 379"/>
                  <a:gd name="T20" fmla="*/ 17 w 26"/>
                  <a:gd name="T21" fmla="*/ 171 h 379"/>
                  <a:gd name="T22" fmla="*/ 10 w 26"/>
                  <a:gd name="T23" fmla="*/ 103 h 379"/>
                  <a:gd name="T24" fmla="*/ 0 w 26"/>
                  <a:gd name="T25" fmla="*/ 17 h 379"/>
                  <a:gd name="T26" fmla="*/ 4 w 26"/>
                  <a:gd name="T27" fmla="*/ 0 h 3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6" h="379">
                    <a:moveTo>
                      <a:pt x="4" y="0"/>
                    </a:moveTo>
                    <a:lnTo>
                      <a:pt x="10" y="28"/>
                    </a:lnTo>
                    <a:lnTo>
                      <a:pt x="14" y="74"/>
                    </a:lnTo>
                    <a:lnTo>
                      <a:pt x="20" y="137"/>
                    </a:lnTo>
                    <a:lnTo>
                      <a:pt x="25" y="217"/>
                    </a:lnTo>
                    <a:lnTo>
                      <a:pt x="25" y="302"/>
                    </a:lnTo>
                    <a:lnTo>
                      <a:pt x="22" y="378"/>
                    </a:lnTo>
                    <a:lnTo>
                      <a:pt x="20" y="378"/>
                    </a:lnTo>
                    <a:lnTo>
                      <a:pt x="22" y="302"/>
                    </a:lnTo>
                    <a:lnTo>
                      <a:pt x="22" y="240"/>
                    </a:lnTo>
                    <a:lnTo>
                      <a:pt x="17" y="171"/>
                    </a:lnTo>
                    <a:lnTo>
                      <a:pt x="10" y="103"/>
                    </a:lnTo>
                    <a:lnTo>
                      <a:pt x="0" y="17"/>
                    </a:lnTo>
                    <a:lnTo>
                      <a:pt x="4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3" name="Freeform 35"/>
              <p:cNvSpPr>
                <a:spLocks/>
              </p:cNvSpPr>
              <p:nvPr/>
            </p:nvSpPr>
            <p:spPr bwMode="ltGray">
              <a:xfrm>
                <a:off x="515" y="3243"/>
                <a:ext cx="111" cy="682"/>
              </a:xfrm>
              <a:custGeom>
                <a:avLst/>
                <a:gdLst>
                  <a:gd name="T0" fmla="*/ 35 w 111"/>
                  <a:gd name="T1" fmla="*/ 8 h 682"/>
                  <a:gd name="T2" fmla="*/ 38 w 111"/>
                  <a:gd name="T3" fmla="*/ 28 h 682"/>
                  <a:gd name="T4" fmla="*/ 63 w 111"/>
                  <a:gd name="T5" fmla="*/ 25 h 682"/>
                  <a:gd name="T6" fmla="*/ 53 w 111"/>
                  <a:gd name="T7" fmla="*/ 34 h 682"/>
                  <a:gd name="T8" fmla="*/ 42 w 111"/>
                  <a:gd name="T9" fmla="*/ 45 h 682"/>
                  <a:gd name="T10" fmla="*/ 66 w 111"/>
                  <a:gd name="T11" fmla="*/ 63 h 682"/>
                  <a:gd name="T12" fmla="*/ 48 w 111"/>
                  <a:gd name="T13" fmla="*/ 69 h 682"/>
                  <a:gd name="T14" fmla="*/ 46 w 111"/>
                  <a:gd name="T15" fmla="*/ 88 h 682"/>
                  <a:gd name="T16" fmla="*/ 98 w 111"/>
                  <a:gd name="T17" fmla="*/ 185 h 682"/>
                  <a:gd name="T18" fmla="*/ 50 w 111"/>
                  <a:gd name="T19" fmla="*/ 116 h 682"/>
                  <a:gd name="T20" fmla="*/ 61 w 111"/>
                  <a:gd name="T21" fmla="*/ 155 h 682"/>
                  <a:gd name="T22" fmla="*/ 54 w 111"/>
                  <a:gd name="T23" fmla="*/ 159 h 682"/>
                  <a:gd name="T24" fmla="*/ 63 w 111"/>
                  <a:gd name="T25" fmla="*/ 213 h 682"/>
                  <a:gd name="T26" fmla="*/ 82 w 111"/>
                  <a:gd name="T27" fmla="*/ 270 h 682"/>
                  <a:gd name="T28" fmla="*/ 61 w 111"/>
                  <a:gd name="T29" fmla="*/ 228 h 682"/>
                  <a:gd name="T30" fmla="*/ 78 w 111"/>
                  <a:gd name="T31" fmla="*/ 315 h 682"/>
                  <a:gd name="T32" fmla="*/ 62 w 111"/>
                  <a:gd name="T33" fmla="*/ 257 h 682"/>
                  <a:gd name="T34" fmla="*/ 59 w 111"/>
                  <a:gd name="T35" fmla="*/ 257 h 682"/>
                  <a:gd name="T36" fmla="*/ 64 w 111"/>
                  <a:gd name="T37" fmla="*/ 308 h 682"/>
                  <a:gd name="T38" fmla="*/ 59 w 111"/>
                  <a:gd name="T39" fmla="*/ 308 h 682"/>
                  <a:gd name="T40" fmla="*/ 70 w 111"/>
                  <a:gd name="T41" fmla="*/ 367 h 682"/>
                  <a:gd name="T42" fmla="*/ 63 w 111"/>
                  <a:gd name="T43" fmla="*/ 352 h 682"/>
                  <a:gd name="T44" fmla="*/ 69 w 111"/>
                  <a:gd name="T45" fmla="*/ 406 h 682"/>
                  <a:gd name="T46" fmla="*/ 64 w 111"/>
                  <a:gd name="T47" fmla="*/ 389 h 682"/>
                  <a:gd name="T48" fmla="*/ 60 w 111"/>
                  <a:gd name="T49" fmla="*/ 384 h 682"/>
                  <a:gd name="T50" fmla="*/ 63 w 111"/>
                  <a:gd name="T51" fmla="*/ 425 h 682"/>
                  <a:gd name="T52" fmla="*/ 74 w 111"/>
                  <a:gd name="T53" fmla="*/ 499 h 682"/>
                  <a:gd name="T54" fmla="*/ 60 w 111"/>
                  <a:gd name="T55" fmla="*/ 442 h 682"/>
                  <a:gd name="T56" fmla="*/ 56 w 111"/>
                  <a:gd name="T57" fmla="*/ 431 h 682"/>
                  <a:gd name="T58" fmla="*/ 57 w 111"/>
                  <a:gd name="T59" fmla="*/ 494 h 682"/>
                  <a:gd name="T60" fmla="*/ 53 w 111"/>
                  <a:gd name="T61" fmla="*/ 525 h 682"/>
                  <a:gd name="T62" fmla="*/ 52 w 111"/>
                  <a:gd name="T63" fmla="*/ 490 h 682"/>
                  <a:gd name="T64" fmla="*/ 12 w 111"/>
                  <a:gd name="T65" fmla="*/ 583 h 682"/>
                  <a:gd name="T66" fmla="*/ 48 w 111"/>
                  <a:gd name="T67" fmla="*/ 447 h 682"/>
                  <a:gd name="T68" fmla="*/ 41 w 111"/>
                  <a:gd name="T69" fmla="*/ 477 h 682"/>
                  <a:gd name="T70" fmla="*/ 50 w 111"/>
                  <a:gd name="T71" fmla="*/ 400 h 682"/>
                  <a:gd name="T72" fmla="*/ 8 w 111"/>
                  <a:gd name="T73" fmla="*/ 461 h 682"/>
                  <a:gd name="T74" fmla="*/ 50 w 111"/>
                  <a:gd name="T75" fmla="*/ 376 h 682"/>
                  <a:gd name="T76" fmla="*/ 45 w 111"/>
                  <a:gd name="T77" fmla="*/ 358 h 682"/>
                  <a:gd name="T78" fmla="*/ 49 w 111"/>
                  <a:gd name="T79" fmla="*/ 327 h 682"/>
                  <a:gd name="T80" fmla="*/ 42 w 111"/>
                  <a:gd name="T81" fmla="*/ 327 h 682"/>
                  <a:gd name="T82" fmla="*/ 24 w 111"/>
                  <a:gd name="T83" fmla="*/ 385 h 682"/>
                  <a:gd name="T84" fmla="*/ 42 w 111"/>
                  <a:gd name="T85" fmla="*/ 274 h 682"/>
                  <a:gd name="T86" fmla="*/ 46 w 111"/>
                  <a:gd name="T87" fmla="*/ 234 h 682"/>
                  <a:gd name="T88" fmla="*/ 41 w 111"/>
                  <a:gd name="T89" fmla="*/ 226 h 682"/>
                  <a:gd name="T90" fmla="*/ 41 w 111"/>
                  <a:gd name="T91" fmla="*/ 187 h 682"/>
                  <a:gd name="T92" fmla="*/ 39 w 111"/>
                  <a:gd name="T93" fmla="*/ 184 h 682"/>
                  <a:gd name="T94" fmla="*/ 26 w 111"/>
                  <a:gd name="T95" fmla="*/ 218 h 682"/>
                  <a:gd name="T96" fmla="*/ 37 w 111"/>
                  <a:gd name="T97" fmla="*/ 163 h 682"/>
                  <a:gd name="T98" fmla="*/ 35 w 111"/>
                  <a:gd name="T99" fmla="*/ 114 h 682"/>
                  <a:gd name="T100" fmla="*/ 37 w 111"/>
                  <a:gd name="T101" fmla="*/ 87 h 682"/>
                  <a:gd name="T102" fmla="*/ 25 w 111"/>
                  <a:gd name="T103" fmla="*/ 85 h 682"/>
                  <a:gd name="T104" fmla="*/ 28 w 111"/>
                  <a:gd name="T105" fmla="*/ 45 h 682"/>
                  <a:gd name="T106" fmla="*/ 23 w 111"/>
                  <a:gd name="T107" fmla="*/ 37 h 682"/>
                  <a:gd name="T108" fmla="*/ 24 w 111"/>
                  <a:gd name="T109" fmla="*/ 0 h 6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111" h="682">
                    <a:moveTo>
                      <a:pt x="24" y="0"/>
                    </a:moveTo>
                    <a:lnTo>
                      <a:pt x="28" y="2"/>
                    </a:lnTo>
                    <a:lnTo>
                      <a:pt x="35" y="8"/>
                    </a:lnTo>
                    <a:lnTo>
                      <a:pt x="31" y="11"/>
                    </a:lnTo>
                    <a:lnTo>
                      <a:pt x="34" y="19"/>
                    </a:lnTo>
                    <a:lnTo>
                      <a:pt x="38" y="28"/>
                    </a:lnTo>
                    <a:lnTo>
                      <a:pt x="45" y="33"/>
                    </a:lnTo>
                    <a:lnTo>
                      <a:pt x="53" y="30"/>
                    </a:lnTo>
                    <a:lnTo>
                      <a:pt x="63" y="25"/>
                    </a:lnTo>
                    <a:lnTo>
                      <a:pt x="88" y="30"/>
                    </a:lnTo>
                    <a:lnTo>
                      <a:pt x="63" y="27"/>
                    </a:lnTo>
                    <a:lnTo>
                      <a:pt x="53" y="34"/>
                    </a:lnTo>
                    <a:lnTo>
                      <a:pt x="45" y="33"/>
                    </a:lnTo>
                    <a:lnTo>
                      <a:pt x="38" y="39"/>
                    </a:lnTo>
                    <a:lnTo>
                      <a:pt x="42" y="45"/>
                    </a:lnTo>
                    <a:lnTo>
                      <a:pt x="40" y="50"/>
                    </a:lnTo>
                    <a:lnTo>
                      <a:pt x="48" y="65"/>
                    </a:lnTo>
                    <a:lnTo>
                      <a:pt x="66" y="63"/>
                    </a:lnTo>
                    <a:lnTo>
                      <a:pt x="89" y="117"/>
                    </a:lnTo>
                    <a:lnTo>
                      <a:pt x="66" y="65"/>
                    </a:lnTo>
                    <a:lnTo>
                      <a:pt x="48" y="69"/>
                    </a:lnTo>
                    <a:lnTo>
                      <a:pt x="42" y="71"/>
                    </a:lnTo>
                    <a:lnTo>
                      <a:pt x="53" y="88"/>
                    </a:lnTo>
                    <a:lnTo>
                      <a:pt x="46" y="88"/>
                    </a:lnTo>
                    <a:lnTo>
                      <a:pt x="56" y="111"/>
                    </a:lnTo>
                    <a:lnTo>
                      <a:pt x="76" y="137"/>
                    </a:lnTo>
                    <a:lnTo>
                      <a:pt x="98" y="185"/>
                    </a:lnTo>
                    <a:lnTo>
                      <a:pt x="76" y="142"/>
                    </a:lnTo>
                    <a:lnTo>
                      <a:pt x="56" y="114"/>
                    </a:lnTo>
                    <a:lnTo>
                      <a:pt x="50" y="116"/>
                    </a:lnTo>
                    <a:lnTo>
                      <a:pt x="59" y="131"/>
                    </a:lnTo>
                    <a:lnTo>
                      <a:pt x="53" y="135"/>
                    </a:lnTo>
                    <a:lnTo>
                      <a:pt x="61" y="155"/>
                    </a:lnTo>
                    <a:lnTo>
                      <a:pt x="107" y="320"/>
                    </a:lnTo>
                    <a:lnTo>
                      <a:pt x="61" y="159"/>
                    </a:lnTo>
                    <a:lnTo>
                      <a:pt x="54" y="159"/>
                    </a:lnTo>
                    <a:lnTo>
                      <a:pt x="61" y="184"/>
                    </a:lnTo>
                    <a:lnTo>
                      <a:pt x="56" y="181"/>
                    </a:lnTo>
                    <a:lnTo>
                      <a:pt x="63" y="213"/>
                    </a:lnTo>
                    <a:lnTo>
                      <a:pt x="82" y="269"/>
                    </a:lnTo>
                    <a:lnTo>
                      <a:pt x="103" y="351"/>
                    </a:lnTo>
                    <a:lnTo>
                      <a:pt x="82" y="270"/>
                    </a:lnTo>
                    <a:lnTo>
                      <a:pt x="62" y="215"/>
                    </a:lnTo>
                    <a:lnTo>
                      <a:pt x="56" y="207"/>
                    </a:lnTo>
                    <a:lnTo>
                      <a:pt x="61" y="228"/>
                    </a:lnTo>
                    <a:lnTo>
                      <a:pt x="56" y="224"/>
                    </a:lnTo>
                    <a:lnTo>
                      <a:pt x="63" y="255"/>
                    </a:lnTo>
                    <a:lnTo>
                      <a:pt x="78" y="315"/>
                    </a:lnTo>
                    <a:lnTo>
                      <a:pt x="110" y="391"/>
                    </a:lnTo>
                    <a:lnTo>
                      <a:pt x="79" y="316"/>
                    </a:lnTo>
                    <a:lnTo>
                      <a:pt x="62" y="257"/>
                    </a:lnTo>
                    <a:lnTo>
                      <a:pt x="60" y="257"/>
                    </a:lnTo>
                    <a:lnTo>
                      <a:pt x="89" y="431"/>
                    </a:lnTo>
                    <a:lnTo>
                      <a:pt x="59" y="257"/>
                    </a:lnTo>
                    <a:lnTo>
                      <a:pt x="62" y="280"/>
                    </a:lnTo>
                    <a:lnTo>
                      <a:pt x="59" y="273"/>
                    </a:lnTo>
                    <a:lnTo>
                      <a:pt x="64" y="308"/>
                    </a:lnTo>
                    <a:lnTo>
                      <a:pt x="84" y="389"/>
                    </a:lnTo>
                    <a:lnTo>
                      <a:pt x="64" y="315"/>
                    </a:lnTo>
                    <a:lnTo>
                      <a:pt x="59" y="308"/>
                    </a:lnTo>
                    <a:lnTo>
                      <a:pt x="64" y="331"/>
                    </a:lnTo>
                    <a:lnTo>
                      <a:pt x="89" y="490"/>
                    </a:lnTo>
                    <a:lnTo>
                      <a:pt x="70" y="367"/>
                    </a:lnTo>
                    <a:lnTo>
                      <a:pt x="63" y="331"/>
                    </a:lnTo>
                    <a:lnTo>
                      <a:pt x="59" y="327"/>
                    </a:lnTo>
                    <a:lnTo>
                      <a:pt x="63" y="352"/>
                    </a:lnTo>
                    <a:lnTo>
                      <a:pt x="60" y="348"/>
                    </a:lnTo>
                    <a:lnTo>
                      <a:pt x="66" y="380"/>
                    </a:lnTo>
                    <a:lnTo>
                      <a:pt x="69" y="406"/>
                    </a:lnTo>
                    <a:lnTo>
                      <a:pt x="99" y="498"/>
                    </a:lnTo>
                    <a:lnTo>
                      <a:pt x="68" y="409"/>
                    </a:lnTo>
                    <a:lnTo>
                      <a:pt x="64" y="389"/>
                    </a:lnTo>
                    <a:lnTo>
                      <a:pt x="61" y="384"/>
                    </a:lnTo>
                    <a:lnTo>
                      <a:pt x="68" y="436"/>
                    </a:lnTo>
                    <a:lnTo>
                      <a:pt x="60" y="384"/>
                    </a:lnTo>
                    <a:lnTo>
                      <a:pt x="64" y="409"/>
                    </a:lnTo>
                    <a:lnTo>
                      <a:pt x="59" y="402"/>
                    </a:lnTo>
                    <a:lnTo>
                      <a:pt x="63" y="425"/>
                    </a:lnTo>
                    <a:lnTo>
                      <a:pt x="74" y="499"/>
                    </a:lnTo>
                    <a:lnTo>
                      <a:pt x="83" y="545"/>
                    </a:lnTo>
                    <a:lnTo>
                      <a:pt x="74" y="499"/>
                    </a:lnTo>
                    <a:lnTo>
                      <a:pt x="62" y="427"/>
                    </a:lnTo>
                    <a:lnTo>
                      <a:pt x="59" y="425"/>
                    </a:lnTo>
                    <a:lnTo>
                      <a:pt x="60" y="442"/>
                    </a:lnTo>
                    <a:lnTo>
                      <a:pt x="68" y="490"/>
                    </a:lnTo>
                    <a:lnTo>
                      <a:pt x="59" y="447"/>
                    </a:lnTo>
                    <a:lnTo>
                      <a:pt x="56" y="431"/>
                    </a:lnTo>
                    <a:lnTo>
                      <a:pt x="61" y="470"/>
                    </a:lnTo>
                    <a:lnTo>
                      <a:pt x="56" y="463"/>
                    </a:lnTo>
                    <a:lnTo>
                      <a:pt x="57" y="494"/>
                    </a:lnTo>
                    <a:lnTo>
                      <a:pt x="55" y="480"/>
                    </a:lnTo>
                    <a:lnTo>
                      <a:pt x="53" y="491"/>
                    </a:lnTo>
                    <a:lnTo>
                      <a:pt x="53" y="525"/>
                    </a:lnTo>
                    <a:lnTo>
                      <a:pt x="72" y="681"/>
                    </a:lnTo>
                    <a:lnTo>
                      <a:pt x="52" y="525"/>
                    </a:lnTo>
                    <a:lnTo>
                      <a:pt x="52" y="490"/>
                    </a:lnTo>
                    <a:lnTo>
                      <a:pt x="52" y="469"/>
                    </a:lnTo>
                    <a:lnTo>
                      <a:pt x="47" y="480"/>
                    </a:lnTo>
                    <a:lnTo>
                      <a:pt x="12" y="583"/>
                    </a:lnTo>
                    <a:lnTo>
                      <a:pt x="48" y="470"/>
                    </a:lnTo>
                    <a:lnTo>
                      <a:pt x="52" y="442"/>
                    </a:lnTo>
                    <a:lnTo>
                      <a:pt x="48" y="447"/>
                    </a:lnTo>
                    <a:lnTo>
                      <a:pt x="53" y="412"/>
                    </a:lnTo>
                    <a:lnTo>
                      <a:pt x="48" y="426"/>
                    </a:lnTo>
                    <a:lnTo>
                      <a:pt x="41" y="477"/>
                    </a:lnTo>
                    <a:lnTo>
                      <a:pt x="48" y="422"/>
                    </a:lnTo>
                    <a:lnTo>
                      <a:pt x="52" y="400"/>
                    </a:lnTo>
                    <a:lnTo>
                      <a:pt x="50" y="400"/>
                    </a:lnTo>
                    <a:lnTo>
                      <a:pt x="46" y="412"/>
                    </a:lnTo>
                    <a:lnTo>
                      <a:pt x="38" y="439"/>
                    </a:lnTo>
                    <a:lnTo>
                      <a:pt x="8" y="461"/>
                    </a:lnTo>
                    <a:lnTo>
                      <a:pt x="38" y="436"/>
                    </a:lnTo>
                    <a:lnTo>
                      <a:pt x="48" y="402"/>
                    </a:lnTo>
                    <a:lnTo>
                      <a:pt x="50" y="376"/>
                    </a:lnTo>
                    <a:lnTo>
                      <a:pt x="46" y="376"/>
                    </a:lnTo>
                    <a:lnTo>
                      <a:pt x="50" y="352"/>
                    </a:lnTo>
                    <a:lnTo>
                      <a:pt x="45" y="358"/>
                    </a:lnTo>
                    <a:lnTo>
                      <a:pt x="24" y="406"/>
                    </a:lnTo>
                    <a:lnTo>
                      <a:pt x="45" y="357"/>
                    </a:lnTo>
                    <a:lnTo>
                      <a:pt x="49" y="327"/>
                    </a:lnTo>
                    <a:lnTo>
                      <a:pt x="45" y="334"/>
                    </a:lnTo>
                    <a:lnTo>
                      <a:pt x="48" y="311"/>
                    </a:lnTo>
                    <a:lnTo>
                      <a:pt x="42" y="327"/>
                    </a:lnTo>
                    <a:lnTo>
                      <a:pt x="46" y="291"/>
                    </a:lnTo>
                    <a:lnTo>
                      <a:pt x="42" y="310"/>
                    </a:lnTo>
                    <a:lnTo>
                      <a:pt x="24" y="385"/>
                    </a:lnTo>
                    <a:lnTo>
                      <a:pt x="42" y="310"/>
                    </a:lnTo>
                    <a:lnTo>
                      <a:pt x="47" y="265"/>
                    </a:lnTo>
                    <a:lnTo>
                      <a:pt x="42" y="274"/>
                    </a:lnTo>
                    <a:lnTo>
                      <a:pt x="11" y="317"/>
                    </a:lnTo>
                    <a:lnTo>
                      <a:pt x="42" y="273"/>
                    </a:lnTo>
                    <a:lnTo>
                      <a:pt x="46" y="234"/>
                    </a:lnTo>
                    <a:lnTo>
                      <a:pt x="41" y="241"/>
                    </a:lnTo>
                    <a:lnTo>
                      <a:pt x="45" y="218"/>
                    </a:lnTo>
                    <a:lnTo>
                      <a:pt x="41" y="226"/>
                    </a:lnTo>
                    <a:lnTo>
                      <a:pt x="26" y="333"/>
                    </a:lnTo>
                    <a:lnTo>
                      <a:pt x="41" y="217"/>
                    </a:lnTo>
                    <a:lnTo>
                      <a:pt x="41" y="187"/>
                    </a:lnTo>
                    <a:lnTo>
                      <a:pt x="37" y="201"/>
                    </a:lnTo>
                    <a:lnTo>
                      <a:pt x="28" y="262"/>
                    </a:lnTo>
                    <a:lnTo>
                      <a:pt x="39" y="184"/>
                    </a:lnTo>
                    <a:lnTo>
                      <a:pt x="41" y="159"/>
                    </a:lnTo>
                    <a:lnTo>
                      <a:pt x="37" y="170"/>
                    </a:lnTo>
                    <a:lnTo>
                      <a:pt x="26" y="218"/>
                    </a:lnTo>
                    <a:lnTo>
                      <a:pt x="0" y="245"/>
                    </a:lnTo>
                    <a:lnTo>
                      <a:pt x="26" y="215"/>
                    </a:lnTo>
                    <a:lnTo>
                      <a:pt x="37" y="163"/>
                    </a:lnTo>
                    <a:lnTo>
                      <a:pt x="38" y="129"/>
                    </a:lnTo>
                    <a:lnTo>
                      <a:pt x="33" y="145"/>
                    </a:lnTo>
                    <a:lnTo>
                      <a:pt x="35" y="114"/>
                    </a:lnTo>
                    <a:lnTo>
                      <a:pt x="18" y="195"/>
                    </a:lnTo>
                    <a:lnTo>
                      <a:pt x="34" y="111"/>
                    </a:lnTo>
                    <a:lnTo>
                      <a:pt x="37" y="87"/>
                    </a:lnTo>
                    <a:lnTo>
                      <a:pt x="31" y="105"/>
                    </a:lnTo>
                    <a:lnTo>
                      <a:pt x="32" y="67"/>
                    </a:lnTo>
                    <a:lnTo>
                      <a:pt x="25" y="85"/>
                    </a:lnTo>
                    <a:lnTo>
                      <a:pt x="1" y="149"/>
                    </a:lnTo>
                    <a:lnTo>
                      <a:pt x="25" y="82"/>
                    </a:lnTo>
                    <a:lnTo>
                      <a:pt x="28" y="45"/>
                    </a:lnTo>
                    <a:lnTo>
                      <a:pt x="24" y="56"/>
                    </a:lnTo>
                    <a:lnTo>
                      <a:pt x="26" y="28"/>
                    </a:lnTo>
                    <a:lnTo>
                      <a:pt x="23" y="37"/>
                    </a:lnTo>
                    <a:lnTo>
                      <a:pt x="22" y="14"/>
                    </a:lnTo>
                    <a:lnTo>
                      <a:pt x="23" y="6"/>
                    </a:lnTo>
                    <a:lnTo>
                      <a:pt x="24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086" name="Group 38"/>
              <p:cNvGrpSpPr>
                <a:grpSpLocks/>
              </p:cNvGrpSpPr>
              <p:nvPr/>
            </p:nvGrpSpPr>
            <p:grpSpPr bwMode="auto">
              <a:xfrm>
                <a:off x="149" y="3240"/>
                <a:ext cx="340" cy="959"/>
                <a:chOff x="149" y="3240"/>
                <a:chExt cx="340" cy="959"/>
              </a:xfrm>
            </p:grpSpPr>
            <p:sp>
              <p:nvSpPr>
                <p:cNvPr id="2084" name="Freeform 36"/>
                <p:cNvSpPr>
                  <a:spLocks/>
                </p:cNvSpPr>
                <p:nvPr/>
              </p:nvSpPr>
              <p:spPr bwMode="ltGray">
                <a:xfrm>
                  <a:off x="414" y="3766"/>
                  <a:ext cx="75" cy="433"/>
                </a:xfrm>
                <a:custGeom>
                  <a:avLst/>
                  <a:gdLst>
                    <a:gd name="T0" fmla="*/ 58 w 75"/>
                    <a:gd name="T1" fmla="*/ 0 h 433"/>
                    <a:gd name="T2" fmla="*/ 54 w 75"/>
                    <a:gd name="T3" fmla="*/ 8 h 433"/>
                    <a:gd name="T4" fmla="*/ 29 w 75"/>
                    <a:gd name="T5" fmla="*/ 85 h 433"/>
                    <a:gd name="T6" fmla="*/ 15 w 75"/>
                    <a:gd name="T7" fmla="*/ 157 h 433"/>
                    <a:gd name="T8" fmla="*/ 0 w 75"/>
                    <a:gd name="T9" fmla="*/ 248 h 433"/>
                    <a:gd name="T10" fmla="*/ 0 w 75"/>
                    <a:gd name="T11" fmla="*/ 346 h 433"/>
                    <a:gd name="T12" fmla="*/ 7 w 75"/>
                    <a:gd name="T13" fmla="*/ 432 h 433"/>
                    <a:gd name="T14" fmla="*/ 15 w 75"/>
                    <a:gd name="T15" fmla="*/ 432 h 433"/>
                    <a:gd name="T16" fmla="*/ 7 w 75"/>
                    <a:gd name="T17" fmla="*/ 346 h 433"/>
                    <a:gd name="T18" fmla="*/ 7 w 75"/>
                    <a:gd name="T19" fmla="*/ 274 h 433"/>
                    <a:gd name="T20" fmla="*/ 22 w 75"/>
                    <a:gd name="T21" fmla="*/ 196 h 433"/>
                    <a:gd name="T22" fmla="*/ 44 w 75"/>
                    <a:gd name="T23" fmla="*/ 117 h 433"/>
                    <a:gd name="T24" fmla="*/ 74 w 75"/>
                    <a:gd name="T25" fmla="*/ 19 h 433"/>
                    <a:gd name="T26" fmla="*/ 58 w 75"/>
                    <a:gd name="T27" fmla="*/ 0 h 4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5" h="433">
                      <a:moveTo>
                        <a:pt x="58" y="0"/>
                      </a:moveTo>
                      <a:lnTo>
                        <a:pt x="54" y="8"/>
                      </a:lnTo>
                      <a:lnTo>
                        <a:pt x="29" y="85"/>
                      </a:lnTo>
                      <a:lnTo>
                        <a:pt x="15" y="157"/>
                      </a:lnTo>
                      <a:lnTo>
                        <a:pt x="0" y="248"/>
                      </a:lnTo>
                      <a:lnTo>
                        <a:pt x="0" y="346"/>
                      </a:lnTo>
                      <a:lnTo>
                        <a:pt x="7" y="432"/>
                      </a:lnTo>
                      <a:lnTo>
                        <a:pt x="15" y="432"/>
                      </a:lnTo>
                      <a:lnTo>
                        <a:pt x="7" y="346"/>
                      </a:lnTo>
                      <a:lnTo>
                        <a:pt x="7" y="274"/>
                      </a:lnTo>
                      <a:lnTo>
                        <a:pt x="22" y="196"/>
                      </a:lnTo>
                      <a:lnTo>
                        <a:pt x="44" y="117"/>
                      </a:lnTo>
                      <a:lnTo>
                        <a:pt x="74" y="19"/>
                      </a:lnTo>
                      <a:lnTo>
                        <a:pt x="58" y="0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85" name="Freeform 37"/>
                <p:cNvSpPr>
                  <a:spLocks/>
                </p:cNvSpPr>
                <p:nvPr/>
              </p:nvSpPr>
              <p:spPr bwMode="ltGray">
                <a:xfrm>
                  <a:off x="149" y="3240"/>
                  <a:ext cx="292" cy="551"/>
                </a:xfrm>
                <a:custGeom>
                  <a:avLst/>
                  <a:gdLst>
                    <a:gd name="T0" fmla="*/ 132 w 292"/>
                    <a:gd name="T1" fmla="*/ 14 h 551"/>
                    <a:gd name="T2" fmla="*/ 20 w 292"/>
                    <a:gd name="T3" fmla="*/ 24 h 551"/>
                    <a:gd name="T4" fmla="*/ 124 w 292"/>
                    <a:gd name="T5" fmla="*/ 24 h 551"/>
                    <a:gd name="T6" fmla="*/ 107 w 292"/>
                    <a:gd name="T7" fmla="*/ 48 h 551"/>
                    <a:gd name="T8" fmla="*/ 107 w 292"/>
                    <a:gd name="T9" fmla="*/ 58 h 551"/>
                    <a:gd name="T10" fmla="*/ 57 w 292"/>
                    <a:gd name="T11" fmla="*/ 82 h 551"/>
                    <a:gd name="T12" fmla="*/ 95 w 292"/>
                    <a:gd name="T13" fmla="*/ 73 h 551"/>
                    <a:gd name="T14" fmla="*/ 95 w 292"/>
                    <a:gd name="T15" fmla="*/ 86 h 551"/>
                    <a:gd name="T16" fmla="*/ 104 w 292"/>
                    <a:gd name="T17" fmla="*/ 91 h 551"/>
                    <a:gd name="T18" fmla="*/ 12 w 292"/>
                    <a:gd name="T19" fmla="*/ 149 h 551"/>
                    <a:gd name="T20" fmla="*/ 99 w 292"/>
                    <a:gd name="T21" fmla="*/ 121 h 551"/>
                    <a:gd name="T22" fmla="*/ 77 w 292"/>
                    <a:gd name="T23" fmla="*/ 159 h 551"/>
                    <a:gd name="T24" fmla="*/ 12 w 292"/>
                    <a:gd name="T25" fmla="*/ 184 h 551"/>
                    <a:gd name="T26" fmla="*/ 82 w 292"/>
                    <a:gd name="T27" fmla="*/ 164 h 551"/>
                    <a:gd name="T28" fmla="*/ 28 w 292"/>
                    <a:gd name="T29" fmla="*/ 208 h 551"/>
                    <a:gd name="T30" fmla="*/ 61 w 292"/>
                    <a:gd name="T31" fmla="*/ 188 h 551"/>
                    <a:gd name="T32" fmla="*/ 82 w 292"/>
                    <a:gd name="T33" fmla="*/ 184 h 551"/>
                    <a:gd name="T34" fmla="*/ 82 w 292"/>
                    <a:gd name="T35" fmla="*/ 198 h 551"/>
                    <a:gd name="T36" fmla="*/ 69 w 292"/>
                    <a:gd name="T37" fmla="*/ 226 h 551"/>
                    <a:gd name="T38" fmla="*/ 8 w 292"/>
                    <a:gd name="T39" fmla="*/ 261 h 551"/>
                    <a:gd name="T40" fmla="*/ 77 w 292"/>
                    <a:gd name="T41" fmla="*/ 231 h 551"/>
                    <a:gd name="T42" fmla="*/ 66 w 292"/>
                    <a:gd name="T43" fmla="*/ 271 h 551"/>
                    <a:gd name="T44" fmla="*/ 50 w 292"/>
                    <a:gd name="T45" fmla="*/ 294 h 551"/>
                    <a:gd name="T46" fmla="*/ 57 w 292"/>
                    <a:gd name="T47" fmla="*/ 294 h 551"/>
                    <a:gd name="T48" fmla="*/ 57 w 292"/>
                    <a:gd name="T49" fmla="*/ 309 h 551"/>
                    <a:gd name="T50" fmla="*/ 12 w 292"/>
                    <a:gd name="T51" fmla="*/ 343 h 551"/>
                    <a:gd name="T52" fmla="*/ 50 w 292"/>
                    <a:gd name="T53" fmla="*/ 338 h 551"/>
                    <a:gd name="T54" fmla="*/ 50 w 292"/>
                    <a:gd name="T55" fmla="*/ 343 h 551"/>
                    <a:gd name="T56" fmla="*/ 53 w 292"/>
                    <a:gd name="T57" fmla="*/ 357 h 551"/>
                    <a:gd name="T58" fmla="*/ 44 w 292"/>
                    <a:gd name="T59" fmla="*/ 386 h 551"/>
                    <a:gd name="T60" fmla="*/ 53 w 292"/>
                    <a:gd name="T61" fmla="*/ 401 h 551"/>
                    <a:gd name="T62" fmla="*/ 57 w 292"/>
                    <a:gd name="T63" fmla="*/ 463 h 551"/>
                    <a:gd name="T64" fmla="*/ 66 w 292"/>
                    <a:gd name="T65" fmla="*/ 386 h 551"/>
                    <a:gd name="T66" fmla="*/ 136 w 292"/>
                    <a:gd name="T67" fmla="*/ 550 h 551"/>
                    <a:gd name="T68" fmla="*/ 95 w 292"/>
                    <a:gd name="T69" fmla="*/ 357 h 551"/>
                    <a:gd name="T70" fmla="*/ 95 w 292"/>
                    <a:gd name="T71" fmla="*/ 353 h 551"/>
                    <a:gd name="T72" fmla="*/ 99 w 292"/>
                    <a:gd name="T73" fmla="*/ 338 h 551"/>
                    <a:gd name="T74" fmla="*/ 158 w 292"/>
                    <a:gd name="T75" fmla="*/ 434 h 551"/>
                    <a:gd name="T76" fmla="*/ 120 w 292"/>
                    <a:gd name="T77" fmla="*/ 381 h 551"/>
                    <a:gd name="T78" fmla="*/ 107 w 292"/>
                    <a:gd name="T79" fmla="*/ 294 h 551"/>
                    <a:gd name="T80" fmla="*/ 111 w 292"/>
                    <a:gd name="T81" fmla="*/ 271 h 551"/>
                    <a:gd name="T82" fmla="*/ 132 w 292"/>
                    <a:gd name="T83" fmla="*/ 328 h 551"/>
                    <a:gd name="T84" fmla="*/ 120 w 292"/>
                    <a:gd name="T85" fmla="*/ 241 h 551"/>
                    <a:gd name="T86" fmla="*/ 140 w 292"/>
                    <a:gd name="T87" fmla="*/ 226 h 551"/>
                    <a:gd name="T88" fmla="*/ 158 w 292"/>
                    <a:gd name="T89" fmla="*/ 284 h 551"/>
                    <a:gd name="T90" fmla="*/ 136 w 292"/>
                    <a:gd name="T91" fmla="*/ 184 h 551"/>
                    <a:gd name="T92" fmla="*/ 140 w 292"/>
                    <a:gd name="T93" fmla="*/ 173 h 551"/>
                    <a:gd name="T94" fmla="*/ 145 w 292"/>
                    <a:gd name="T95" fmla="*/ 126 h 551"/>
                    <a:gd name="T96" fmla="*/ 166 w 292"/>
                    <a:gd name="T97" fmla="*/ 130 h 551"/>
                    <a:gd name="T98" fmla="*/ 240 w 292"/>
                    <a:gd name="T99" fmla="*/ 256 h 551"/>
                    <a:gd name="T100" fmla="*/ 186 w 292"/>
                    <a:gd name="T101" fmla="*/ 184 h 551"/>
                    <a:gd name="T102" fmla="*/ 158 w 292"/>
                    <a:gd name="T103" fmla="*/ 82 h 551"/>
                    <a:gd name="T104" fmla="*/ 166 w 292"/>
                    <a:gd name="T105" fmla="*/ 64 h 551"/>
                    <a:gd name="T106" fmla="*/ 202 w 292"/>
                    <a:gd name="T107" fmla="*/ 121 h 551"/>
                    <a:gd name="T108" fmla="*/ 194 w 292"/>
                    <a:gd name="T109" fmla="*/ 115 h 551"/>
                    <a:gd name="T110" fmla="*/ 178 w 292"/>
                    <a:gd name="T111" fmla="*/ 38 h 551"/>
                    <a:gd name="T112" fmla="*/ 224 w 292"/>
                    <a:gd name="T113" fmla="*/ 115 h 551"/>
                    <a:gd name="T114" fmla="*/ 194 w 292"/>
                    <a:gd name="T115" fmla="*/ 78 h 551"/>
                    <a:gd name="T116" fmla="*/ 170 w 292"/>
                    <a:gd name="T117" fmla="*/ 4 h 5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</a:cxnLst>
                  <a:rect l="0" t="0" r="r" b="b"/>
                  <a:pathLst>
                    <a:path w="292" h="551">
                      <a:moveTo>
                        <a:pt x="163" y="7"/>
                      </a:moveTo>
                      <a:lnTo>
                        <a:pt x="145" y="0"/>
                      </a:lnTo>
                      <a:lnTo>
                        <a:pt x="132" y="14"/>
                      </a:lnTo>
                      <a:lnTo>
                        <a:pt x="120" y="19"/>
                      </a:lnTo>
                      <a:lnTo>
                        <a:pt x="91" y="24"/>
                      </a:lnTo>
                      <a:lnTo>
                        <a:pt x="20" y="24"/>
                      </a:lnTo>
                      <a:lnTo>
                        <a:pt x="91" y="28"/>
                      </a:lnTo>
                      <a:lnTo>
                        <a:pt x="111" y="19"/>
                      </a:lnTo>
                      <a:lnTo>
                        <a:pt x="124" y="24"/>
                      </a:lnTo>
                      <a:lnTo>
                        <a:pt x="107" y="33"/>
                      </a:lnTo>
                      <a:lnTo>
                        <a:pt x="120" y="33"/>
                      </a:lnTo>
                      <a:lnTo>
                        <a:pt x="107" y="48"/>
                      </a:lnTo>
                      <a:lnTo>
                        <a:pt x="16" y="130"/>
                      </a:lnTo>
                      <a:lnTo>
                        <a:pt x="111" y="48"/>
                      </a:lnTo>
                      <a:lnTo>
                        <a:pt x="107" y="58"/>
                      </a:lnTo>
                      <a:lnTo>
                        <a:pt x="95" y="73"/>
                      </a:lnTo>
                      <a:lnTo>
                        <a:pt x="82" y="78"/>
                      </a:lnTo>
                      <a:lnTo>
                        <a:pt x="57" y="82"/>
                      </a:lnTo>
                      <a:lnTo>
                        <a:pt x="16" y="73"/>
                      </a:lnTo>
                      <a:lnTo>
                        <a:pt x="82" y="82"/>
                      </a:lnTo>
                      <a:lnTo>
                        <a:pt x="95" y="73"/>
                      </a:lnTo>
                      <a:lnTo>
                        <a:pt x="107" y="68"/>
                      </a:lnTo>
                      <a:lnTo>
                        <a:pt x="104" y="82"/>
                      </a:lnTo>
                      <a:lnTo>
                        <a:pt x="95" y="86"/>
                      </a:lnTo>
                      <a:lnTo>
                        <a:pt x="12" y="135"/>
                      </a:lnTo>
                      <a:lnTo>
                        <a:pt x="95" y="91"/>
                      </a:lnTo>
                      <a:lnTo>
                        <a:pt x="104" y="91"/>
                      </a:lnTo>
                      <a:lnTo>
                        <a:pt x="95" y="106"/>
                      </a:lnTo>
                      <a:lnTo>
                        <a:pt x="82" y="121"/>
                      </a:lnTo>
                      <a:lnTo>
                        <a:pt x="12" y="149"/>
                      </a:lnTo>
                      <a:lnTo>
                        <a:pt x="91" y="115"/>
                      </a:lnTo>
                      <a:lnTo>
                        <a:pt x="95" y="115"/>
                      </a:lnTo>
                      <a:lnTo>
                        <a:pt x="99" y="121"/>
                      </a:lnTo>
                      <a:lnTo>
                        <a:pt x="82" y="139"/>
                      </a:lnTo>
                      <a:lnTo>
                        <a:pt x="99" y="135"/>
                      </a:lnTo>
                      <a:lnTo>
                        <a:pt x="77" y="159"/>
                      </a:lnTo>
                      <a:lnTo>
                        <a:pt x="61" y="173"/>
                      </a:lnTo>
                      <a:lnTo>
                        <a:pt x="28" y="184"/>
                      </a:lnTo>
                      <a:lnTo>
                        <a:pt x="12" y="184"/>
                      </a:lnTo>
                      <a:lnTo>
                        <a:pt x="41" y="179"/>
                      </a:lnTo>
                      <a:lnTo>
                        <a:pt x="74" y="168"/>
                      </a:lnTo>
                      <a:lnTo>
                        <a:pt x="82" y="164"/>
                      </a:lnTo>
                      <a:lnTo>
                        <a:pt x="74" y="179"/>
                      </a:lnTo>
                      <a:lnTo>
                        <a:pt x="57" y="198"/>
                      </a:lnTo>
                      <a:lnTo>
                        <a:pt x="28" y="208"/>
                      </a:lnTo>
                      <a:lnTo>
                        <a:pt x="0" y="216"/>
                      </a:lnTo>
                      <a:lnTo>
                        <a:pt x="36" y="203"/>
                      </a:lnTo>
                      <a:lnTo>
                        <a:pt x="61" y="188"/>
                      </a:lnTo>
                      <a:lnTo>
                        <a:pt x="82" y="173"/>
                      </a:lnTo>
                      <a:lnTo>
                        <a:pt x="87" y="168"/>
                      </a:lnTo>
                      <a:lnTo>
                        <a:pt x="82" y="184"/>
                      </a:lnTo>
                      <a:lnTo>
                        <a:pt x="91" y="179"/>
                      </a:lnTo>
                      <a:lnTo>
                        <a:pt x="99" y="184"/>
                      </a:lnTo>
                      <a:lnTo>
                        <a:pt x="82" y="198"/>
                      </a:lnTo>
                      <a:lnTo>
                        <a:pt x="82" y="208"/>
                      </a:lnTo>
                      <a:lnTo>
                        <a:pt x="61" y="226"/>
                      </a:lnTo>
                      <a:lnTo>
                        <a:pt x="69" y="226"/>
                      </a:lnTo>
                      <a:lnTo>
                        <a:pt x="61" y="237"/>
                      </a:lnTo>
                      <a:lnTo>
                        <a:pt x="33" y="256"/>
                      </a:lnTo>
                      <a:lnTo>
                        <a:pt x="8" y="261"/>
                      </a:lnTo>
                      <a:lnTo>
                        <a:pt x="44" y="250"/>
                      </a:lnTo>
                      <a:lnTo>
                        <a:pt x="66" y="237"/>
                      </a:lnTo>
                      <a:lnTo>
                        <a:pt x="77" y="231"/>
                      </a:lnTo>
                      <a:lnTo>
                        <a:pt x="77" y="246"/>
                      </a:lnTo>
                      <a:lnTo>
                        <a:pt x="77" y="250"/>
                      </a:lnTo>
                      <a:lnTo>
                        <a:pt x="66" y="271"/>
                      </a:lnTo>
                      <a:lnTo>
                        <a:pt x="53" y="284"/>
                      </a:lnTo>
                      <a:lnTo>
                        <a:pt x="61" y="284"/>
                      </a:lnTo>
                      <a:lnTo>
                        <a:pt x="50" y="294"/>
                      </a:lnTo>
                      <a:lnTo>
                        <a:pt x="8" y="319"/>
                      </a:lnTo>
                      <a:lnTo>
                        <a:pt x="36" y="303"/>
                      </a:lnTo>
                      <a:lnTo>
                        <a:pt x="57" y="294"/>
                      </a:lnTo>
                      <a:lnTo>
                        <a:pt x="57" y="309"/>
                      </a:lnTo>
                      <a:lnTo>
                        <a:pt x="44" y="313"/>
                      </a:lnTo>
                      <a:lnTo>
                        <a:pt x="57" y="309"/>
                      </a:lnTo>
                      <a:lnTo>
                        <a:pt x="57" y="319"/>
                      </a:lnTo>
                      <a:lnTo>
                        <a:pt x="50" y="328"/>
                      </a:lnTo>
                      <a:lnTo>
                        <a:pt x="12" y="343"/>
                      </a:lnTo>
                      <a:lnTo>
                        <a:pt x="44" y="328"/>
                      </a:lnTo>
                      <a:lnTo>
                        <a:pt x="44" y="333"/>
                      </a:lnTo>
                      <a:lnTo>
                        <a:pt x="50" y="338"/>
                      </a:lnTo>
                      <a:lnTo>
                        <a:pt x="12" y="371"/>
                      </a:lnTo>
                      <a:lnTo>
                        <a:pt x="41" y="346"/>
                      </a:lnTo>
                      <a:lnTo>
                        <a:pt x="50" y="343"/>
                      </a:lnTo>
                      <a:lnTo>
                        <a:pt x="53" y="353"/>
                      </a:lnTo>
                      <a:lnTo>
                        <a:pt x="44" y="361"/>
                      </a:lnTo>
                      <a:lnTo>
                        <a:pt x="53" y="357"/>
                      </a:lnTo>
                      <a:lnTo>
                        <a:pt x="44" y="386"/>
                      </a:lnTo>
                      <a:lnTo>
                        <a:pt x="8" y="419"/>
                      </a:lnTo>
                      <a:lnTo>
                        <a:pt x="44" y="386"/>
                      </a:lnTo>
                      <a:lnTo>
                        <a:pt x="41" y="401"/>
                      </a:lnTo>
                      <a:lnTo>
                        <a:pt x="53" y="386"/>
                      </a:lnTo>
                      <a:lnTo>
                        <a:pt x="53" y="401"/>
                      </a:lnTo>
                      <a:lnTo>
                        <a:pt x="57" y="468"/>
                      </a:lnTo>
                      <a:lnTo>
                        <a:pt x="95" y="550"/>
                      </a:lnTo>
                      <a:lnTo>
                        <a:pt x="57" y="463"/>
                      </a:lnTo>
                      <a:lnTo>
                        <a:pt x="57" y="429"/>
                      </a:lnTo>
                      <a:lnTo>
                        <a:pt x="61" y="405"/>
                      </a:lnTo>
                      <a:lnTo>
                        <a:pt x="66" y="386"/>
                      </a:lnTo>
                      <a:lnTo>
                        <a:pt x="74" y="353"/>
                      </a:lnTo>
                      <a:lnTo>
                        <a:pt x="82" y="366"/>
                      </a:lnTo>
                      <a:lnTo>
                        <a:pt x="136" y="550"/>
                      </a:lnTo>
                      <a:lnTo>
                        <a:pt x="87" y="366"/>
                      </a:lnTo>
                      <a:lnTo>
                        <a:pt x="87" y="346"/>
                      </a:lnTo>
                      <a:lnTo>
                        <a:pt x="95" y="357"/>
                      </a:lnTo>
                      <a:lnTo>
                        <a:pt x="104" y="536"/>
                      </a:lnTo>
                      <a:lnTo>
                        <a:pt x="99" y="381"/>
                      </a:lnTo>
                      <a:lnTo>
                        <a:pt x="95" y="353"/>
                      </a:lnTo>
                      <a:lnTo>
                        <a:pt x="91" y="343"/>
                      </a:lnTo>
                      <a:lnTo>
                        <a:pt x="95" y="319"/>
                      </a:lnTo>
                      <a:lnTo>
                        <a:pt x="99" y="338"/>
                      </a:lnTo>
                      <a:lnTo>
                        <a:pt x="111" y="376"/>
                      </a:lnTo>
                      <a:lnTo>
                        <a:pt x="124" y="401"/>
                      </a:lnTo>
                      <a:lnTo>
                        <a:pt x="158" y="434"/>
                      </a:lnTo>
                      <a:lnTo>
                        <a:pt x="229" y="497"/>
                      </a:lnTo>
                      <a:lnTo>
                        <a:pt x="136" y="405"/>
                      </a:lnTo>
                      <a:lnTo>
                        <a:pt x="120" y="381"/>
                      </a:lnTo>
                      <a:lnTo>
                        <a:pt x="111" y="366"/>
                      </a:lnTo>
                      <a:lnTo>
                        <a:pt x="104" y="346"/>
                      </a:lnTo>
                      <a:lnTo>
                        <a:pt x="107" y="294"/>
                      </a:lnTo>
                      <a:lnTo>
                        <a:pt x="111" y="309"/>
                      </a:lnTo>
                      <a:lnTo>
                        <a:pt x="111" y="279"/>
                      </a:lnTo>
                      <a:lnTo>
                        <a:pt x="111" y="271"/>
                      </a:lnTo>
                      <a:lnTo>
                        <a:pt x="120" y="294"/>
                      </a:lnTo>
                      <a:lnTo>
                        <a:pt x="199" y="473"/>
                      </a:lnTo>
                      <a:lnTo>
                        <a:pt x="132" y="328"/>
                      </a:lnTo>
                      <a:lnTo>
                        <a:pt x="124" y="313"/>
                      </a:lnTo>
                      <a:lnTo>
                        <a:pt x="120" y="294"/>
                      </a:lnTo>
                      <a:lnTo>
                        <a:pt x="120" y="241"/>
                      </a:lnTo>
                      <a:lnTo>
                        <a:pt x="124" y="246"/>
                      </a:lnTo>
                      <a:lnTo>
                        <a:pt x="128" y="216"/>
                      </a:lnTo>
                      <a:lnTo>
                        <a:pt x="140" y="226"/>
                      </a:lnTo>
                      <a:lnTo>
                        <a:pt x="202" y="424"/>
                      </a:lnTo>
                      <a:lnTo>
                        <a:pt x="170" y="328"/>
                      </a:lnTo>
                      <a:lnTo>
                        <a:pt x="158" y="284"/>
                      </a:lnTo>
                      <a:lnTo>
                        <a:pt x="140" y="246"/>
                      </a:lnTo>
                      <a:lnTo>
                        <a:pt x="140" y="222"/>
                      </a:lnTo>
                      <a:lnTo>
                        <a:pt x="136" y="184"/>
                      </a:lnTo>
                      <a:lnTo>
                        <a:pt x="145" y="188"/>
                      </a:lnTo>
                      <a:lnTo>
                        <a:pt x="178" y="386"/>
                      </a:lnTo>
                      <a:lnTo>
                        <a:pt x="140" y="173"/>
                      </a:lnTo>
                      <a:lnTo>
                        <a:pt x="140" y="154"/>
                      </a:lnTo>
                      <a:lnTo>
                        <a:pt x="145" y="168"/>
                      </a:lnTo>
                      <a:lnTo>
                        <a:pt x="145" y="126"/>
                      </a:lnTo>
                      <a:lnTo>
                        <a:pt x="153" y="139"/>
                      </a:lnTo>
                      <a:lnTo>
                        <a:pt x="153" y="115"/>
                      </a:lnTo>
                      <a:lnTo>
                        <a:pt x="166" y="130"/>
                      </a:lnTo>
                      <a:lnTo>
                        <a:pt x="183" y="179"/>
                      </a:lnTo>
                      <a:lnTo>
                        <a:pt x="202" y="208"/>
                      </a:lnTo>
                      <a:lnTo>
                        <a:pt x="240" y="256"/>
                      </a:lnTo>
                      <a:lnTo>
                        <a:pt x="261" y="299"/>
                      </a:lnTo>
                      <a:lnTo>
                        <a:pt x="202" y="208"/>
                      </a:lnTo>
                      <a:lnTo>
                        <a:pt x="186" y="184"/>
                      </a:lnTo>
                      <a:lnTo>
                        <a:pt x="170" y="149"/>
                      </a:lnTo>
                      <a:lnTo>
                        <a:pt x="166" y="126"/>
                      </a:lnTo>
                      <a:lnTo>
                        <a:pt x="158" y="82"/>
                      </a:lnTo>
                      <a:lnTo>
                        <a:pt x="161" y="86"/>
                      </a:lnTo>
                      <a:lnTo>
                        <a:pt x="170" y="82"/>
                      </a:lnTo>
                      <a:lnTo>
                        <a:pt x="166" y="64"/>
                      </a:lnTo>
                      <a:lnTo>
                        <a:pt x="174" y="82"/>
                      </a:lnTo>
                      <a:lnTo>
                        <a:pt x="183" y="101"/>
                      </a:lnTo>
                      <a:lnTo>
                        <a:pt x="202" y="121"/>
                      </a:lnTo>
                      <a:lnTo>
                        <a:pt x="233" y="139"/>
                      </a:lnTo>
                      <a:lnTo>
                        <a:pt x="291" y="188"/>
                      </a:lnTo>
                      <a:lnTo>
                        <a:pt x="194" y="115"/>
                      </a:lnTo>
                      <a:lnTo>
                        <a:pt x="183" y="96"/>
                      </a:lnTo>
                      <a:lnTo>
                        <a:pt x="178" y="86"/>
                      </a:lnTo>
                      <a:lnTo>
                        <a:pt x="178" y="38"/>
                      </a:lnTo>
                      <a:lnTo>
                        <a:pt x="186" y="53"/>
                      </a:lnTo>
                      <a:lnTo>
                        <a:pt x="199" y="78"/>
                      </a:lnTo>
                      <a:lnTo>
                        <a:pt x="224" y="115"/>
                      </a:lnTo>
                      <a:lnTo>
                        <a:pt x="257" y="154"/>
                      </a:lnTo>
                      <a:lnTo>
                        <a:pt x="265" y="173"/>
                      </a:lnTo>
                      <a:lnTo>
                        <a:pt x="194" y="78"/>
                      </a:lnTo>
                      <a:lnTo>
                        <a:pt x="186" y="43"/>
                      </a:lnTo>
                      <a:lnTo>
                        <a:pt x="190" y="19"/>
                      </a:lnTo>
                      <a:lnTo>
                        <a:pt x="170" y="4"/>
                      </a:lnTo>
                      <a:lnTo>
                        <a:pt x="163" y="7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087" name="Freeform 39"/>
              <p:cNvSpPr>
                <a:spLocks/>
              </p:cNvSpPr>
              <p:nvPr/>
            </p:nvSpPr>
            <p:spPr bwMode="ltGray">
              <a:xfrm>
                <a:off x="0" y="2432"/>
                <a:ext cx="169" cy="957"/>
              </a:xfrm>
              <a:custGeom>
                <a:avLst/>
                <a:gdLst>
                  <a:gd name="T0" fmla="*/ 75 w 169"/>
                  <a:gd name="T1" fmla="*/ 25 h 957"/>
                  <a:gd name="T2" fmla="*/ 12 w 169"/>
                  <a:gd name="T3" fmla="*/ 41 h 957"/>
                  <a:gd name="T4" fmla="*/ 71 w 169"/>
                  <a:gd name="T5" fmla="*/ 41 h 957"/>
                  <a:gd name="T6" fmla="*/ 60 w 169"/>
                  <a:gd name="T7" fmla="*/ 85 h 957"/>
                  <a:gd name="T8" fmla="*/ 60 w 169"/>
                  <a:gd name="T9" fmla="*/ 101 h 957"/>
                  <a:gd name="T10" fmla="*/ 32 w 169"/>
                  <a:gd name="T11" fmla="*/ 142 h 957"/>
                  <a:gd name="T12" fmla="*/ 55 w 169"/>
                  <a:gd name="T13" fmla="*/ 127 h 957"/>
                  <a:gd name="T14" fmla="*/ 55 w 169"/>
                  <a:gd name="T15" fmla="*/ 153 h 957"/>
                  <a:gd name="T16" fmla="*/ 59 w 169"/>
                  <a:gd name="T17" fmla="*/ 160 h 957"/>
                  <a:gd name="T18" fmla="*/ 5 w 169"/>
                  <a:gd name="T19" fmla="*/ 261 h 957"/>
                  <a:gd name="T20" fmla="*/ 57 w 169"/>
                  <a:gd name="T21" fmla="*/ 209 h 957"/>
                  <a:gd name="T22" fmla="*/ 44 w 169"/>
                  <a:gd name="T23" fmla="*/ 276 h 957"/>
                  <a:gd name="T24" fmla="*/ 5 w 169"/>
                  <a:gd name="T25" fmla="*/ 318 h 957"/>
                  <a:gd name="T26" fmla="*/ 47 w 169"/>
                  <a:gd name="T27" fmla="*/ 285 h 957"/>
                  <a:gd name="T28" fmla="*/ 16 w 169"/>
                  <a:gd name="T29" fmla="*/ 363 h 957"/>
                  <a:gd name="T30" fmla="*/ 34 w 169"/>
                  <a:gd name="T31" fmla="*/ 326 h 957"/>
                  <a:gd name="T32" fmla="*/ 47 w 169"/>
                  <a:gd name="T33" fmla="*/ 318 h 957"/>
                  <a:gd name="T34" fmla="*/ 47 w 169"/>
                  <a:gd name="T35" fmla="*/ 344 h 957"/>
                  <a:gd name="T36" fmla="*/ 41 w 169"/>
                  <a:gd name="T37" fmla="*/ 394 h 957"/>
                  <a:gd name="T38" fmla="*/ 4 w 169"/>
                  <a:gd name="T39" fmla="*/ 453 h 957"/>
                  <a:gd name="T40" fmla="*/ 44 w 169"/>
                  <a:gd name="T41" fmla="*/ 403 h 957"/>
                  <a:gd name="T42" fmla="*/ 39 w 169"/>
                  <a:gd name="T43" fmla="*/ 471 h 957"/>
                  <a:gd name="T44" fmla="*/ 28 w 169"/>
                  <a:gd name="T45" fmla="*/ 512 h 957"/>
                  <a:gd name="T46" fmla="*/ 32 w 169"/>
                  <a:gd name="T47" fmla="*/ 512 h 957"/>
                  <a:gd name="T48" fmla="*/ 32 w 169"/>
                  <a:gd name="T49" fmla="*/ 538 h 957"/>
                  <a:gd name="T50" fmla="*/ 5 w 169"/>
                  <a:gd name="T51" fmla="*/ 595 h 957"/>
                  <a:gd name="T52" fmla="*/ 28 w 169"/>
                  <a:gd name="T53" fmla="*/ 587 h 957"/>
                  <a:gd name="T54" fmla="*/ 28 w 169"/>
                  <a:gd name="T55" fmla="*/ 595 h 957"/>
                  <a:gd name="T56" fmla="*/ 31 w 169"/>
                  <a:gd name="T57" fmla="*/ 621 h 957"/>
                  <a:gd name="T58" fmla="*/ 26 w 169"/>
                  <a:gd name="T59" fmla="*/ 670 h 957"/>
                  <a:gd name="T60" fmla="*/ 31 w 169"/>
                  <a:gd name="T61" fmla="*/ 696 h 957"/>
                  <a:gd name="T62" fmla="*/ 32 w 169"/>
                  <a:gd name="T63" fmla="*/ 805 h 957"/>
                  <a:gd name="T64" fmla="*/ 39 w 169"/>
                  <a:gd name="T65" fmla="*/ 670 h 957"/>
                  <a:gd name="T66" fmla="*/ 79 w 169"/>
                  <a:gd name="T67" fmla="*/ 956 h 957"/>
                  <a:gd name="T68" fmla="*/ 55 w 169"/>
                  <a:gd name="T69" fmla="*/ 621 h 957"/>
                  <a:gd name="T70" fmla="*/ 55 w 169"/>
                  <a:gd name="T71" fmla="*/ 613 h 957"/>
                  <a:gd name="T72" fmla="*/ 57 w 169"/>
                  <a:gd name="T73" fmla="*/ 587 h 957"/>
                  <a:gd name="T74" fmla="*/ 92 w 169"/>
                  <a:gd name="T75" fmla="*/ 755 h 957"/>
                  <a:gd name="T76" fmla="*/ 70 w 169"/>
                  <a:gd name="T77" fmla="*/ 663 h 957"/>
                  <a:gd name="T78" fmla="*/ 60 w 169"/>
                  <a:gd name="T79" fmla="*/ 512 h 957"/>
                  <a:gd name="T80" fmla="*/ 63 w 169"/>
                  <a:gd name="T81" fmla="*/ 471 h 957"/>
                  <a:gd name="T82" fmla="*/ 75 w 169"/>
                  <a:gd name="T83" fmla="*/ 569 h 957"/>
                  <a:gd name="T84" fmla="*/ 70 w 169"/>
                  <a:gd name="T85" fmla="*/ 419 h 957"/>
                  <a:gd name="T86" fmla="*/ 81 w 169"/>
                  <a:gd name="T87" fmla="*/ 394 h 957"/>
                  <a:gd name="T88" fmla="*/ 92 w 169"/>
                  <a:gd name="T89" fmla="*/ 495 h 957"/>
                  <a:gd name="T90" fmla="*/ 79 w 169"/>
                  <a:gd name="T91" fmla="*/ 318 h 957"/>
                  <a:gd name="T92" fmla="*/ 81 w 169"/>
                  <a:gd name="T93" fmla="*/ 300 h 957"/>
                  <a:gd name="T94" fmla="*/ 84 w 169"/>
                  <a:gd name="T95" fmla="*/ 217 h 957"/>
                  <a:gd name="T96" fmla="*/ 96 w 169"/>
                  <a:gd name="T97" fmla="*/ 228 h 957"/>
                  <a:gd name="T98" fmla="*/ 139 w 169"/>
                  <a:gd name="T99" fmla="*/ 445 h 957"/>
                  <a:gd name="T100" fmla="*/ 108 w 169"/>
                  <a:gd name="T101" fmla="*/ 318 h 957"/>
                  <a:gd name="T102" fmla="*/ 92 w 169"/>
                  <a:gd name="T103" fmla="*/ 142 h 957"/>
                  <a:gd name="T104" fmla="*/ 96 w 169"/>
                  <a:gd name="T105" fmla="*/ 111 h 957"/>
                  <a:gd name="T106" fmla="*/ 116 w 169"/>
                  <a:gd name="T107" fmla="*/ 209 h 957"/>
                  <a:gd name="T108" fmla="*/ 112 w 169"/>
                  <a:gd name="T109" fmla="*/ 200 h 957"/>
                  <a:gd name="T110" fmla="*/ 102 w 169"/>
                  <a:gd name="T111" fmla="*/ 67 h 957"/>
                  <a:gd name="T112" fmla="*/ 128 w 169"/>
                  <a:gd name="T113" fmla="*/ 200 h 957"/>
                  <a:gd name="T114" fmla="*/ 112 w 169"/>
                  <a:gd name="T115" fmla="*/ 134 h 957"/>
                  <a:gd name="T116" fmla="*/ 97 w 169"/>
                  <a:gd name="T117" fmla="*/ 7 h 9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169" h="957">
                    <a:moveTo>
                      <a:pt x="94" y="12"/>
                    </a:moveTo>
                    <a:lnTo>
                      <a:pt x="84" y="0"/>
                    </a:lnTo>
                    <a:lnTo>
                      <a:pt x="75" y="25"/>
                    </a:lnTo>
                    <a:lnTo>
                      <a:pt x="70" y="33"/>
                    </a:lnTo>
                    <a:lnTo>
                      <a:pt x="52" y="41"/>
                    </a:lnTo>
                    <a:lnTo>
                      <a:pt x="12" y="41"/>
                    </a:lnTo>
                    <a:lnTo>
                      <a:pt x="52" y="49"/>
                    </a:lnTo>
                    <a:lnTo>
                      <a:pt x="63" y="33"/>
                    </a:lnTo>
                    <a:lnTo>
                      <a:pt x="71" y="41"/>
                    </a:lnTo>
                    <a:lnTo>
                      <a:pt x="60" y="59"/>
                    </a:lnTo>
                    <a:lnTo>
                      <a:pt x="70" y="59"/>
                    </a:lnTo>
                    <a:lnTo>
                      <a:pt x="60" y="85"/>
                    </a:lnTo>
                    <a:lnTo>
                      <a:pt x="8" y="228"/>
                    </a:lnTo>
                    <a:lnTo>
                      <a:pt x="63" y="85"/>
                    </a:lnTo>
                    <a:lnTo>
                      <a:pt x="60" y="101"/>
                    </a:lnTo>
                    <a:lnTo>
                      <a:pt x="55" y="127"/>
                    </a:lnTo>
                    <a:lnTo>
                      <a:pt x="47" y="134"/>
                    </a:lnTo>
                    <a:lnTo>
                      <a:pt x="32" y="142"/>
                    </a:lnTo>
                    <a:lnTo>
                      <a:pt x="8" y="127"/>
                    </a:lnTo>
                    <a:lnTo>
                      <a:pt x="47" y="142"/>
                    </a:lnTo>
                    <a:lnTo>
                      <a:pt x="55" y="127"/>
                    </a:lnTo>
                    <a:lnTo>
                      <a:pt x="60" y="116"/>
                    </a:lnTo>
                    <a:lnTo>
                      <a:pt x="59" y="142"/>
                    </a:lnTo>
                    <a:lnTo>
                      <a:pt x="55" y="153"/>
                    </a:lnTo>
                    <a:lnTo>
                      <a:pt x="5" y="235"/>
                    </a:lnTo>
                    <a:lnTo>
                      <a:pt x="55" y="160"/>
                    </a:lnTo>
                    <a:lnTo>
                      <a:pt x="59" y="160"/>
                    </a:lnTo>
                    <a:lnTo>
                      <a:pt x="55" y="184"/>
                    </a:lnTo>
                    <a:lnTo>
                      <a:pt x="47" y="209"/>
                    </a:lnTo>
                    <a:lnTo>
                      <a:pt x="5" y="261"/>
                    </a:lnTo>
                    <a:lnTo>
                      <a:pt x="52" y="200"/>
                    </a:lnTo>
                    <a:lnTo>
                      <a:pt x="55" y="200"/>
                    </a:lnTo>
                    <a:lnTo>
                      <a:pt x="57" y="209"/>
                    </a:lnTo>
                    <a:lnTo>
                      <a:pt x="47" y="243"/>
                    </a:lnTo>
                    <a:lnTo>
                      <a:pt x="57" y="235"/>
                    </a:lnTo>
                    <a:lnTo>
                      <a:pt x="44" y="276"/>
                    </a:lnTo>
                    <a:lnTo>
                      <a:pt x="34" y="300"/>
                    </a:lnTo>
                    <a:lnTo>
                      <a:pt x="16" y="318"/>
                    </a:lnTo>
                    <a:lnTo>
                      <a:pt x="5" y="318"/>
                    </a:lnTo>
                    <a:lnTo>
                      <a:pt x="24" y="311"/>
                    </a:lnTo>
                    <a:lnTo>
                      <a:pt x="42" y="292"/>
                    </a:lnTo>
                    <a:lnTo>
                      <a:pt x="47" y="285"/>
                    </a:lnTo>
                    <a:lnTo>
                      <a:pt x="42" y="311"/>
                    </a:lnTo>
                    <a:lnTo>
                      <a:pt x="32" y="344"/>
                    </a:lnTo>
                    <a:lnTo>
                      <a:pt x="16" y="363"/>
                    </a:lnTo>
                    <a:lnTo>
                      <a:pt x="0" y="375"/>
                    </a:lnTo>
                    <a:lnTo>
                      <a:pt x="20" y="352"/>
                    </a:lnTo>
                    <a:lnTo>
                      <a:pt x="34" y="326"/>
                    </a:lnTo>
                    <a:lnTo>
                      <a:pt x="47" y="300"/>
                    </a:lnTo>
                    <a:lnTo>
                      <a:pt x="49" y="292"/>
                    </a:lnTo>
                    <a:lnTo>
                      <a:pt x="47" y="318"/>
                    </a:lnTo>
                    <a:lnTo>
                      <a:pt x="52" y="311"/>
                    </a:lnTo>
                    <a:lnTo>
                      <a:pt x="57" y="318"/>
                    </a:lnTo>
                    <a:lnTo>
                      <a:pt x="47" y="344"/>
                    </a:lnTo>
                    <a:lnTo>
                      <a:pt x="47" y="363"/>
                    </a:lnTo>
                    <a:lnTo>
                      <a:pt x="34" y="394"/>
                    </a:lnTo>
                    <a:lnTo>
                      <a:pt x="41" y="394"/>
                    </a:lnTo>
                    <a:lnTo>
                      <a:pt x="34" y="412"/>
                    </a:lnTo>
                    <a:lnTo>
                      <a:pt x="18" y="445"/>
                    </a:lnTo>
                    <a:lnTo>
                      <a:pt x="4" y="453"/>
                    </a:lnTo>
                    <a:lnTo>
                      <a:pt x="26" y="434"/>
                    </a:lnTo>
                    <a:lnTo>
                      <a:pt x="39" y="412"/>
                    </a:lnTo>
                    <a:lnTo>
                      <a:pt x="44" y="403"/>
                    </a:lnTo>
                    <a:lnTo>
                      <a:pt x="44" y="427"/>
                    </a:lnTo>
                    <a:lnTo>
                      <a:pt x="44" y="434"/>
                    </a:lnTo>
                    <a:lnTo>
                      <a:pt x="39" y="471"/>
                    </a:lnTo>
                    <a:lnTo>
                      <a:pt x="31" y="495"/>
                    </a:lnTo>
                    <a:lnTo>
                      <a:pt x="34" y="495"/>
                    </a:lnTo>
                    <a:lnTo>
                      <a:pt x="28" y="512"/>
                    </a:lnTo>
                    <a:lnTo>
                      <a:pt x="4" y="554"/>
                    </a:lnTo>
                    <a:lnTo>
                      <a:pt x="20" y="528"/>
                    </a:lnTo>
                    <a:lnTo>
                      <a:pt x="32" y="512"/>
                    </a:lnTo>
                    <a:lnTo>
                      <a:pt x="32" y="538"/>
                    </a:lnTo>
                    <a:lnTo>
                      <a:pt x="26" y="543"/>
                    </a:lnTo>
                    <a:lnTo>
                      <a:pt x="32" y="538"/>
                    </a:lnTo>
                    <a:lnTo>
                      <a:pt x="32" y="554"/>
                    </a:lnTo>
                    <a:lnTo>
                      <a:pt x="28" y="569"/>
                    </a:lnTo>
                    <a:lnTo>
                      <a:pt x="5" y="595"/>
                    </a:lnTo>
                    <a:lnTo>
                      <a:pt x="26" y="569"/>
                    </a:lnTo>
                    <a:lnTo>
                      <a:pt x="26" y="580"/>
                    </a:lnTo>
                    <a:lnTo>
                      <a:pt x="28" y="587"/>
                    </a:lnTo>
                    <a:lnTo>
                      <a:pt x="5" y="644"/>
                    </a:lnTo>
                    <a:lnTo>
                      <a:pt x="24" y="603"/>
                    </a:lnTo>
                    <a:lnTo>
                      <a:pt x="28" y="595"/>
                    </a:lnTo>
                    <a:lnTo>
                      <a:pt x="31" y="613"/>
                    </a:lnTo>
                    <a:lnTo>
                      <a:pt x="26" y="629"/>
                    </a:lnTo>
                    <a:lnTo>
                      <a:pt x="31" y="621"/>
                    </a:lnTo>
                    <a:lnTo>
                      <a:pt x="26" y="670"/>
                    </a:lnTo>
                    <a:lnTo>
                      <a:pt x="4" y="727"/>
                    </a:lnTo>
                    <a:lnTo>
                      <a:pt x="26" y="670"/>
                    </a:lnTo>
                    <a:lnTo>
                      <a:pt x="24" y="696"/>
                    </a:lnTo>
                    <a:lnTo>
                      <a:pt x="31" y="670"/>
                    </a:lnTo>
                    <a:lnTo>
                      <a:pt x="31" y="696"/>
                    </a:lnTo>
                    <a:lnTo>
                      <a:pt x="32" y="813"/>
                    </a:lnTo>
                    <a:lnTo>
                      <a:pt x="55" y="956"/>
                    </a:lnTo>
                    <a:lnTo>
                      <a:pt x="32" y="805"/>
                    </a:lnTo>
                    <a:lnTo>
                      <a:pt x="32" y="746"/>
                    </a:lnTo>
                    <a:lnTo>
                      <a:pt x="34" y="705"/>
                    </a:lnTo>
                    <a:lnTo>
                      <a:pt x="39" y="670"/>
                    </a:lnTo>
                    <a:lnTo>
                      <a:pt x="42" y="613"/>
                    </a:lnTo>
                    <a:lnTo>
                      <a:pt x="47" y="637"/>
                    </a:lnTo>
                    <a:lnTo>
                      <a:pt x="79" y="956"/>
                    </a:lnTo>
                    <a:lnTo>
                      <a:pt x="49" y="637"/>
                    </a:lnTo>
                    <a:lnTo>
                      <a:pt x="49" y="603"/>
                    </a:lnTo>
                    <a:lnTo>
                      <a:pt x="55" y="621"/>
                    </a:lnTo>
                    <a:lnTo>
                      <a:pt x="59" y="932"/>
                    </a:lnTo>
                    <a:lnTo>
                      <a:pt x="57" y="663"/>
                    </a:lnTo>
                    <a:lnTo>
                      <a:pt x="55" y="613"/>
                    </a:lnTo>
                    <a:lnTo>
                      <a:pt x="52" y="595"/>
                    </a:lnTo>
                    <a:lnTo>
                      <a:pt x="55" y="554"/>
                    </a:lnTo>
                    <a:lnTo>
                      <a:pt x="57" y="587"/>
                    </a:lnTo>
                    <a:lnTo>
                      <a:pt x="63" y="655"/>
                    </a:lnTo>
                    <a:lnTo>
                      <a:pt x="71" y="696"/>
                    </a:lnTo>
                    <a:lnTo>
                      <a:pt x="92" y="755"/>
                    </a:lnTo>
                    <a:lnTo>
                      <a:pt x="131" y="865"/>
                    </a:lnTo>
                    <a:lnTo>
                      <a:pt x="79" y="705"/>
                    </a:lnTo>
                    <a:lnTo>
                      <a:pt x="70" y="663"/>
                    </a:lnTo>
                    <a:lnTo>
                      <a:pt x="63" y="637"/>
                    </a:lnTo>
                    <a:lnTo>
                      <a:pt x="59" y="603"/>
                    </a:lnTo>
                    <a:lnTo>
                      <a:pt x="60" y="512"/>
                    </a:lnTo>
                    <a:lnTo>
                      <a:pt x="63" y="538"/>
                    </a:lnTo>
                    <a:lnTo>
                      <a:pt x="63" y="486"/>
                    </a:lnTo>
                    <a:lnTo>
                      <a:pt x="63" y="471"/>
                    </a:lnTo>
                    <a:lnTo>
                      <a:pt x="70" y="512"/>
                    </a:lnTo>
                    <a:lnTo>
                      <a:pt x="115" y="821"/>
                    </a:lnTo>
                    <a:lnTo>
                      <a:pt x="75" y="569"/>
                    </a:lnTo>
                    <a:lnTo>
                      <a:pt x="71" y="543"/>
                    </a:lnTo>
                    <a:lnTo>
                      <a:pt x="70" y="512"/>
                    </a:lnTo>
                    <a:lnTo>
                      <a:pt x="70" y="419"/>
                    </a:lnTo>
                    <a:lnTo>
                      <a:pt x="71" y="427"/>
                    </a:lnTo>
                    <a:lnTo>
                      <a:pt x="73" y="375"/>
                    </a:lnTo>
                    <a:lnTo>
                      <a:pt x="81" y="394"/>
                    </a:lnTo>
                    <a:lnTo>
                      <a:pt x="116" y="738"/>
                    </a:lnTo>
                    <a:lnTo>
                      <a:pt x="97" y="569"/>
                    </a:lnTo>
                    <a:lnTo>
                      <a:pt x="92" y="495"/>
                    </a:lnTo>
                    <a:lnTo>
                      <a:pt x="81" y="427"/>
                    </a:lnTo>
                    <a:lnTo>
                      <a:pt x="81" y="386"/>
                    </a:lnTo>
                    <a:lnTo>
                      <a:pt x="79" y="318"/>
                    </a:lnTo>
                    <a:lnTo>
                      <a:pt x="84" y="326"/>
                    </a:lnTo>
                    <a:lnTo>
                      <a:pt x="102" y="670"/>
                    </a:lnTo>
                    <a:lnTo>
                      <a:pt x="81" y="300"/>
                    </a:lnTo>
                    <a:lnTo>
                      <a:pt x="81" y="269"/>
                    </a:lnTo>
                    <a:lnTo>
                      <a:pt x="84" y="292"/>
                    </a:lnTo>
                    <a:lnTo>
                      <a:pt x="84" y="217"/>
                    </a:lnTo>
                    <a:lnTo>
                      <a:pt x="88" y="243"/>
                    </a:lnTo>
                    <a:lnTo>
                      <a:pt x="88" y="200"/>
                    </a:lnTo>
                    <a:lnTo>
                      <a:pt x="96" y="228"/>
                    </a:lnTo>
                    <a:lnTo>
                      <a:pt x="107" y="311"/>
                    </a:lnTo>
                    <a:lnTo>
                      <a:pt x="116" y="363"/>
                    </a:lnTo>
                    <a:lnTo>
                      <a:pt x="139" y="445"/>
                    </a:lnTo>
                    <a:lnTo>
                      <a:pt x="151" y="521"/>
                    </a:lnTo>
                    <a:lnTo>
                      <a:pt x="116" y="363"/>
                    </a:lnTo>
                    <a:lnTo>
                      <a:pt x="108" y="318"/>
                    </a:lnTo>
                    <a:lnTo>
                      <a:pt x="97" y="261"/>
                    </a:lnTo>
                    <a:lnTo>
                      <a:pt x="96" y="217"/>
                    </a:lnTo>
                    <a:lnTo>
                      <a:pt x="92" y="142"/>
                    </a:lnTo>
                    <a:lnTo>
                      <a:pt x="94" y="153"/>
                    </a:lnTo>
                    <a:lnTo>
                      <a:pt x="97" y="142"/>
                    </a:lnTo>
                    <a:lnTo>
                      <a:pt x="96" y="111"/>
                    </a:lnTo>
                    <a:lnTo>
                      <a:pt x="100" y="142"/>
                    </a:lnTo>
                    <a:lnTo>
                      <a:pt x="107" y="176"/>
                    </a:lnTo>
                    <a:lnTo>
                      <a:pt x="116" y="209"/>
                    </a:lnTo>
                    <a:lnTo>
                      <a:pt x="135" y="243"/>
                    </a:lnTo>
                    <a:lnTo>
                      <a:pt x="168" y="326"/>
                    </a:lnTo>
                    <a:lnTo>
                      <a:pt x="112" y="200"/>
                    </a:lnTo>
                    <a:lnTo>
                      <a:pt x="107" y="167"/>
                    </a:lnTo>
                    <a:lnTo>
                      <a:pt x="102" y="153"/>
                    </a:lnTo>
                    <a:lnTo>
                      <a:pt x="102" y="67"/>
                    </a:lnTo>
                    <a:lnTo>
                      <a:pt x="108" y="93"/>
                    </a:lnTo>
                    <a:lnTo>
                      <a:pt x="115" y="134"/>
                    </a:lnTo>
                    <a:lnTo>
                      <a:pt x="128" y="200"/>
                    </a:lnTo>
                    <a:lnTo>
                      <a:pt x="149" y="269"/>
                    </a:lnTo>
                    <a:lnTo>
                      <a:pt x="154" y="300"/>
                    </a:lnTo>
                    <a:lnTo>
                      <a:pt x="112" y="134"/>
                    </a:lnTo>
                    <a:lnTo>
                      <a:pt x="108" y="75"/>
                    </a:lnTo>
                    <a:lnTo>
                      <a:pt x="110" y="33"/>
                    </a:lnTo>
                    <a:lnTo>
                      <a:pt x="97" y="7"/>
                    </a:lnTo>
                    <a:lnTo>
                      <a:pt x="94" y="12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095" name="Group 47"/>
              <p:cNvGrpSpPr>
                <a:grpSpLocks/>
              </p:cNvGrpSpPr>
              <p:nvPr/>
            </p:nvGrpSpPr>
            <p:grpSpPr bwMode="auto">
              <a:xfrm>
                <a:off x="114" y="1735"/>
                <a:ext cx="522" cy="2564"/>
                <a:chOff x="114" y="1735"/>
                <a:chExt cx="522" cy="2564"/>
              </a:xfrm>
            </p:grpSpPr>
            <p:sp>
              <p:nvSpPr>
                <p:cNvPr id="2088" name="Freeform 40"/>
                <p:cNvSpPr>
                  <a:spLocks/>
                </p:cNvSpPr>
                <p:nvPr/>
              </p:nvSpPr>
              <p:spPr bwMode="ltGray">
                <a:xfrm>
                  <a:off x="195" y="3670"/>
                  <a:ext cx="43" cy="629"/>
                </a:xfrm>
                <a:custGeom>
                  <a:avLst/>
                  <a:gdLst>
                    <a:gd name="T0" fmla="*/ 33 w 43"/>
                    <a:gd name="T1" fmla="*/ 0 h 629"/>
                    <a:gd name="T2" fmla="*/ 30 w 43"/>
                    <a:gd name="T3" fmla="*/ 12 h 629"/>
                    <a:gd name="T4" fmla="*/ 17 w 43"/>
                    <a:gd name="T5" fmla="*/ 123 h 629"/>
                    <a:gd name="T6" fmla="*/ 8 w 43"/>
                    <a:gd name="T7" fmla="*/ 229 h 629"/>
                    <a:gd name="T8" fmla="*/ 0 w 43"/>
                    <a:gd name="T9" fmla="*/ 360 h 629"/>
                    <a:gd name="T10" fmla="*/ 0 w 43"/>
                    <a:gd name="T11" fmla="*/ 502 h 629"/>
                    <a:gd name="T12" fmla="*/ 4 w 43"/>
                    <a:gd name="T13" fmla="*/ 628 h 629"/>
                    <a:gd name="T14" fmla="*/ 8 w 43"/>
                    <a:gd name="T15" fmla="*/ 628 h 629"/>
                    <a:gd name="T16" fmla="*/ 4 w 43"/>
                    <a:gd name="T17" fmla="*/ 502 h 629"/>
                    <a:gd name="T18" fmla="*/ 4 w 43"/>
                    <a:gd name="T19" fmla="*/ 398 h 629"/>
                    <a:gd name="T20" fmla="*/ 12 w 43"/>
                    <a:gd name="T21" fmla="*/ 284 h 629"/>
                    <a:gd name="T22" fmla="*/ 24 w 43"/>
                    <a:gd name="T23" fmla="*/ 172 h 629"/>
                    <a:gd name="T24" fmla="*/ 42 w 43"/>
                    <a:gd name="T25" fmla="*/ 28 h 629"/>
                    <a:gd name="T26" fmla="*/ 33 w 43"/>
                    <a:gd name="T27" fmla="*/ 0 h 6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43" h="629">
                      <a:moveTo>
                        <a:pt x="33" y="0"/>
                      </a:moveTo>
                      <a:lnTo>
                        <a:pt x="30" y="12"/>
                      </a:lnTo>
                      <a:lnTo>
                        <a:pt x="17" y="123"/>
                      </a:lnTo>
                      <a:lnTo>
                        <a:pt x="8" y="229"/>
                      </a:lnTo>
                      <a:lnTo>
                        <a:pt x="0" y="360"/>
                      </a:lnTo>
                      <a:lnTo>
                        <a:pt x="0" y="502"/>
                      </a:lnTo>
                      <a:lnTo>
                        <a:pt x="4" y="628"/>
                      </a:lnTo>
                      <a:lnTo>
                        <a:pt x="8" y="628"/>
                      </a:lnTo>
                      <a:lnTo>
                        <a:pt x="4" y="502"/>
                      </a:lnTo>
                      <a:lnTo>
                        <a:pt x="4" y="398"/>
                      </a:lnTo>
                      <a:lnTo>
                        <a:pt x="12" y="284"/>
                      </a:lnTo>
                      <a:lnTo>
                        <a:pt x="24" y="172"/>
                      </a:lnTo>
                      <a:lnTo>
                        <a:pt x="42" y="28"/>
                      </a:lnTo>
                      <a:lnTo>
                        <a:pt x="33" y="0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89" name="Freeform 41"/>
                <p:cNvSpPr>
                  <a:spLocks/>
                </p:cNvSpPr>
                <p:nvPr/>
              </p:nvSpPr>
              <p:spPr bwMode="ltGray">
                <a:xfrm>
                  <a:off x="114" y="3027"/>
                  <a:ext cx="139" cy="763"/>
                </a:xfrm>
                <a:custGeom>
                  <a:avLst/>
                  <a:gdLst>
                    <a:gd name="T0" fmla="*/ 136 w 139"/>
                    <a:gd name="T1" fmla="*/ 118 h 763"/>
                    <a:gd name="T2" fmla="*/ 126 w 139"/>
                    <a:gd name="T3" fmla="*/ 68 h 763"/>
                    <a:gd name="T4" fmla="*/ 121 w 139"/>
                    <a:gd name="T5" fmla="*/ 49 h 763"/>
                    <a:gd name="T6" fmla="*/ 111 w 139"/>
                    <a:gd name="T7" fmla="*/ 32 h 763"/>
                    <a:gd name="T8" fmla="*/ 102 w 139"/>
                    <a:gd name="T9" fmla="*/ 17 h 763"/>
                    <a:gd name="T10" fmla="*/ 89 w 139"/>
                    <a:gd name="T11" fmla="*/ 2 h 763"/>
                    <a:gd name="T12" fmla="*/ 78 w 139"/>
                    <a:gd name="T13" fmla="*/ 0 h 763"/>
                    <a:gd name="T14" fmla="*/ 67 w 139"/>
                    <a:gd name="T15" fmla="*/ 7 h 763"/>
                    <a:gd name="T16" fmla="*/ 56 w 139"/>
                    <a:gd name="T17" fmla="*/ 14 h 763"/>
                    <a:gd name="T18" fmla="*/ 43 w 139"/>
                    <a:gd name="T19" fmla="*/ 28 h 763"/>
                    <a:gd name="T20" fmla="*/ 35 w 139"/>
                    <a:gd name="T21" fmla="*/ 56 h 763"/>
                    <a:gd name="T22" fmla="*/ 27 w 139"/>
                    <a:gd name="T23" fmla="*/ 97 h 763"/>
                    <a:gd name="T24" fmla="*/ 19 w 139"/>
                    <a:gd name="T25" fmla="*/ 130 h 763"/>
                    <a:gd name="T26" fmla="*/ 12 w 139"/>
                    <a:gd name="T27" fmla="*/ 162 h 763"/>
                    <a:gd name="T28" fmla="*/ 4 w 139"/>
                    <a:gd name="T29" fmla="*/ 205 h 763"/>
                    <a:gd name="T30" fmla="*/ 0 w 139"/>
                    <a:gd name="T31" fmla="*/ 297 h 763"/>
                    <a:gd name="T32" fmla="*/ 1 w 139"/>
                    <a:gd name="T33" fmla="*/ 366 h 763"/>
                    <a:gd name="T34" fmla="*/ 8 w 139"/>
                    <a:gd name="T35" fmla="*/ 467 h 763"/>
                    <a:gd name="T36" fmla="*/ 19 w 139"/>
                    <a:gd name="T37" fmla="*/ 555 h 763"/>
                    <a:gd name="T38" fmla="*/ 43 w 139"/>
                    <a:gd name="T39" fmla="*/ 762 h 763"/>
                    <a:gd name="T40" fmla="*/ 34 w 139"/>
                    <a:gd name="T41" fmla="*/ 540 h 763"/>
                    <a:gd name="T42" fmla="*/ 28 w 139"/>
                    <a:gd name="T43" fmla="*/ 463 h 763"/>
                    <a:gd name="T44" fmla="*/ 25 w 139"/>
                    <a:gd name="T45" fmla="*/ 395 h 763"/>
                    <a:gd name="T46" fmla="*/ 24 w 139"/>
                    <a:gd name="T47" fmla="*/ 323 h 763"/>
                    <a:gd name="T48" fmla="*/ 27 w 139"/>
                    <a:gd name="T49" fmla="*/ 242 h 763"/>
                    <a:gd name="T50" fmla="*/ 31 w 139"/>
                    <a:gd name="T51" fmla="*/ 180 h 763"/>
                    <a:gd name="T52" fmla="*/ 37 w 139"/>
                    <a:gd name="T53" fmla="*/ 105 h 763"/>
                    <a:gd name="T54" fmla="*/ 47 w 139"/>
                    <a:gd name="T55" fmla="*/ 68 h 763"/>
                    <a:gd name="T56" fmla="*/ 59 w 139"/>
                    <a:gd name="T57" fmla="*/ 54 h 763"/>
                    <a:gd name="T58" fmla="*/ 94 w 139"/>
                    <a:gd name="T59" fmla="*/ 45 h 763"/>
                    <a:gd name="T60" fmla="*/ 115 w 139"/>
                    <a:gd name="T61" fmla="*/ 71 h 763"/>
                    <a:gd name="T62" fmla="*/ 138 w 139"/>
                    <a:gd name="T63" fmla="*/ 127 h 763"/>
                    <a:gd name="T64" fmla="*/ 136 w 139"/>
                    <a:gd name="T65" fmla="*/ 118 h 7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139" h="763">
                      <a:moveTo>
                        <a:pt x="136" y="118"/>
                      </a:moveTo>
                      <a:lnTo>
                        <a:pt x="126" y="68"/>
                      </a:lnTo>
                      <a:lnTo>
                        <a:pt x="121" y="49"/>
                      </a:lnTo>
                      <a:lnTo>
                        <a:pt x="111" y="32"/>
                      </a:lnTo>
                      <a:lnTo>
                        <a:pt x="102" y="17"/>
                      </a:lnTo>
                      <a:lnTo>
                        <a:pt x="89" y="2"/>
                      </a:lnTo>
                      <a:lnTo>
                        <a:pt x="78" y="0"/>
                      </a:lnTo>
                      <a:lnTo>
                        <a:pt x="67" y="7"/>
                      </a:lnTo>
                      <a:lnTo>
                        <a:pt x="56" y="14"/>
                      </a:lnTo>
                      <a:lnTo>
                        <a:pt x="43" y="28"/>
                      </a:lnTo>
                      <a:lnTo>
                        <a:pt x="35" y="56"/>
                      </a:lnTo>
                      <a:lnTo>
                        <a:pt x="27" y="97"/>
                      </a:lnTo>
                      <a:lnTo>
                        <a:pt x="19" y="130"/>
                      </a:lnTo>
                      <a:lnTo>
                        <a:pt x="12" y="162"/>
                      </a:lnTo>
                      <a:lnTo>
                        <a:pt x="4" y="205"/>
                      </a:lnTo>
                      <a:lnTo>
                        <a:pt x="0" y="297"/>
                      </a:lnTo>
                      <a:lnTo>
                        <a:pt x="1" y="366"/>
                      </a:lnTo>
                      <a:lnTo>
                        <a:pt x="8" y="467"/>
                      </a:lnTo>
                      <a:lnTo>
                        <a:pt x="19" y="555"/>
                      </a:lnTo>
                      <a:lnTo>
                        <a:pt x="43" y="762"/>
                      </a:lnTo>
                      <a:lnTo>
                        <a:pt x="34" y="540"/>
                      </a:lnTo>
                      <a:lnTo>
                        <a:pt x="28" y="463"/>
                      </a:lnTo>
                      <a:lnTo>
                        <a:pt x="25" y="395"/>
                      </a:lnTo>
                      <a:lnTo>
                        <a:pt x="24" y="323"/>
                      </a:lnTo>
                      <a:lnTo>
                        <a:pt x="27" y="242"/>
                      </a:lnTo>
                      <a:lnTo>
                        <a:pt x="31" y="180"/>
                      </a:lnTo>
                      <a:lnTo>
                        <a:pt x="37" y="105"/>
                      </a:lnTo>
                      <a:lnTo>
                        <a:pt x="47" y="68"/>
                      </a:lnTo>
                      <a:lnTo>
                        <a:pt x="59" y="54"/>
                      </a:lnTo>
                      <a:lnTo>
                        <a:pt x="94" y="45"/>
                      </a:lnTo>
                      <a:lnTo>
                        <a:pt x="115" y="71"/>
                      </a:lnTo>
                      <a:lnTo>
                        <a:pt x="138" y="127"/>
                      </a:lnTo>
                      <a:lnTo>
                        <a:pt x="136" y="118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2092" name="Group 44"/>
                <p:cNvGrpSpPr>
                  <a:grpSpLocks/>
                </p:cNvGrpSpPr>
                <p:nvPr/>
              </p:nvGrpSpPr>
              <p:grpSpPr bwMode="auto">
                <a:xfrm>
                  <a:off x="294" y="1735"/>
                  <a:ext cx="342" cy="1085"/>
                  <a:chOff x="294" y="1735"/>
                  <a:chExt cx="342" cy="1085"/>
                </a:xfrm>
              </p:grpSpPr>
              <p:sp>
                <p:nvSpPr>
                  <p:cNvPr id="2090" name="Freeform 42"/>
                  <p:cNvSpPr>
                    <a:spLocks/>
                  </p:cNvSpPr>
                  <p:nvPr/>
                </p:nvSpPr>
                <p:spPr bwMode="ltGray">
                  <a:xfrm>
                    <a:off x="294" y="1735"/>
                    <a:ext cx="189" cy="1084"/>
                  </a:xfrm>
                  <a:custGeom>
                    <a:avLst/>
                    <a:gdLst>
                      <a:gd name="T0" fmla="*/ 177 w 189"/>
                      <a:gd name="T1" fmla="*/ 24 h 1084"/>
                      <a:gd name="T2" fmla="*/ 175 w 189"/>
                      <a:gd name="T3" fmla="*/ 0 h 1084"/>
                      <a:gd name="T4" fmla="*/ 162 w 189"/>
                      <a:gd name="T5" fmla="*/ 9 h 1084"/>
                      <a:gd name="T6" fmla="*/ 154 w 189"/>
                      <a:gd name="T7" fmla="*/ 38 h 1084"/>
                      <a:gd name="T8" fmla="*/ 5 w 189"/>
                      <a:gd name="T9" fmla="*/ 237 h 1084"/>
                      <a:gd name="T10" fmla="*/ 138 w 189"/>
                      <a:gd name="T11" fmla="*/ 96 h 1084"/>
                      <a:gd name="T12" fmla="*/ 139 w 189"/>
                      <a:gd name="T13" fmla="*/ 123 h 1084"/>
                      <a:gd name="T14" fmla="*/ 74 w 189"/>
                      <a:gd name="T15" fmla="*/ 293 h 1084"/>
                      <a:gd name="T16" fmla="*/ 155 w 189"/>
                      <a:gd name="T17" fmla="*/ 158 h 1084"/>
                      <a:gd name="T18" fmla="*/ 145 w 189"/>
                      <a:gd name="T19" fmla="*/ 214 h 1084"/>
                      <a:gd name="T20" fmla="*/ 119 w 189"/>
                      <a:gd name="T21" fmla="*/ 306 h 1084"/>
                      <a:gd name="T22" fmla="*/ 41 w 189"/>
                      <a:gd name="T23" fmla="*/ 553 h 1084"/>
                      <a:gd name="T24" fmla="*/ 43 w 189"/>
                      <a:gd name="T25" fmla="*/ 533 h 1084"/>
                      <a:gd name="T26" fmla="*/ 95 w 189"/>
                      <a:gd name="T27" fmla="*/ 379 h 1084"/>
                      <a:gd name="T28" fmla="*/ 135 w 189"/>
                      <a:gd name="T29" fmla="*/ 261 h 1084"/>
                      <a:gd name="T30" fmla="*/ 154 w 189"/>
                      <a:gd name="T31" fmla="*/ 204 h 1084"/>
                      <a:gd name="T32" fmla="*/ 158 w 189"/>
                      <a:gd name="T33" fmla="*/ 224 h 1084"/>
                      <a:gd name="T34" fmla="*/ 135 w 189"/>
                      <a:gd name="T35" fmla="*/ 298 h 1084"/>
                      <a:gd name="T36" fmla="*/ 104 w 189"/>
                      <a:gd name="T37" fmla="*/ 402 h 1084"/>
                      <a:gd name="T38" fmla="*/ 145 w 189"/>
                      <a:gd name="T39" fmla="*/ 261 h 1084"/>
                      <a:gd name="T40" fmla="*/ 158 w 189"/>
                      <a:gd name="T41" fmla="*/ 224 h 1084"/>
                      <a:gd name="T42" fmla="*/ 159 w 189"/>
                      <a:gd name="T43" fmla="*/ 264 h 1084"/>
                      <a:gd name="T44" fmla="*/ 145 w 189"/>
                      <a:gd name="T45" fmla="*/ 336 h 1084"/>
                      <a:gd name="T46" fmla="*/ 104 w 189"/>
                      <a:gd name="T47" fmla="*/ 430 h 1084"/>
                      <a:gd name="T48" fmla="*/ 68 w 189"/>
                      <a:gd name="T49" fmla="*/ 516 h 1084"/>
                      <a:gd name="T50" fmla="*/ 110 w 189"/>
                      <a:gd name="T51" fmla="*/ 428 h 1084"/>
                      <a:gd name="T52" fmla="*/ 151 w 189"/>
                      <a:gd name="T53" fmla="*/ 326 h 1084"/>
                      <a:gd name="T54" fmla="*/ 150 w 189"/>
                      <a:gd name="T55" fmla="*/ 361 h 1084"/>
                      <a:gd name="T56" fmla="*/ 151 w 189"/>
                      <a:gd name="T57" fmla="*/ 420 h 1084"/>
                      <a:gd name="T58" fmla="*/ 144 w 189"/>
                      <a:gd name="T59" fmla="*/ 450 h 1084"/>
                      <a:gd name="T60" fmla="*/ 111 w 189"/>
                      <a:gd name="T61" fmla="*/ 537 h 1084"/>
                      <a:gd name="T62" fmla="*/ 47 w 189"/>
                      <a:gd name="T63" fmla="*/ 675 h 1084"/>
                      <a:gd name="T64" fmla="*/ 56 w 189"/>
                      <a:gd name="T65" fmla="*/ 646 h 1084"/>
                      <a:gd name="T66" fmla="*/ 135 w 189"/>
                      <a:gd name="T67" fmla="*/ 477 h 1084"/>
                      <a:gd name="T68" fmla="*/ 160 w 189"/>
                      <a:gd name="T69" fmla="*/ 404 h 1084"/>
                      <a:gd name="T70" fmla="*/ 97 w 189"/>
                      <a:gd name="T71" fmla="*/ 621 h 1084"/>
                      <a:gd name="T72" fmla="*/ 159 w 189"/>
                      <a:gd name="T73" fmla="*/ 469 h 1084"/>
                      <a:gd name="T74" fmla="*/ 158 w 189"/>
                      <a:gd name="T75" fmla="*/ 530 h 1084"/>
                      <a:gd name="T76" fmla="*/ 126 w 189"/>
                      <a:gd name="T77" fmla="*/ 675 h 1084"/>
                      <a:gd name="T78" fmla="*/ 72 w 189"/>
                      <a:gd name="T79" fmla="*/ 778 h 1084"/>
                      <a:gd name="T80" fmla="*/ 21 w 189"/>
                      <a:gd name="T81" fmla="*/ 872 h 1084"/>
                      <a:gd name="T82" fmla="*/ 98 w 189"/>
                      <a:gd name="T83" fmla="*/ 741 h 1084"/>
                      <a:gd name="T84" fmla="*/ 129 w 189"/>
                      <a:gd name="T85" fmla="*/ 665 h 1084"/>
                      <a:gd name="T86" fmla="*/ 158 w 189"/>
                      <a:gd name="T87" fmla="*/ 555 h 1084"/>
                      <a:gd name="T88" fmla="*/ 154 w 189"/>
                      <a:gd name="T89" fmla="*/ 605 h 1084"/>
                      <a:gd name="T90" fmla="*/ 152 w 189"/>
                      <a:gd name="T91" fmla="*/ 654 h 1084"/>
                      <a:gd name="T92" fmla="*/ 154 w 189"/>
                      <a:gd name="T93" fmla="*/ 703 h 1084"/>
                      <a:gd name="T94" fmla="*/ 126 w 189"/>
                      <a:gd name="T95" fmla="*/ 797 h 1084"/>
                      <a:gd name="T96" fmla="*/ 74 w 189"/>
                      <a:gd name="T97" fmla="*/ 882 h 1084"/>
                      <a:gd name="T98" fmla="*/ 77 w 189"/>
                      <a:gd name="T99" fmla="*/ 876 h 1084"/>
                      <a:gd name="T100" fmla="*/ 142 w 189"/>
                      <a:gd name="T101" fmla="*/ 759 h 1084"/>
                      <a:gd name="T102" fmla="*/ 138 w 189"/>
                      <a:gd name="T103" fmla="*/ 789 h 1084"/>
                      <a:gd name="T104" fmla="*/ 142 w 189"/>
                      <a:gd name="T105" fmla="*/ 806 h 1084"/>
                      <a:gd name="T106" fmla="*/ 145 w 189"/>
                      <a:gd name="T107" fmla="*/ 834 h 1084"/>
                      <a:gd name="T108" fmla="*/ 113 w 189"/>
                      <a:gd name="T109" fmla="*/ 920 h 1084"/>
                      <a:gd name="T110" fmla="*/ 79 w 189"/>
                      <a:gd name="T111" fmla="*/ 939 h 1084"/>
                      <a:gd name="T112" fmla="*/ 142 w 189"/>
                      <a:gd name="T113" fmla="*/ 863 h 1084"/>
                      <a:gd name="T114" fmla="*/ 138 w 189"/>
                      <a:gd name="T115" fmla="*/ 907 h 1084"/>
                      <a:gd name="T116" fmla="*/ 143 w 189"/>
                      <a:gd name="T117" fmla="*/ 930 h 1084"/>
                      <a:gd name="T118" fmla="*/ 68 w 189"/>
                      <a:gd name="T119" fmla="*/ 1083 h 1084"/>
                      <a:gd name="T120" fmla="*/ 138 w 189"/>
                      <a:gd name="T121" fmla="*/ 967 h 1084"/>
                      <a:gd name="T122" fmla="*/ 153 w 189"/>
                      <a:gd name="T123" fmla="*/ 924 h 1084"/>
                      <a:gd name="T124" fmla="*/ 163 w 189"/>
                      <a:gd name="T125" fmla="*/ 886 h 108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  <a:cxn ang="0">
                        <a:pos x="T108" y="T109"/>
                      </a:cxn>
                      <a:cxn ang="0">
                        <a:pos x="T110" y="T111"/>
                      </a:cxn>
                      <a:cxn ang="0">
                        <a:pos x="T112" y="T113"/>
                      </a:cxn>
                      <a:cxn ang="0">
                        <a:pos x="T114" y="T115"/>
                      </a:cxn>
                      <a:cxn ang="0">
                        <a:pos x="T116" y="T117"/>
                      </a:cxn>
                      <a:cxn ang="0">
                        <a:pos x="T118" y="T119"/>
                      </a:cxn>
                      <a:cxn ang="0">
                        <a:pos x="T120" y="T121"/>
                      </a:cxn>
                      <a:cxn ang="0">
                        <a:pos x="T122" y="T123"/>
                      </a:cxn>
                      <a:cxn ang="0">
                        <a:pos x="T124" y="T125"/>
                      </a:cxn>
                    </a:cxnLst>
                    <a:rect l="0" t="0" r="r" b="b"/>
                    <a:pathLst>
                      <a:path w="189" h="1084">
                        <a:moveTo>
                          <a:pt x="174" y="84"/>
                        </a:moveTo>
                        <a:lnTo>
                          <a:pt x="177" y="24"/>
                        </a:lnTo>
                        <a:lnTo>
                          <a:pt x="188" y="21"/>
                        </a:lnTo>
                        <a:lnTo>
                          <a:pt x="175" y="0"/>
                        </a:lnTo>
                        <a:lnTo>
                          <a:pt x="170" y="1"/>
                        </a:lnTo>
                        <a:lnTo>
                          <a:pt x="162" y="9"/>
                        </a:lnTo>
                        <a:lnTo>
                          <a:pt x="161" y="27"/>
                        </a:lnTo>
                        <a:lnTo>
                          <a:pt x="154" y="38"/>
                        </a:lnTo>
                        <a:lnTo>
                          <a:pt x="91" y="193"/>
                        </a:lnTo>
                        <a:lnTo>
                          <a:pt x="5" y="237"/>
                        </a:lnTo>
                        <a:lnTo>
                          <a:pt x="90" y="191"/>
                        </a:lnTo>
                        <a:lnTo>
                          <a:pt x="138" y="96"/>
                        </a:lnTo>
                        <a:lnTo>
                          <a:pt x="154" y="82"/>
                        </a:lnTo>
                        <a:lnTo>
                          <a:pt x="139" y="123"/>
                        </a:lnTo>
                        <a:lnTo>
                          <a:pt x="154" y="126"/>
                        </a:lnTo>
                        <a:lnTo>
                          <a:pt x="74" y="293"/>
                        </a:lnTo>
                        <a:lnTo>
                          <a:pt x="129" y="188"/>
                        </a:lnTo>
                        <a:lnTo>
                          <a:pt x="155" y="158"/>
                        </a:lnTo>
                        <a:lnTo>
                          <a:pt x="154" y="180"/>
                        </a:lnTo>
                        <a:lnTo>
                          <a:pt x="145" y="214"/>
                        </a:lnTo>
                        <a:lnTo>
                          <a:pt x="138" y="242"/>
                        </a:lnTo>
                        <a:lnTo>
                          <a:pt x="119" y="306"/>
                        </a:lnTo>
                        <a:lnTo>
                          <a:pt x="84" y="420"/>
                        </a:lnTo>
                        <a:lnTo>
                          <a:pt x="41" y="553"/>
                        </a:lnTo>
                        <a:lnTo>
                          <a:pt x="5" y="646"/>
                        </a:lnTo>
                        <a:lnTo>
                          <a:pt x="43" y="533"/>
                        </a:lnTo>
                        <a:lnTo>
                          <a:pt x="66" y="465"/>
                        </a:lnTo>
                        <a:lnTo>
                          <a:pt x="95" y="379"/>
                        </a:lnTo>
                        <a:lnTo>
                          <a:pt x="111" y="326"/>
                        </a:lnTo>
                        <a:lnTo>
                          <a:pt x="135" y="261"/>
                        </a:lnTo>
                        <a:lnTo>
                          <a:pt x="145" y="231"/>
                        </a:lnTo>
                        <a:lnTo>
                          <a:pt x="154" y="204"/>
                        </a:lnTo>
                        <a:lnTo>
                          <a:pt x="149" y="206"/>
                        </a:lnTo>
                        <a:lnTo>
                          <a:pt x="158" y="224"/>
                        </a:lnTo>
                        <a:lnTo>
                          <a:pt x="149" y="242"/>
                        </a:lnTo>
                        <a:lnTo>
                          <a:pt x="135" y="298"/>
                        </a:lnTo>
                        <a:lnTo>
                          <a:pt x="121" y="356"/>
                        </a:lnTo>
                        <a:lnTo>
                          <a:pt x="104" y="402"/>
                        </a:lnTo>
                        <a:lnTo>
                          <a:pt x="132" y="306"/>
                        </a:lnTo>
                        <a:lnTo>
                          <a:pt x="145" y="261"/>
                        </a:lnTo>
                        <a:lnTo>
                          <a:pt x="154" y="224"/>
                        </a:lnTo>
                        <a:lnTo>
                          <a:pt x="158" y="224"/>
                        </a:lnTo>
                        <a:lnTo>
                          <a:pt x="151" y="278"/>
                        </a:lnTo>
                        <a:lnTo>
                          <a:pt x="159" y="264"/>
                        </a:lnTo>
                        <a:lnTo>
                          <a:pt x="154" y="298"/>
                        </a:lnTo>
                        <a:lnTo>
                          <a:pt x="145" y="336"/>
                        </a:lnTo>
                        <a:lnTo>
                          <a:pt x="126" y="392"/>
                        </a:lnTo>
                        <a:lnTo>
                          <a:pt x="104" y="430"/>
                        </a:lnTo>
                        <a:lnTo>
                          <a:pt x="84" y="477"/>
                        </a:lnTo>
                        <a:lnTo>
                          <a:pt x="68" y="516"/>
                        </a:lnTo>
                        <a:lnTo>
                          <a:pt x="79" y="496"/>
                        </a:lnTo>
                        <a:lnTo>
                          <a:pt x="110" y="428"/>
                        </a:lnTo>
                        <a:lnTo>
                          <a:pt x="145" y="345"/>
                        </a:lnTo>
                        <a:lnTo>
                          <a:pt x="151" y="326"/>
                        </a:lnTo>
                        <a:lnTo>
                          <a:pt x="158" y="298"/>
                        </a:lnTo>
                        <a:lnTo>
                          <a:pt x="150" y="361"/>
                        </a:lnTo>
                        <a:lnTo>
                          <a:pt x="163" y="337"/>
                        </a:lnTo>
                        <a:lnTo>
                          <a:pt x="151" y="420"/>
                        </a:lnTo>
                        <a:lnTo>
                          <a:pt x="149" y="439"/>
                        </a:lnTo>
                        <a:lnTo>
                          <a:pt x="144" y="450"/>
                        </a:lnTo>
                        <a:lnTo>
                          <a:pt x="128" y="495"/>
                        </a:lnTo>
                        <a:lnTo>
                          <a:pt x="111" y="537"/>
                        </a:lnTo>
                        <a:lnTo>
                          <a:pt x="77" y="608"/>
                        </a:lnTo>
                        <a:lnTo>
                          <a:pt x="47" y="675"/>
                        </a:lnTo>
                        <a:lnTo>
                          <a:pt x="0" y="769"/>
                        </a:lnTo>
                        <a:lnTo>
                          <a:pt x="56" y="646"/>
                        </a:lnTo>
                        <a:lnTo>
                          <a:pt x="113" y="524"/>
                        </a:lnTo>
                        <a:lnTo>
                          <a:pt x="135" y="477"/>
                        </a:lnTo>
                        <a:lnTo>
                          <a:pt x="149" y="427"/>
                        </a:lnTo>
                        <a:lnTo>
                          <a:pt x="160" y="404"/>
                        </a:lnTo>
                        <a:lnTo>
                          <a:pt x="162" y="407"/>
                        </a:lnTo>
                        <a:lnTo>
                          <a:pt x="97" y="621"/>
                        </a:lnTo>
                        <a:lnTo>
                          <a:pt x="147" y="475"/>
                        </a:lnTo>
                        <a:lnTo>
                          <a:pt x="159" y="469"/>
                        </a:lnTo>
                        <a:lnTo>
                          <a:pt x="145" y="549"/>
                        </a:lnTo>
                        <a:lnTo>
                          <a:pt x="158" y="530"/>
                        </a:lnTo>
                        <a:lnTo>
                          <a:pt x="138" y="618"/>
                        </a:lnTo>
                        <a:lnTo>
                          <a:pt x="126" y="675"/>
                        </a:lnTo>
                        <a:lnTo>
                          <a:pt x="104" y="721"/>
                        </a:lnTo>
                        <a:lnTo>
                          <a:pt x="72" y="778"/>
                        </a:lnTo>
                        <a:lnTo>
                          <a:pt x="43" y="834"/>
                        </a:lnTo>
                        <a:lnTo>
                          <a:pt x="21" y="872"/>
                        </a:lnTo>
                        <a:lnTo>
                          <a:pt x="5" y="892"/>
                        </a:lnTo>
                        <a:lnTo>
                          <a:pt x="98" y="741"/>
                        </a:lnTo>
                        <a:lnTo>
                          <a:pt x="119" y="696"/>
                        </a:lnTo>
                        <a:lnTo>
                          <a:pt x="129" y="665"/>
                        </a:lnTo>
                        <a:lnTo>
                          <a:pt x="144" y="608"/>
                        </a:lnTo>
                        <a:lnTo>
                          <a:pt x="158" y="555"/>
                        </a:lnTo>
                        <a:lnTo>
                          <a:pt x="143" y="632"/>
                        </a:lnTo>
                        <a:lnTo>
                          <a:pt x="154" y="605"/>
                        </a:lnTo>
                        <a:lnTo>
                          <a:pt x="142" y="668"/>
                        </a:lnTo>
                        <a:lnTo>
                          <a:pt x="152" y="654"/>
                        </a:lnTo>
                        <a:lnTo>
                          <a:pt x="141" y="729"/>
                        </a:lnTo>
                        <a:lnTo>
                          <a:pt x="154" y="703"/>
                        </a:lnTo>
                        <a:lnTo>
                          <a:pt x="142" y="741"/>
                        </a:lnTo>
                        <a:lnTo>
                          <a:pt x="126" y="797"/>
                        </a:lnTo>
                        <a:lnTo>
                          <a:pt x="113" y="814"/>
                        </a:lnTo>
                        <a:lnTo>
                          <a:pt x="74" y="882"/>
                        </a:lnTo>
                        <a:lnTo>
                          <a:pt x="37" y="920"/>
                        </a:lnTo>
                        <a:lnTo>
                          <a:pt x="77" y="876"/>
                        </a:lnTo>
                        <a:lnTo>
                          <a:pt x="111" y="816"/>
                        </a:lnTo>
                        <a:lnTo>
                          <a:pt x="142" y="759"/>
                        </a:lnTo>
                        <a:lnTo>
                          <a:pt x="151" y="732"/>
                        </a:lnTo>
                        <a:lnTo>
                          <a:pt x="138" y="789"/>
                        </a:lnTo>
                        <a:lnTo>
                          <a:pt x="149" y="778"/>
                        </a:lnTo>
                        <a:lnTo>
                          <a:pt x="142" y="806"/>
                        </a:lnTo>
                        <a:lnTo>
                          <a:pt x="138" y="845"/>
                        </a:lnTo>
                        <a:lnTo>
                          <a:pt x="145" y="834"/>
                        </a:lnTo>
                        <a:lnTo>
                          <a:pt x="137" y="867"/>
                        </a:lnTo>
                        <a:lnTo>
                          <a:pt x="113" y="920"/>
                        </a:lnTo>
                        <a:lnTo>
                          <a:pt x="98" y="929"/>
                        </a:lnTo>
                        <a:lnTo>
                          <a:pt x="79" y="939"/>
                        </a:lnTo>
                        <a:lnTo>
                          <a:pt x="116" y="910"/>
                        </a:lnTo>
                        <a:lnTo>
                          <a:pt x="142" y="863"/>
                        </a:lnTo>
                        <a:lnTo>
                          <a:pt x="149" y="826"/>
                        </a:lnTo>
                        <a:lnTo>
                          <a:pt x="138" y="907"/>
                        </a:lnTo>
                        <a:lnTo>
                          <a:pt x="149" y="886"/>
                        </a:lnTo>
                        <a:lnTo>
                          <a:pt x="143" y="930"/>
                        </a:lnTo>
                        <a:lnTo>
                          <a:pt x="132" y="991"/>
                        </a:lnTo>
                        <a:lnTo>
                          <a:pt x="68" y="1083"/>
                        </a:lnTo>
                        <a:lnTo>
                          <a:pt x="132" y="997"/>
                        </a:lnTo>
                        <a:lnTo>
                          <a:pt x="138" y="967"/>
                        </a:lnTo>
                        <a:lnTo>
                          <a:pt x="143" y="948"/>
                        </a:lnTo>
                        <a:lnTo>
                          <a:pt x="153" y="924"/>
                        </a:lnTo>
                        <a:lnTo>
                          <a:pt x="160" y="969"/>
                        </a:lnTo>
                        <a:lnTo>
                          <a:pt x="163" y="886"/>
                        </a:lnTo>
                        <a:lnTo>
                          <a:pt x="174" y="84"/>
                        </a:lnTo>
                      </a:path>
                    </a:pathLst>
                  </a:custGeom>
                  <a:solidFill>
                    <a:srgbClr val="CEDA9D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rnd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091" name="Freeform 43"/>
                  <p:cNvSpPr>
                    <a:spLocks/>
                  </p:cNvSpPr>
                  <p:nvPr/>
                </p:nvSpPr>
                <p:spPr bwMode="ltGray">
                  <a:xfrm>
                    <a:off x="456" y="1735"/>
                    <a:ext cx="180" cy="1085"/>
                  </a:xfrm>
                  <a:custGeom>
                    <a:avLst/>
                    <a:gdLst>
                      <a:gd name="T0" fmla="*/ 1 w 180"/>
                      <a:gd name="T1" fmla="*/ 897 h 1085"/>
                      <a:gd name="T2" fmla="*/ 6 w 180"/>
                      <a:gd name="T3" fmla="*/ 858 h 1085"/>
                      <a:gd name="T4" fmla="*/ 51 w 180"/>
                      <a:gd name="T5" fmla="*/ 1084 h 1085"/>
                      <a:gd name="T6" fmla="*/ 16 w 180"/>
                      <a:gd name="T7" fmla="*/ 864 h 1085"/>
                      <a:gd name="T8" fmla="*/ 19 w 180"/>
                      <a:gd name="T9" fmla="*/ 840 h 1085"/>
                      <a:gd name="T10" fmla="*/ 63 w 180"/>
                      <a:gd name="T11" fmla="*/ 1001 h 1085"/>
                      <a:gd name="T12" fmla="*/ 18 w 180"/>
                      <a:gd name="T13" fmla="*/ 831 h 1085"/>
                      <a:gd name="T14" fmla="*/ 24 w 180"/>
                      <a:gd name="T15" fmla="*/ 795 h 1085"/>
                      <a:gd name="T16" fmla="*/ 29 w 180"/>
                      <a:gd name="T17" fmla="*/ 756 h 1085"/>
                      <a:gd name="T18" fmla="*/ 26 w 180"/>
                      <a:gd name="T19" fmla="*/ 728 h 1085"/>
                      <a:gd name="T20" fmla="*/ 32 w 180"/>
                      <a:gd name="T21" fmla="*/ 712 h 1085"/>
                      <a:gd name="T22" fmla="*/ 29 w 180"/>
                      <a:gd name="T23" fmla="*/ 709 h 1085"/>
                      <a:gd name="T24" fmla="*/ 29 w 180"/>
                      <a:gd name="T25" fmla="*/ 670 h 1085"/>
                      <a:gd name="T26" fmla="*/ 32 w 180"/>
                      <a:gd name="T27" fmla="*/ 643 h 1085"/>
                      <a:gd name="T28" fmla="*/ 84 w 180"/>
                      <a:gd name="T29" fmla="*/ 832 h 1085"/>
                      <a:gd name="T30" fmla="*/ 29 w 180"/>
                      <a:gd name="T31" fmla="*/ 634 h 1085"/>
                      <a:gd name="T32" fmla="*/ 35 w 180"/>
                      <a:gd name="T33" fmla="*/ 634 h 1085"/>
                      <a:gd name="T34" fmla="*/ 35 w 180"/>
                      <a:gd name="T35" fmla="*/ 576 h 1085"/>
                      <a:gd name="T36" fmla="*/ 102 w 180"/>
                      <a:gd name="T37" fmla="*/ 710 h 1085"/>
                      <a:gd name="T38" fmla="*/ 49 w 180"/>
                      <a:gd name="T39" fmla="*/ 617 h 1085"/>
                      <a:gd name="T40" fmla="*/ 30 w 180"/>
                      <a:gd name="T41" fmla="*/ 539 h 1085"/>
                      <a:gd name="T42" fmla="*/ 32 w 180"/>
                      <a:gd name="T43" fmla="*/ 511 h 1085"/>
                      <a:gd name="T44" fmla="*/ 43 w 180"/>
                      <a:gd name="T45" fmla="*/ 535 h 1085"/>
                      <a:gd name="T46" fmla="*/ 44 w 180"/>
                      <a:gd name="T47" fmla="*/ 501 h 1085"/>
                      <a:gd name="T48" fmla="*/ 94 w 180"/>
                      <a:gd name="T49" fmla="*/ 560 h 1085"/>
                      <a:gd name="T50" fmla="*/ 75 w 180"/>
                      <a:gd name="T51" fmla="*/ 530 h 1085"/>
                      <a:gd name="T52" fmla="*/ 37 w 180"/>
                      <a:gd name="T53" fmla="*/ 456 h 1085"/>
                      <a:gd name="T54" fmla="*/ 35 w 180"/>
                      <a:gd name="T55" fmla="*/ 407 h 1085"/>
                      <a:gd name="T56" fmla="*/ 39 w 180"/>
                      <a:gd name="T57" fmla="*/ 377 h 1085"/>
                      <a:gd name="T58" fmla="*/ 51 w 180"/>
                      <a:gd name="T59" fmla="*/ 399 h 1085"/>
                      <a:gd name="T60" fmla="*/ 49 w 180"/>
                      <a:gd name="T61" fmla="*/ 348 h 1085"/>
                      <a:gd name="T62" fmla="*/ 44 w 180"/>
                      <a:gd name="T63" fmla="*/ 314 h 1085"/>
                      <a:gd name="T64" fmla="*/ 48 w 180"/>
                      <a:gd name="T65" fmla="*/ 295 h 1085"/>
                      <a:gd name="T66" fmla="*/ 99 w 180"/>
                      <a:gd name="T67" fmla="*/ 387 h 1085"/>
                      <a:gd name="T68" fmla="*/ 160 w 180"/>
                      <a:gd name="T69" fmla="*/ 456 h 1085"/>
                      <a:gd name="T70" fmla="*/ 75 w 180"/>
                      <a:gd name="T71" fmla="*/ 342 h 1085"/>
                      <a:gd name="T72" fmla="*/ 48 w 180"/>
                      <a:gd name="T73" fmla="*/ 295 h 1085"/>
                      <a:gd name="T74" fmla="*/ 51 w 180"/>
                      <a:gd name="T75" fmla="*/ 268 h 1085"/>
                      <a:gd name="T76" fmla="*/ 45 w 180"/>
                      <a:gd name="T77" fmla="*/ 207 h 1085"/>
                      <a:gd name="T78" fmla="*/ 48 w 180"/>
                      <a:gd name="T79" fmla="*/ 165 h 1085"/>
                      <a:gd name="T80" fmla="*/ 75 w 180"/>
                      <a:gd name="T81" fmla="*/ 216 h 1085"/>
                      <a:gd name="T82" fmla="*/ 69 w 180"/>
                      <a:gd name="T83" fmla="*/ 201 h 1085"/>
                      <a:gd name="T84" fmla="*/ 51 w 180"/>
                      <a:gd name="T85" fmla="*/ 165 h 1085"/>
                      <a:gd name="T86" fmla="*/ 48 w 180"/>
                      <a:gd name="T87" fmla="*/ 146 h 1085"/>
                      <a:gd name="T88" fmla="*/ 39 w 180"/>
                      <a:gd name="T89" fmla="*/ 118 h 1085"/>
                      <a:gd name="T90" fmla="*/ 94 w 180"/>
                      <a:gd name="T91" fmla="*/ 168 h 1085"/>
                      <a:gd name="T92" fmla="*/ 39 w 180"/>
                      <a:gd name="T93" fmla="*/ 80 h 1085"/>
                      <a:gd name="T94" fmla="*/ 104 w 180"/>
                      <a:gd name="T95" fmla="*/ 80 h 1085"/>
                      <a:gd name="T96" fmla="*/ 133 w 180"/>
                      <a:gd name="T97" fmla="*/ 69 h 1085"/>
                      <a:gd name="T98" fmla="*/ 48 w 180"/>
                      <a:gd name="T99" fmla="*/ 80 h 1085"/>
                      <a:gd name="T100" fmla="*/ 35 w 180"/>
                      <a:gd name="T101" fmla="*/ 33 h 1085"/>
                      <a:gd name="T102" fmla="*/ 17 w 180"/>
                      <a:gd name="T103" fmla="*/ 13 h 1085"/>
                      <a:gd name="T104" fmla="*/ 0 w 180"/>
                      <a:gd name="T105" fmla="*/ 942 h 108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</a:cxnLst>
                    <a:rect l="0" t="0" r="r" b="b"/>
                    <a:pathLst>
                      <a:path w="180" h="1085">
                        <a:moveTo>
                          <a:pt x="0" y="942"/>
                        </a:moveTo>
                        <a:lnTo>
                          <a:pt x="1" y="897"/>
                        </a:lnTo>
                        <a:lnTo>
                          <a:pt x="11" y="923"/>
                        </a:lnTo>
                        <a:lnTo>
                          <a:pt x="6" y="858"/>
                        </a:lnTo>
                        <a:lnTo>
                          <a:pt x="17" y="867"/>
                        </a:lnTo>
                        <a:lnTo>
                          <a:pt x="51" y="1084"/>
                        </a:lnTo>
                        <a:lnTo>
                          <a:pt x="19" y="897"/>
                        </a:lnTo>
                        <a:lnTo>
                          <a:pt x="16" y="864"/>
                        </a:lnTo>
                        <a:lnTo>
                          <a:pt x="13" y="832"/>
                        </a:lnTo>
                        <a:lnTo>
                          <a:pt x="19" y="840"/>
                        </a:lnTo>
                        <a:lnTo>
                          <a:pt x="40" y="900"/>
                        </a:lnTo>
                        <a:lnTo>
                          <a:pt x="63" y="1001"/>
                        </a:lnTo>
                        <a:lnTo>
                          <a:pt x="29" y="867"/>
                        </a:lnTo>
                        <a:lnTo>
                          <a:pt x="18" y="831"/>
                        </a:lnTo>
                        <a:lnTo>
                          <a:pt x="17" y="779"/>
                        </a:lnTo>
                        <a:lnTo>
                          <a:pt x="24" y="795"/>
                        </a:lnTo>
                        <a:lnTo>
                          <a:pt x="22" y="736"/>
                        </a:lnTo>
                        <a:lnTo>
                          <a:pt x="29" y="756"/>
                        </a:lnTo>
                        <a:lnTo>
                          <a:pt x="60" y="952"/>
                        </a:lnTo>
                        <a:lnTo>
                          <a:pt x="26" y="728"/>
                        </a:lnTo>
                        <a:lnTo>
                          <a:pt x="22" y="690"/>
                        </a:lnTo>
                        <a:lnTo>
                          <a:pt x="32" y="712"/>
                        </a:lnTo>
                        <a:lnTo>
                          <a:pt x="57" y="821"/>
                        </a:lnTo>
                        <a:lnTo>
                          <a:pt x="29" y="709"/>
                        </a:lnTo>
                        <a:lnTo>
                          <a:pt x="19" y="652"/>
                        </a:lnTo>
                        <a:lnTo>
                          <a:pt x="29" y="670"/>
                        </a:lnTo>
                        <a:lnTo>
                          <a:pt x="22" y="634"/>
                        </a:lnTo>
                        <a:lnTo>
                          <a:pt x="32" y="643"/>
                        </a:lnTo>
                        <a:lnTo>
                          <a:pt x="41" y="709"/>
                        </a:lnTo>
                        <a:lnTo>
                          <a:pt x="84" y="832"/>
                        </a:lnTo>
                        <a:lnTo>
                          <a:pt x="39" y="690"/>
                        </a:lnTo>
                        <a:lnTo>
                          <a:pt x="29" y="634"/>
                        </a:lnTo>
                        <a:lnTo>
                          <a:pt x="26" y="605"/>
                        </a:lnTo>
                        <a:lnTo>
                          <a:pt x="35" y="634"/>
                        </a:lnTo>
                        <a:lnTo>
                          <a:pt x="29" y="569"/>
                        </a:lnTo>
                        <a:lnTo>
                          <a:pt x="35" y="576"/>
                        </a:lnTo>
                        <a:lnTo>
                          <a:pt x="40" y="610"/>
                        </a:lnTo>
                        <a:lnTo>
                          <a:pt x="102" y="710"/>
                        </a:lnTo>
                        <a:lnTo>
                          <a:pt x="68" y="650"/>
                        </a:lnTo>
                        <a:lnTo>
                          <a:pt x="49" y="617"/>
                        </a:lnTo>
                        <a:lnTo>
                          <a:pt x="44" y="606"/>
                        </a:lnTo>
                        <a:lnTo>
                          <a:pt x="30" y="539"/>
                        </a:lnTo>
                        <a:lnTo>
                          <a:pt x="35" y="551"/>
                        </a:lnTo>
                        <a:lnTo>
                          <a:pt x="32" y="511"/>
                        </a:lnTo>
                        <a:lnTo>
                          <a:pt x="30" y="518"/>
                        </a:lnTo>
                        <a:lnTo>
                          <a:pt x="43" y="535"/>
                        </a:lnTo>
                        <a:lnTo>
                          <a:pt x="34" y="491"/>
                        </a:lnTo>
                        <a:lnTo>
                          <a:pt x="44" y="501"/>
                        </a:lnTo>
                        <a:lnTo>
                          <a:pt x="68" y="522"/>
                        </a:lnTo>
                        <a:lnTo>
                          <a:pt x="94" y="560"/>
                        </a:lnTo>
                        <a:lnTo>
                          <a:pt x="157" y="700"/>
                        </a:lnTo>
                        <a:lnTo>
                          <a:pt x="75" y="530"/>
                        </a:lnTo>
                        <a:lnTo>
                          <a:pt x="45" y="491"/>
                        </a:lnTo>
                        <a:lnTo>
                          <a:pt x="37" y="456"/>
                        </a:lnTo>
                        <a:lnTo>
                          <a:pt x="49" y="473"/>
                        </a:lnTo>
                        <a:lnTo>
                          <a:pt x="35" y="407"/>
                        </a:lnTo>
                        <a:lnTo>
                          <a:pt x="44" y="412"/>
                        </a:lnTo>
                        <a:lnTo>
                          <a:pt x="39" y="377"/>
                        </a:lnTo>
                        <a:lnTo>
                          <a:pt x="40" y="369"/>
                        </a:lnTo>
                        <a:lnTo>
                          <a:pt x="51" y="399"/>
                        </a:lnTo>
                        <a:lnTo>
                          <a:pt x="40" y="348"/>
                        </a:lnTo>
                        <a:lnTo>
                          <a:pt x="49" y="348"/>
                        </a:lnTo>
                        <a:lnTo>
                          <a:pt x="39" y="314"/>
                        </a:lnTo>
                        <a:lnTo>
                          <a:pt x="44" y="314"/>
                        </a:lnTo>
                        <a:lnTo>
                          <a:pt x="39" y="295"/>
                        </a:lnTo>
                        <a:lnTo>
                          <a:pt x="48" y="295"/>
                        </a:lnTo>
                        <a:lnTo>
                          <a:pt x="67" y="336"/>
                        </a:lnTo>
                        <a:lnTo>
                          <a:pt x="99" y="387"/>
                        </a:lnTo>
                        <a:lnTo>
                          <a:pt x="131" y="428"/>
                        </a:lnTo>
                        <a:lnTo>
                          <a:pt x="160" y="456"/>
                        </a:lnTo>
                        <a:lnTo>
                          <a:pt x="91" y="369"/>
                        </a:lnTo>
                        <a:lnTo>
                          <a:pt x="75" y="342"/>
                        </a:lnTo>
                        <a:lnTo>
                          <a:pt x="51" y="308"/>
                        </a:lnTo>
                        <a:lnTo>
                          <a:pt x="48" y="295"/>
                        </a:lnTo>
                        <a:lnTo>
                          <a:pt x="41" y="258"/>
                        </a:lnTo>
                        <a:lnTo>
                          <a:pt x="51" y="268"/>
                        </a:lnTo>
                        <a:lnTo>
                          <a:pt x="40" y="207"/>
                        </a:lnTo>
                        <a:lnTo>
                          <a:pt x="45" y="207"/>
                        </a:lnTo>
                        <a:lnTo>
                          <a:pt x="39" y="165"/>
                        </a:lnTo>
                        <a:lnTo>
                          <a:pt x="48" y="165"/>
                        </a:lnTo>
                        <a:lnTo>
                          <a:pt x="53" y="185"/>
                        </a:lnTo>
                        <a:lnTo>
                          <a:pt x="75" y="216"/>
                        </a:lnTo>
                        <a:lnTo>
                          <a:pt x="138" y="287"/>
                        </a:lnTo>
                        <a:lnTo>
                          <a:pt x="69" y="201"/>
                        </a:lnTo>
                        <a:lnTo>
                          <a:pt x="53" y="183"/>
                        </a:lnTo>
                        <a:lnTo>
                          <a:pt x="51" y="165"/>
                        </a:lnTo>
                        <a:lnTo>
                          <a:pt x="41" y="136"/>
                        </a:lnTo>
                        <a:lnTo>
                          <a:pt x="48" y="146"/>
                        </a:lnTo>
                        <a:lnTo>
                          <a:pt x="32" y="107"/>
                        </a:lnTo>
                        <a:lnTo>
                          <a:pt x="39" y="118"/>
                        </a:lnTo>
                        <a:lnTo>
                          <a:pt x="52" y="117"/>
                        </a:lnTo>
                        <a:lnTo>
                          <a:pt x="94" y="168"/>
                        </a:lnTo>
                        <a:lnTo>
                          <a:pt x="51" y="118"/>
                        </a:lnTo>
                        <a:lnTo>
                          <a:pt x="39" y="80"/>
                        </a:lnTo>
                        <a:lnTo>
                          <a:pt x="51" y="80"/>
                        </a:lnTo>
                        <a:lnTo>
                          <a:pt x="104" y="80"/>
                        </a:lnTo>
                        <a:lnTo>
                          <a:pt x="179" y="42"/>
                        </a:lnTo>
                        <a:lnTo>
                          <a:pt x="133" y="69"/>
                        </a:lnTo>
                        <a:lnTo>
                          <a:pt x="66" y="89"/>
                        </a:lnTo>
                        <a:lnTo>
                          <a:pt x="48" y="80"/>
                        </a:lnTo>
                        <a:lnTo>
                          <a:pt x="41" y="61"/>
                        </a:lnTo>
                        <a:lnTo>
                          <a:pt x="35" y="33"/>
                        </a:lnTo>
                        <a:lnTo>
                          <a:pt x="20" y="0"/>
                        </a:lnTo>
                        <a:lnTo>
                          <a:pt x="17" y="13"/>
                        </a:lnTo>
                        <a:lnTo>
                          <a:pt x="13" y="2"/>
                        </a:lnTo>
                        <a:lnTo>
                          <a:pt x="0" y="942"/>
                        </a:lnTo>
                      </a:path>
                    </a:pathLst>
                  </a:custGeom>
                  <a:solidFill>
                    <a:srgbClr val="CEDA9D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rnd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093" name="Freeform 45"/>
                <p:cNvSpPr>
                  <a:spLocks/>
                </p:cNvSpPr>
                <p:nvPr/>
              </p:nvSpPr>
              <p:spPr bwMode="ltGray">
                <a:xfrm>
                  <a:off x="458" y="2825"/>
                  <a:ext cx="48" cy="828"/>
                </a:xfrm>
                <a:custGeom>
                  <a:avLst/>
                  <a:gdLst>
                    <a:gd name="T0" fmla="*/ 9 w 48"/>
                    <a:gd name="T1" fmla="*/ 0 h 828"/>
                    <a:gd name="T2" fmla="*/ 18 w 48"/>
                    <a:gd name="T3" fmla="*/ 63 h 828"/>
                    <a:gd name="T4" fmla="*/ 28 w 48"/>
                    <a:gd name="T5" fmla="*/ 163 h 828"/>
                    <a:gd name="T6" fmla="*/ 37 w 48"/>
                    <a:gd name="T7" fmla="*/ 301 h 828"/>
                    <a:gd name="T8" fmla="*/ 47 w 48"/>
                    <a:gd name="T9" fmla="*/ 477 h 828"/>
                    <a:gd name="T10" fmla="*/ 47 w 48"/>
                    <a:gd name="T11" fmla="*/ 665 h 828"/>
                    <a:gd name="T12" fmla="*/ 42 w 48"/>
                    <a:gd name="T13" fmla="*/ 827 h 828"/>
                    <a:gd name="T14" fmla="*/ 37 w 48"/>
                    <a:gd name="T15" fmla="*/ 827 h 828"/>
                    <a:gd name="T16" fmla="*/ 42 w 48"/>
                    <a:gd name="T17" fmla="*/ 665 h 828"/>
                    <a:gd name="T18" fmla="*/ 42 w 48"/>
                    <a:gd name="T19" fmla="*/ 526 h 828"/>
                    <a:gd name="T20" fmla="*/ 33 w 48"/>
                    <a:gd name="T21" fmla="*/ 375 h 828"/>
                    <a:gd name="T22" fmla="*/ 18 w 48"/>
                    <a:gd name="T23" fmla="*/ 226 h 828"/>
                    <a:gd name="T24" fmla="*/ 0 w 48"/>
                    <a:gd name="T25" fmla="*/ 38 h 828"/>
                    <a:gd name="T26" fmla="*/ 9 w 48"/>
                    <a:gd name="T27" fmla="*/ 0 h 82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48" h="828">
                      <a:moveTo>
                        <a:pt x="9" y="0"/>
                      </a:moveTo>
                      <a:lnTo>
                        <a:pt x="18" y="63"/>
                      </a:lnTo>
                      <a:lnTo>
                        <a:pt x="28" y="163"/>
                      </a:lnTo>
                      <a:lnTo>
                        <a:pt x="37" y="301"/>
                      </a:lnTo>
                      <a:lnTo>
                        <a:pt x="47" y="477"/>
                      </a:lnTo>
                      <a:lnTo>
                        <a:pt x="47" y="665"/>
                      </a:lnTo>
                      <a:lnTo>
                        <a:pt x="42" y="827"/>
                      </a:lnTo>
                      <a:lnTo>
                        <a:pt x="37" y="827"/>
                      </a:lnTo>
                      <a:lnTo>
                        <a:pt x="42" y="665"/>
                      </a:lnTo>
                      <a:lnTo>
                        <a:pt x="42" y="526"/>
                      </a:lnTo>
                      <a:lnTo>
                        <a:pt x="33" y="375"/>
                      </a:lnTo>
                      <a:lnTo>
                        <a:pt x="18" y="226"/>
                      </a:lnTo>
                      <a:lnTo>
                        <a:pt x="0" y="38"/>
                      </a:lnTo>
                      <a:lnTo>
                        <a:pt x="9" y="0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94" name="Freeform 46"/>
                <p:cNvSpPr>
                  <a:spLocks/>
                </p:cNvSpPr>
                <p:nvPr/>
              </p:nvSpPr>
              <p:spPr bwMode="ltGray">
                <a:xfrm>
                  <a:off x="216" y="2485"/>
                  <a:ext cx="141" cy="742"/>
                </a:xfrm>
                <a:custGeom>
                  <a:avLst/>
                  <a:gdLst>
                    <a:gd name="T0" fmla="*/ 40 w 141"/>
                    <a:gd name="T1" fmla="*/ 741 h 742"/>
                    <a:gd name="T2" fmla="*/ 30 w 141"/>
                    <a:gd name="T3" fmla="*/ 613 h 742"/>
                    <a:gd name="T4" fmla="*/ 26 w 141"/>
                    <a:gd name="T5" fmla="*/ 559 h 742"/>
                    <a:gd name="T6" fmla="*/ 16 w 141"/>
                    <a:gd name="T7" fmla="*/ 492 h 742"/>
                    <a:gd name="T8" fmla="*/ 5 w 141"/>
                    <a:gd name="T9" fmla="*/ 428 h 742"/>
                    <a:gd name="T10" fmla="*/ 2 w 141"/>
                    <a:gd name="T11" fmla="*/ 390 h 742"/>
                    <a:gd name="T12" fmla="*/ 0 w 141"/>
                    <a:gd name="T13" fmla="*/ 353 h 742"/>
                    <a:gd name="T14" fmla="*/ 2 w 141"/>
                    <a:gd name="T15" fmla="*/ 298 h 742"/>
                    <a:gd name="T16" fmla="*/ 4 w 141"/>
                    <a:gd name="T17" fmla="*/ 242 h 742"/>
                    <a:gd name="T18" fmla="*/ 20 w 141"/>
                    <a:gd name="T19" fmla="*/ 101 h 742"/>
                    <a:gd name="T20" fmla="*/ 26 w 141"/>
                    <a:gd name="T21" fmla="*/ 69 h 742"/>
                    <a:gd name="T22" fmla="*/ 40 w 141"/>
                    <a:gd name="T23" fmla="*/ 32 h 742"/>
                    <a:gd name="T24" fmla="*/ 50 w 141"/>
                    <a:gd name="T25" fmla="*/ 8 h 742"/>
                    <a:gd name="T26" fmla="*/ 65 w 141"/>
                    <a:gd name="T27" fmla="*/ 0 h 742"/>
                    <a:gd name="T28" fmla="*/ 76 w 141"/>
                    <a:gd name="T29" fmla="*/ 8 h 742"/>
                    <a:gd name="T30" fmla="*/ 91 w 141"/>
                    <a:gd name="T31" fmla="*/ 32 h 742"/>
                    <a:gd name="T32" fmla="*/ 105 w 141"/>
                    <a:gd name="T33" fmla="*/ 75 h 742"/>
                    <a:gd name="T34" fmla="*/ 109 w 141"/>
                    <a:gd name="T35" fmla="*/ 106 h 742"/>
                    <a:gd name="T36" fmla="*/ 119 w 141"/>
                    <a:gd name="T37" fmla="*/ 150 h 742"/>
                    <a:gd name="T38" fmla="*/ 126 w 141"/>
                    <a:gd name="T39" fmla="*/ 190 h 742"/>
                    <a:gd name="T40" fmla="*/ 137 w 141"/>
                    <a:gd name="T41" fmla="*/ 384 h 742"/>
                    <a:gd name="T42" fmla="*/ 140 w 141"/>
                    <a:gd name="T43" fmla="*/ 421 h 742"/>
                    <a:gd name="T44" fmla="*/ 137 w 141"/>
                    <a:gd name="T45" fmla="*/ 483 h 742"/>
                    <a:gd name="T46" fmla="*/ 129 w 141"/>
                    <a:gd name="T47" fmla="*/ 665 h 742"/>
                    <a:gd name="T48" fmla="*/ 129 w 141"/>
                    <a:gd name="T49" fmla="*/ 488 h 742"/>
                    <a:gd name="T50" fmla="*/ 126 w 141"/>
                    <a:gd name="T51" fmla="*/ 410 h 742"/>
                    <a:gd name="T52" fmla="*/ 123 w 141"/>
                    <a:gd name="T53" fmla="*/ 361 h 742"/>
                    <a:gd name="T54" fmla="*/ 118 w 141"/>
                    <a:gd name="T55" fmla="*/ 298 h 742"/>
                    <a:gd name="T56" fmla="*/ 111 w 141"/>
                    <a:gd name="T57" fmla="*/ 233 h 742"/>
                    <a:gd name="T58" fmla="*/ 103 w 141"/>
                    <a:gd name="T59" fmla="*/ 170 h 742"/>
                    <a:gd name="T60" fmla="*/ 92 w 141"/>
                    <a:gd name="T61" fmla="*/ 112 h 742"/>
                    <a:gd name="T62" fmla="*/ 84 w 141"/>
                    <a:gd name="T63" fmla="*/ 60 h 742"/>
                    <a:gd name="T64" fmla="*/ 76 w 141"/>
                    <a:gd name="T65" fmla="*/ 32 h 742"/>
                    <a:gd name="T66" fmla="*/ 66 w 141"/>
                    <a:gd name="T67" fmla="*/ 19 h 742"/>
                    <a:gd name="T68" fmla="*/ 57 w 141"/>
                    <a:gd name="T69" fmla="*/ 32 h 742"/>
                    <a:gd name="T70" fmla="*/ 48 w 141"/>
                    <a:gd name="T71" fmla="*/ 58 h 742"/>
                    <a:gd name="T72" fmla="*/ 44 w 141"/>
                    <a:gd name="T73" fmla="*/ 106 h 742"/>
                    <a:gd name="T74" fmla="*/ 44 w 141"/>
                    <a:gd name="T75" fmla="*/ 142 h 742"/>
                    <a:gd name="T76" fmla="*/ 42 w 141"/>
                    <a:gd name="T77" fmla="*/ 211 h 742"/>
                    <a:gd name="T78" fmla="*/ 39 w 141"/>
                    <a:gd name="T79" fmla="*/ 252 h 742"/>
                    <a:gd name="T80" fmla="*/ 28 w 141"/>
                    <a:gd name="T81" fmla="*/ 319 h 742"/>
                    <a:gd name="T82" fmla="*/ 26 w 141"/>
                    <a:gd name="T83" fmla="*/ 353 h 742"/>
                    <a:gd name="T84" fmla="*/ 24 w 141"/>
                    <a:gd name="T85" fmla="*/ 387 h 742"/>
                    <a:gd name="T86" fmla="*/ 24 w 141"/>
                    <a:gd name="T87" fmla="*/ 436 h 742"/>
                    <a:gd name="T88" fmla="*/ 42 w 141"/>
                    <a:gd name="T89" fmla="*/ 602 h 742"/>
                    <a:gd name="T90" fmla="*/ 40 w 141"/>
                    <a:gd name="T91" fmla="*/ 741 h 7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41" h="742">
                      <a:moveTo>
                        <a:pt x="40" y="741"/>
                      </a:moveTo>
                      <a:lnTo>
                        <a:pt x="30" y="613"/>
                      </a:lnTo>
                      <a:lnTo>
                        <a:pt x="26" y="559"/>
                      </a:lnTo>
                      <a:lnTo>
                        <a:pt x="16" y="492"/>
                      </a:lnTo>
                      <a:lnTo>
                        <a:pt x="5" y="428"/>
                      </a:lnTo>
                      <a:lnTo>
                        <a:pt x="2" y="390"/>
                      </a:lnTo>
                      <a:lnTo>
                        <a:pt x="0" y="353"/>
                      </a:lnTo>
                      <a:lnTo>
                        <a:pt x="2" y="298"/>
                      </a:lnTo>
                      <a:lnTo>
                        <a:pt x="4" y="242"/>
                      </a:lnTo>
                      <a:lnTo>
                        <a:pt x="20" y="101"/>
                      </a:lnTo>
                      <a:lnTo>
                        <a:pt x="26" y="69"/>
                      </a:lnTo>
                      <a:lnTo>
                        <a:pt x="40" y="32"/>
                      </a:lnTo>
                      <a:lnTo>
                        <a:pt x="50" y="8"/>
                      </a:lnTo>
                      <a:lnTo>
                        <a:pt x="65" y="0"/>
                      </a:lnTo>
                      <a:lnTo>
                        <a:pt x="76" y="8"/>
                      </a:lnTo>
                      <a:lnTo>
                        <a:pt x="91" y="32"/>
                      </a:lnTo>
                      <a:lnTo>
                        <a:pt x="105" y="75"/>
                      </a:lnTo>
                      <a:lnTo>
                        <a:pt x="109" y="106"/>
                      </a:lnTo>
                      <a:lnTo>
                        <a:pt x="119" y="150"/>
                      </a:lnTo>
                      <a:lnTo>
                        <a:pt x="126" y="190"/>
                      </a:lnTo>
                      <a:lnTo>
                        <a:pt x="137" y="384"/>
                      </a:lnTo>
                      <a:lnTo>
                        <a:pt x="140" y="421"/>
                      </a:lnTo>
                      <a:lnTo>
                        <a:pt x="137" y="483"/>
                      </a:lnTo>
                      <a:lnTo>
                        <a:pt x="129" y="665"/>
                      </a:lnTo>
                      <a:lnTo>
                        <a:pt x="129" y="488"/>
                      </a:lnTo>
                      <a:lnTo>
                        <a:pt x="126" y="410"/>
                      </a:lnTo>
                      <a:lnTo>
                        <a:pt x="123" y="361"/>
                      </a:lnTo>
                      <a:lnTo>
                        <a:pt x="118" y="298"/>
                      </a:lnTo>
                      <a:lnTo>
                        <a:pt x="111" y="233"/>
                      </a:lnTo>
                      <a:lnTo>
                        <a:pt x="103" y="170"/>
                      </a:lnTo>
                      <a:lnTo>
                        <a:pt x="92" y="112"/>
                      </a:lnTo>
                      <a:lnTo>
                        <a:pt x="84" y="60"/>
                      </a:lnTo>
                      <a:lnTo>
                        <a:pt x="76" y="32"/>
                      </a:lnTo>
                      <a:lnTo>
                        <a:pt x="66" y="19"/>
                      </a:lnTo>
                      <a:lnTo>
                        <a:pt x="57" y="32"/>
                      </a:lnTo>
                      <a:lnTo>
                        <a:pt x="48" y="58"/>
                      </a:lnTo>
                      <a:lnTo>
                        <a:pt x="44" y="106"/>
                      </a:lnTo>
                      <a:lnTo>
                        <a:pt x="44" y="142"/>
                      </a:lnTo>
                      <a:lnTo>
                        <a:pt x="42" y="211"/>
                      </a:lnTo>
                      <a:lnTo>
                        <a:pt x="39" y="252"/>
                      </a:lnTo>
                      <a:lnTo>
                        <a:pt x="28" y="319"/>
                      </a:lnTo>
                      <a:lnTo>
                        <a:pt x="26" y="353"/>
                      </a:lnTo>
                      <a:lnTo>
                        <a:pt x="24" y="387"/>
                      </a:lnTo>
                      <a:lnTo>
                        <a:pt x="24" y="436"/>
                      </a:lnTo>
                      <a:lnTo>
                        <a:pt x="42" y="602"/>
                      </a:lnTo>
                      <a:lnTo>
                        <a:pt x="40" y="741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096" name="Freeform 48"/>
              <p:cNvSpPr>
                <a:spLocks/>
              </p:cNvSpPr>
              <p:nvPr/>
            </p:nvSpPr>
            <p:spPr bwMode="ltGray">
              <a:xfrm>
                <a:off x="1088" y="3940"/>
                <a:ext cx="74" cy="211"/>
              </a:xfrm>
              <a:custGeom>
                <a:avLst/>
                <a:gdLst>
                  <a:gd name="T0" fmla="*/ 57 w 74"/>
                  <a:gd name="T1" fmla="*/ 0 h 211"/>
                  <a:gd name="T2" fmla="*/ 53 w 74"/>
                  <a:gd name="T3" fmla="*/ 3 h 211"/>
                  <a:gd name="T4" fmla="*/ 28 w 74"/>
                  <a:gd name="T5" fmla="*/ 42 h 211"/>
                  <a:gd name="T6" fmla="*/ 15 w 74"/>
                  <a:gd name="T7" fmla="*/ 76 h 211"/>
                  <a:gd name="T8" fmla="*/ 0 w 74"/>
                  <a:gd name="T9" fmla="*/ 121 h 211"/>
                  <a:gd name="T10" fmla="*/ 0 w 74"/>
                  <a:gd name="T11" fmla="*/ 168 h 211"/>
                  <a:gd name="T12" fmla="*/ 6 w 74"/>
                  <a:gd name="T13" fmla="*/ 210 h 211"/>
                  <a:gd name="T14" fmla="*/ 15 w 74"/>
                  <a:gd name="T15" fmla="*/ 210 h 211"/>
                  <a:gd name="T16" fmla="*/ 6 w 74"/>
                  <a:gd name="T17" fmla="*/ 168 h 211"/>
                  <a:gd name="T18" fmla="*/ 6 w 74"/>
                  <a:gd name="T19" fmla="*/ 133 h 211"/>
                  <a:gd name="T20" fmla="*/ 22 w 74"/>
                  <a:gd name="T21" fmla="*/ 95 h 211"/>
                  <a:gd name="T22" fmla="*/ 44 w 74"/>
                  <a:gd name="T23" fmla="*/ 56 h 211"/>
                  <a:gd name="T24" fmla="*/ 73 w 74"/>
                  <a:gd name="T25" fmla="*/ 9 h 211"/>
                  <a:gd name="T26" fmla="*/ 57 w 74"/>
                  <a:gd name="T27" fmla="*/ 0 h 2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4" h="211">
                    <a:moveTo>
                      <a:pt x="57" y="0"/>
                    </a:moveTo>
                    <a:lnTo>
                      <a:pt x="53" y="3"/>
                    </a:lnTo>
                    <a:lnTo>
                      <a:pt x="28" y="42"/>
                    </a:lnTo>
                    <a:lnTo>
                      <a:pt x="15" y="76"/>
                    </a:lnTo>
                    <a:lnTo>
                      <a:pt x="0" y="121"/>
                    </a:lnTo>
                    <a:lnTo>
                      <a:pt x="0" y="168"/>
                    </a:lnTo>
                    <a:lnTo>
                      <a:pt x="6" y="210"/>
                    </a:lnTo>
                    <a:lnTo>
                      <a:pt x="15" y="210"/>
                    </a:lnTo>
                    <a:lnTo>
                      <a:pt x="6" y="168"/>
                    </a:lnTo>
                    <a:lnTo>
                      <a:pt x="6" y="133"/>
                    </a:lnTo>
                    <a:lnTo>
                      <a:pt x="22" y="95"/>
                    </a:lnTo>
                    <a:lnTo>
                      <a:pt x="44" y="56"/>
                    </a:lnTo>
                    <a:lnTo>
                      <a:pt x="73" y="9"/>
                    </a:lnTo>
                    <a:lnTo>
                      <a:pt x="57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97" name="Freeform 49"/>
              <p:cNvSpPr>
                <a:spLocks/>
              </p:cNvSpPr>
              <p:nvPr/>
            </p:nvSpPr>
            <p:spPr bwMode="ltGray">
              <a:xfrm>
                <a:off x="2254" y="3865"/>
                <a:ext cx="99" cy="205"/>
              </a:xfrm>
              <a:custGeom>
                <a:avLst/>
                <a:gdLst>
                  <a:gd name="T0" fmla="*/ 19 w 99"/>
                  <a:gd name="T1" fmla="*/ 0 h 205"/>
                  <a:gd name="T2" fmla="*/ 39 w 99"/>
                  <a:gd name="T3" fmla="*/ 14 h 205"/>
                  <a:gd name="T4" fmla="*/ 58 w 99"/>
                  <a:gd name="T5" fmla="*/ 39 h 205"/>
                  <a:gd name="T6" fmla="*/ 78 w 99"/>
                  <a:gd name="T7" fmla="*/ 74 h 205"/>
                  <a:gd name="T8" fmla="*/ 98 w 99"/>
                  <a:gd name="T9" fmla="*/ 117 h 205"/>
                  <a:gd name="T10" fmla="*/ 98 w 99"/>
                  <a:gd name="T11" fmla="*/ 163 h 205"/>
                  <a:gd name="T12" fmla="*/ 88 w 99"/>
                  <a:gd name="T13" fmla="*/ 204 h 205"/>
                  <a:gd name="T14" fmla="*/ 78 w 99"/>
                  <a:gd name="T15" fmla="*/ 204 h 205"/>
                  <a:gd name="T16" fmla="*/ 88 w 99"/>
                  <a:gd name="T17" fmla="*/ 163 h 205"/>
                  <a:gd name="T18" fmla="*/ 88 w 99"/>
                  <a:gd name="T19" fmla="*/ 129 h 205"/>
                  <a:gd name="T20" fmla="*/ 69 w 99"/>
                  <a:gd name="T21" fmla="*/ 92 h 205"/>
                  <a:gd name="T22" fmla="*/ 39 w 99"/>
                  <a:gd name="T23" fmla="*/ 55 h 205"/>
                  <a:gd name="T24" fmla="*/ 0 w 99"/>
                  <a:gd name="T25" fmla="*/ 9 h 205"/>
                  <a:gd name="T26" fmla="*/ 19 w 99"/>
                  <a:gd name="T27" fmla="*/ 0 h 2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9" h="205">
                    <a:moveTo>
                      <a:pt x="19" y="0"/>
                    </a:moveTo>
                    <a:lnTo>
                      <a:pt x="39" y="14"/>
                    </a:lnTo>
                    <a:lnTo>
                      <a:pt x="58" y="39"/>
                    </a:lnTo>
                    <a:lnTo>
                      <a:pt x="78" y="74"/>
                    </a:lnTo>
                    <a:lnTo>
                      <a:pt x="98" y="117"/>
                    </a:lnTo>
                    <a:lnTo>
                      <a:pt x="98" y="163"/>
                    </a:lnTo>
                    <a:lnTo>
                      <a:pt x="88" y="204"/>
                    </a:lnTo>
                    <a:lnTo>
                      <a:pt x="78" y="204"/>
                    </a:lnTo>
                    <a:lnTo>
                      <a:pt x="88" y="163"/>
                    </a:lnTo>
                    <a:lnTo>
                      <a:pt x="88" y="129"/>
                    </a:lnTo>
                    <a:lnTo>
                      <a:pt x="69" y="92"/>
                    </a:lnTo>
                    <a:lnTo>
                      <a:pt x="39" y="55"/>
                    </a:lnTo>
                    <a:lnTo>
                      <a:pt x="0" y="9"/>
                    </a:lnTo>
                    <a:lnTo>
                      <a:pt x="19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98" name="Freeform 50"/>
              <p:cNvSpPr>
                <a:spLocks/>
              </p:cNvSpPr>
              <p:nvPr/>
            </p:nvSpPr>
            <p:spPr bwMode="ltGray">
              <a:xfrm>
                <a:off x="1782" y="3751"/>
                <a:ext cx="165" cy="204"/>
              </a:xfrm>
              <a:custGeom>
                <a:avLst/>
                <a:gdLst>
                  <a:gd name="T0" fmla="*/ 160 w 165"/>
                  <a:gd name="T1" fmla="*/ 32 h 204"/>
                  <a:gd name="T2" fmla="*/ 125 w 165"/>
                  <a:gd name="T3" fmla="*/ 0 h 204"/>
                  <a:gd name="T4" fmla="*/ 103 w 165"/>
                  <a:gd name="T5" fmla="*/ 0 h 204"/>
                  <a:gd name="T6" fmla="*/ 85 w 165"/>
                  <a:gd name="T7" fmla="*/ 2 h 204"/>
                  <a:gd name="T8" fmla="*/ 70 w 165"/>
                  <a:gd name="T9" fmla="*/ 11 h 204"/>
                  <a:gd name="T10" fmla="*/ 32 w 165"/>
                  <a:gd name="T11" fmla="*/ 37 h 204"/>
                  <a:gd name="T12" fmla="*/ 19 w 165"/>
                  <a:gd name="T13" fmla="*/ 48 h 204"/>
                  <a:gd name="T14" fmla="*/ 12 w 165"/>
                  <a:gd name="T15" fmla="*/ 60 h 204"/>
                  <a:gd name="T16" fmla="*/ 2 w 165"/>
                  <a:gd name="T17" fmla="*/ 95 h 204"/>
                  <a:gd name="T18" fmla="*/ 0 w 165"/>
                  <a:gd name="T19" fmla="*/ 106 h 204"/>
                  <a:gd name="T20" fmla="*/ 2 w 165"/>
                  <a:gd name="T21" fmla="*/ 118 h 204"/>
                  <a:gd name="T22" fmla="*/ 9 w 165"/>
                  <a:gd name="T23" fmla="*/ 133 h 204"/>
                  <a:gd name="T24" fmla="*/ 24 w 165"/>
                  <a:gd name="T25" fmla="*/ 154 h 204"/>
                  <a:gd name="T26" fmla="*/ 36 w 165"/>
                  <a:gd name="T27" fmla="*/ 169 h 204"/>
                  <a:gd name="T28" fmla="*/ 55 w 165"/>
                  <a:gd name="T29" fmla="*/ 184 h 204"/>
                  <a:gd name="T30" fmla="*/ 92 w 165"/>
                  <a:gd name="T31" fmla="*/ 203 h 204"/>
                  <a:gd name="T32" fmla="*/ 72 w 165"/>
                  <a:gd name="T33" fmla="*/ 179 h 204"/>
                  <a:gd name="T34" fmla="*/ 57 w 165"/>
                  <a:gd name="T35" fmla="*/ 158 h 204"/>
                  <a:gd name="T36" fmla="*/ 49 w 165"/>
                  <a:gd name="T37" fmla="*/ 138 h 204"/>
                  <a:gd name="T38" fmla="*/ 51 w 165"/>
                  <a:gd name="T39" fmla="*/ 118 h 204"/>
                  <a:gd name="T40" fmla="*/ 55 w 165"/>
                  <a:gd name="T41" fmla="*/ 106 h 204"/>
                  <a:gd name="T42" fmla="*/ 49 w 165"/>
                  <a:gd name="T43" fmla="*/ 89 h 204"/>
                  <a:gd name="T44" fmla="*/ 45 w 165"/>
                  <a:gd name="T45" fmla="*/ 75 h 204"/>
                  <a:gd name="T46" fmla="*/ 60 w 165"/>
                  <a:gd name="T47" fmla="*/ 48 h 204"/>
                  <a:gd name="T48" fmla="*/ 63 w 165"/>
                  <a:gd name="T49" fmla="*/ 34 h 204"/>
                  <a:gd name="T50" fmla="*/ 77 w 165"/>
                  <a:gd name="T51" fmla="*/ 23 h 204"/>
                  <a:gd name="T52" fmla="*/ 103 w 165"/>
                  <a:gd name="T53" fmla="*/ 8 h 204"/>
                  <a:gd name="T54" fmla="*/ 117 w 165"/>
                  <a:gd name="T55" fmla="*/ 19 h 204"/>
                  <a:gd name="T56" fmla="*/ 164 w 165"/>
                  <a:gd name="T57" fmla="*/ 38 h 204"/>
                  <a:gd name="T58" fmla="*/ 160 w 165"/>
                  <a:gd name="T59" fmla="*/ 32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65" h="204">
                    <a:moveTo>
                      <a:pt x="160" y="32"/>
                    </a:moveTo>
                    <a:lnTo>
                      <a:pt x="125" y="0"/>
                    </a:lnTo>
                    <a:lnTo>
                      <a:pt x="103" y="0"/>
                    </a:lnTo>
                    <a:lnTo>
                      <a:pt x="85" y="2"/>
                    </a:lnTo>
                    <a:lnTo>
                      <a:pt x="70" y="11"/>
                    </a:lnTo>
                    <a:lnTo>
                      <a:pt x="32" y="37"/>
                    </a:lnTo>
                    <a:lnTo>
                      <a:pt x="19" y="48"/>
                    </a:lnTo>
                    <a:lnTo>
                      <a:pt x="12" y="60"/>
                    </a:lnTo>
                    <a:lnTo>
                      <a:pt x="2" y="95"/>
                    </a:lnTo>
                    <a:lnTo>
                      <a:pt x="0" y="106"/>
                    </a:lnTo>
                    <a:lnTo>
                      <a:pt x="2" y="118"/>
                    </a:lnTo>
                    <a:lnTo>
                      <a:pt x="9" y="133"/>
                    </a:lnTo>
                    <a:lnTo>
                      <a:pt x="24" y="154"/>
                    </a:lnTo>
                    <a:lnTo>
                      <a:pt x="36" y="169"/>
                    </a:lnTo>
                    <a:lnTo>
                      <a:pt x="55" y="184"/>
                    </a:lnTo>
                    <a:lnTo>
                      <a:pt x="92" y="203"/>
                    </a:lnTo>
                    <a:lnTo>
                      <a:pt x="72" y="179"/>
                    </a:lnTo>
                    <a:lnTo>
                      <a:pt x="57" y="158"/>
                    </a:lnTo>
                    <a:lnTo>
                      <a:pt x="49" y="138"/>
                    </a:lnTo>
                    <a:lnTo>
                      <a:pt x="51" y="118"/>
                    </a:lnTo>
                    <a:lnTo>
                      <a:pt x="55" y="106"/>
                    </a:lnTo>
                    <a:lnTo>
                      <a:pt x="49" y="89"/>
                    </a:lnTo>
                    <a:lnTo>
                      <a:pt x="45" y="75"/>
                    </a:lnTo>
                    <a:lnTo>
                      <a:pt x="60" y="48"/>
                    </a:lnTo>
                    <a:lnTo>
                      <a:pt x="63" y="34"/>
                    </a:lnTo>
                    <a:lnTo>
                      <a:pt x="77" y="23"/>
                    </a:lnTo>
                    <a:lnTo>
                      <a:pt x="103" y="8"/>
                    </a:lnTo>
                    <a:lnTo>
                      <a:pt x="117" y="19"/>
                    </a:lnTo>
                    <a:lnTo>
                      <a:pt x="164" y="38"/>
                    </a:lnTo>
                    <a:lnTo>
                      <a:pt x="160" y="32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99" name="Freeform 51"/>
              <p:cNvSpPr>
                <a:spLocks/>
              </p:cNvSpPr>
              <p:nvPr/>
            </p:nvSpPr>
            <p:spPr bwMode="ltGray">
              <a:xfrm>
                <a:off x="866" y="3767"/>
                <a:ext cx="307" cy="273"/>
              </a:xfrm>
              <a:custGeom>
                <a:avLst/>
                <a:gdLst>
                  <a:gd name="T0" fmla="*/ 139 w 307"/>
                  <a:gd name="T1" fmla="*/ 7 h 273"/>
                  <a:gd name="T2" fmla="*/ 21 w 307"/>
                  <a:gd name="T3" fmla="*/ 12 h 273"/>
                  <a:gd name="T4" fmla="*/ 130 w 307"/>
                  <a:gd name="T5" fmla="*/ 12 h 273"/>
                  <a:gd name="T6" fmla="*/ 113 w 307"/>
                  <a:gd name="T7" fmla="*/ 23 h 273"/>
                  <a:gd name="T8" fmla="*/ 113 w 307"/>
                  <a:gd name="T9" fmla="*/ 28 h 273"/>
                  <a:gd name="T10" fmla="*/ 60 w 307"/>
                  <a:gd name="T11" fmla="*/ 40 h 273"/>
                  <a:gd name="T12" fmla="*/ 99 w 307"/>
                  <a:gd name="T13" fmla="*/ 36 h 273"/>
                  <a:gd name="T14" fmla="*/ 99 w 307"/>
                  <a:gd name="T15" fmla="*/ 43 h 273"/>
                  <a:gd name="T16" fmla="*/ 110 w 307"/>
                  <a:gd name="T17" fmla="*/ 45 h 273"/>
                  <a:gd name="T18" fmla="*/ 12 w 307"/>
                  <a:gd name="T19" fmla="*/ 74 h 273"/>
                  <a:gd name="T20" fmla="*/ 104 w 307"/>
                  <a:gd name="T21" fmla="*/ 59 h 273"/>
                  <a:gd name="T22" fmla="*/ 82 w 307"/>
                  <a:gd name="T23" fmla="*/ 79 h 273"/>
                  <a:gd name="T24" fmla="*/ 12 w 307"/>
                  <a:gd name="T25" fmla="*/ 90 h 273"/>
                  <a:gd name="T26" fmla="*/ 87 w 307"/>
                  <a:gd name="T27" fmla="*/ 80 h 273"/>
                  <a:gd name="T28" fmla="*/ 29 w 307"/>
                  <a:gd name="T29" fmla="*/ 103 h 273"/>
                  <a:gd name="T30" fmla="*/ 64 w 307"/>
                  <a:gd name="T31" fmla="*/ 93 h 273"/>
                  <a:gd name="T32" fmla="*/ 87 w 307"/>
                  <a:gd name="T33" fmla="*/ 90 h 273"/>
                  <a:gd name="T34" fmla="*/ 87 w 307"/>
                  <a:gd name="T35" fmla="*/ 98 h 273"/>
                  <a:gd name="T36" fmla="*/ 73 w 307"/>
                  <a:gd name="T37" fmla="*/ 111 h 273"/>
                  <a:gd name="T38" fmla="*/ 8 w 307"/>
                  <a:gd name="T39" fmla="*/ 129 h 273"/>
                  <a:gd name="T40" fmla="*/ 82 w 307"/>
                  <a:gd name="T41" fmla="*/ 114 h 273"/>
                  <a:gd name="T42" fmla="*/ 69 w 307"/>
                  <a:gd name="T43" fmla="*/ 134 h 273"/>
                  <a:gd name="T44" fmla="*/ 52 w 307"/>
                  <a:gd name="T45" fmla="*/ 145 h 273"/>
                  <a:gd name="T46" fmla="*/ 60 w 307"/>
                  <a:gd name="T47" fmla="*/ 145 h 273"/>
                  <a:gd name="T48" fmla="*/ 60 w 307"/>
                  <a:gd name="T49" fmla="*/ 152 h 273"/>
                  <a:gd name="T50" fmla="*/ 12 w 307"/>
                  <a:gd name="T51" fmla="*/ 168 h 273"/>
                  <a:gd name="T52" fmla="*/ 52 w 307"/>
                  <a:gd name="T53" fmla="*/ 167 h 273"/>
                  <a:gd name="T54" fmla="*/ 52 w 307"/>
                  <a:gd name="T55" fmla="*/ 168 h 273"/>
                  <a:gd name="T56" fmla="*/ 56 w 307"/>
                  <a:gd name="T57" fmla="*/ 176 h 273"/>
                  <a:gd name="T58" fmla="*/ 46 w 307"/>
                  <a:gd name="T59" fmla="*/ 191 h 273"/>
                  <a:gd name="T60" fmla="*/ 56 w 307"/>
                  <a:gd name="T61" fmla="*/ 198 h 273"/>
                  <a:gd name="T62" fmla="*/ 60 w 307"/>
                  <a:gd name="T63" fmla="*/ 229 h 273"/>
                  <a:gd name="T64" fmla="*/ 69 w 307"/>
                  <a:gd name="T65" fmla="*/ 191 h 273"/>
                  <a:gd name="T66" fmla="*/ 143 w 307"/>
                  <a:gd name="T67" fmla="*/ 272 h 273"/>
                  <a:gd name="T68" fmla="*/ 99 w 307"/>
                  <a:gd name="T69" fmla="*/ 176 h 273"/>
                  <a:gd name="T70" fmla="*/ 99 w 307"/>
                  <a:gd name="T71" fmla="*/ 175 h 273"/>
                  <a:gd name="T72" fmla="*/ 104 w 307"/>
                  <a:gd name="T73" fmla="*/ 167 h 273"/>
                  <a:gd name="T74" fmla="*/ 166 w 307"/>
                  <a:gd name="T75" fmla="*/ 214 h 273"/>
                  <a:gd name="T76" fmla="*/ 126 w 307"/>
                  <a:gd name="T77" fmla="*/ 188 h 273"/>
                  <a:gd name="T78" fmla="*/ 113 w 307"/>
                  <a:gd name="T79" fmla="*/ 145 h 273"/>
                  <a:gd name="T80" fmla="*/ 116 w 307"/>
                  <a:gd name="T81" fmla="*/ 134 h 273"/>
                  <a:gd name="T82" fmla="*/ 139 w 307"/>
                  <a:gd name="T83" fmla="*/ 162 h 273"/>
                  <a:gd name="T84" fmla="*/ 126 w 307"/>
                  <a:gd name="T85" fmla="*/ 119 h 273"/>
                  <a:gd name="T86" fmla="*/ 148 w 307"/>
                  <a:gd name="T87" fmla="*/ 111 h 273"/>
                  <a:gd name="T88" fmla="*/ 166 w 307"/>
                  <a:gd name="T89" fmla="*/ 141 h 273"/>
                  <a:gd name="T90" fmla="*/ 143 w 307"/>
                  <a:gd name="T91" fmla="*/ 90 h 273"/>
                  <a:gd name="T92" fmla="*/ 148 w 307"/>
                  <a:gd name="T93" fmla="*/ 85 h 273"/>
                  <a:gd name="T94" fmla="*/ 152 w 307"/>
                  <a:gd name="T95" fmla="*/ 62 h 273"/>
                  <a:gd name="T96" fmla="*/ 174 w 307"/>
                  <a:gd name="T97" fmla="*/ 64 h 273"/>
                  <a:gd name="T98" fmla="*/ 253 w 307"/>
                  <a:gd name="T99" fmla="*/ 126 h 273"/>
                  <a:gd name="T100" fmla="*/ 195 w 307"/>
                  <a:gd name="T101" fmla="*/ 90 h 273"/>
                  <a:gd name="T102" fmla="*/ 166 w 307"/>
                  <a:gd name="T103" fmla="*/ 40 h 273"/>
                  <a:gd name="T104" fmla="*/ 174 w 307"/>
                  <a:gd name="T105" fmla="*/ 31 h 273"/>
                  <a:gd name="T106" fmla="*/ 213 w 307"/>
                  <a:gd name="T107" fmla="*/ 59 h 273"/>
                  <a:gd name="T108" fmla="*/ 205 w 307"/>
                  <a:gd name="T109" fmla="*/ 57 h 273"/>
                  <a:gd name="T110" fmla="*/ 187 w 307"/>
                  <a:gd name="T111" fmla="*/ 18 h 273"/>
                  <a:gd name="T112" fmla="*/ 236 w 307"/>
                  <a:gd name="T113" fmla="*/ 57 h 273"/>
                  <a:gd name="T114" fmla="*/ 204 w 307"/>
                  <a:gd name="T115" fmla="*/ 38 h 273"/>
                  <a:gd name="T116" fmla="*/ 179 w 307"/>
                  <a:gd name="T117" fmla="*/ 2 h 2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307" h="273">
                    <a:moveTo>
                      <a:pt x="173" y="3"/>
                    </a:moveTo>
                    <a:lnTo>
                      <a:pt x="152" y="0"/>
                    </a:lnTo>
                    <a:lnTo>
                      <a:pt x="139" y="7"/>
                    </a:lnTo>
                    <a:lnTo>
                      <a:pt x="126" y="9"/>
                    </a:lnTo>
                    <a:lnTo>
                      <a:pt x="96" y="12"/>
                    </a:lnTo>
                    <a:lnTo>
                      <a:pt x="21" y="12"/>
                    </a:lnTo>
                    <a:lnTo>
                      <a:pt x="96" y="13"/>
                    </a:lnTo>
                    <a:lnTo>
                      <a:pt x="116" y="9"/>
                    </a:lnTo>
                    <a:lnTo>
                      <a:pt x="130" y="12"/>
                    </a:lnTo>
                    <a:lnTo>
                      <a:pt x="113" y="16"/>
                    </a:lnTo>
                    <a:lnTo>
                      <a:pt x="126" y="16"/>
                    </a:lnTo>
                    <a:lnTo>
                      <a:pt x="113" y="23"/>
                    </a:lnTo>
                    <a:lnTo>
                      <a:pt x="17" y="64"/>
                    </a:lnTo>
                    <a:lnTo>
                      <a:pt x="116" y="23"/>
                    </a:lnTo>
                    <a:lnTo>
                      <a:pt x="113" y="28"/>
                    </a:lnTo>
                    <a:lnTo>
                      <a:pt x="99" y="36"/>
                    </a:lnTo>
                    <a:lnTo>
                      <a:pt x="87" y="38"/>
                    </a:lnTo>
                    <a:lnTo>
                      <a:pt x="60" y="40"/>
                    </a:lnTo>
                    <a:lnTo>
                      <a:pt x="17" y="36"/>
                    </a:lnTo>
                    <a:lnTo>
                      <a:pt x="87" y="40"/>
                    </a:lnTo>
                    <a:lnTo>
                      <a:pt x="99" y="36"/>
                    </a:lnTo>
                    <a:lnTo>
                      <a:pt x="113" y="33"/>
                    </a:lnTo>
                    <a:lnTo>
                      <a:pt x="110" y="40"/>
                    </a:lnTo>
                    <a:lnTo>
                      <a:pt x="99" y="43"/>
                    </a:lnTo>
                    <a:lnTo>
                      <a:pt x="12" y="67"/>
                    </a:lnTo>
                    <a:lnTo>
                      <a:pt x="99" y="45"/>
                    </a:lnTo>
                    <a:lnTo>
                      <a:pt x="110" y="45"/>
                    </a:lnTo>
                    <a:lnTo>
                      <a:pt x="99" y="52"/>
                    </a:lnTo>
                    <a:lnTo>
                      <a:pt x="87" y="59"/>
                    </a:lnTo>
                    <a:lnTo>
                      <a:pt x="12" y="74"/>
                    </a:lnTo>
                    <a:lnTo>
                      <a:pt x="96" y="57"/>
                    </a:lnTo>
                    <a:lnTo>
                      <a:pt x="99" y="57"/>
                    </a:lnTo>
                    <a:lnTo>
                      <a:pt x="104" y="59"/>
                    </a:lnTo>
                    <a:lnTo>
                      <a:pt x="87" y="69"/>
                    </a:lnTo>
                    <a:lnTo>
                      <a:pt x="104" y="67"/>
                    </a:lnTo>
                    <a:lnTo>
                      <a:pt x="82" y="79"/>
                    </a:lnTo>
                    <a:lnTo>
                      <a:pt x="64" y="85"/>
                    </a:lnTo>
                    <a:lnTo>
                      <a:pt x="29" y="90"/>
                    </a:lnTo>
                    <a:lnTo>
                      <a:pt x="12" y="90"/>
                    </a:lnTo>
                    <a:lnTo>
                      <a:pt x="43" y="88"/>
                    </a:lnTo>
                    <a:lnTo>
                      <a:pt x="77" y="83"/>
                    </a:lnTo>
                    <a:lnTo>
                      <a:pt x="87" y="80"/>
                    </a:lnTo>
                    <a:lnTo>
                      <a:pt x="77" y="88"/>
                    </a:lnTo>
                    <a:lnTo>
                      <a:pt x="60" y="98"/>
                    </a:lnTo>
                    <a:lnTo>
                      <a:pt x="29" y="103"/>
                    </a:lnTo>
                    <a:lnTo>
                      <a:pt x="0" y="106"/>
                    </a:lnTo>
                    <a:lnTo>
                      <a:pt x="38" y="100"/>
                    </a:lnTo>
                    <a:lnTo>
                      <a:pt x="64" y="93"/>
                    </a:lnTo>
                    <a:lnTo>
                      <a:pt x="87" y="85"/>
                    </a:lnTo>
                    <a:lnTo>
                      <a:pt x="90" y="83"/>
                    </a:lnTo>
                    <a:lnTo>
                      <a:pt x="87" y="90"/>
                    </a:lnTo>
                    <a:lnTo>
                      <a:pt x="96" y="88"/>
                    </a:lnTo>
                    <a:lnTo>
                      <a:pt x="104" y="90"/>
                    </a:lnTo>
                    <a:lnTo>
                      <a:pt x="87" y="98"/>
                    </a:lnTo>
                    <a:lnTo>
                      <a:pt x="87" y="103"/>
                    </a:lnTo>
                    <a:lnTo>
                      <a:pt x="64" y="111"/>
                    </a:lnTo>
                    <a:lnTo>
                      <a:pt x="73" y="111"/>
                    </a:lnTo>
                    <a:lnTo>
                      <a:pt x="64" y="117"/>
                    </a:lnTo>
                    <a:lnTo>
                      <a:pt x="34" y="126"/>
                    </a:lnTo>
                    <a:lnTo>
                      <a:pt x="8" y="129"/>
                    </a:lnTo>
                    <a:lnTo>
                      <a:pt x="46" y="124"/>
                    </a:lnTo>
                    <a:lnTo>
                      <a:pt x="69" y="117"/>
                    </a:lnTo>
                    <a:lnTo>
                      <a:pt x="82" y="114"/>
                    </a:lnTo>
                    <a:lnTo>
                      <a:pt x="82" y="121"/>
                    </a:lnTo>
                    <a:lnTo>
                      <a:pt x="82" y="124"/>
                    </a:lnTo>
                    <a:lnTo>
                      <a:pt x="69" y="134"/>
                    </a:lnTo>
                    <a:lnTo>
                      <a:pt x="56" y="141"/>
                    </a:lnTo>
                    <a:lnTo>
                      <a:pt x="64" y="141"/>
                    </a:lnTo>
                    <a:lnTo>
                      <a:pt x="52" y="145"/>
                    </a:lnTo>
                    <a:lnTo>
                      <a:pt x="8" y="157"/>
                    </a:lnTo>
                    <a:lnTo>
                      <a:pt x="38" y="150"/>
                    </a:lnTo>
                    <a:lnTo>
                      <a:pt x="60" y="145"/>
                    </a:lnTo>
                    <a:lnTo>
                      <a:pt x="60" y="152"/>
                    </a:lnTo>
                    <a:lnTo>
                      <a:pt x="46" y="155"/>
                    </a:lnTo>
                    <a:lnTo>
                      <a:pt x="60" y="152"/>
                    </a:lnTo>
                    <a:lnTo>
                      <a:pt x="60" y="157"/>
                    </a:lnTo>
                    <a:lnTo>
                      <a:pt x="52" y="162"/>
                    </a:lnTo>
                    <a:lnTo>
                      <a:pt x="12" y="168"/>
                    </a:lnTo>
                    <a:lnTo>
                      <a:pt x="46" y="162"/>
                    </a:lnTo>
                    <a:lnTo>
                      <a:pt x="46" y="165"/>
                    </a:lnTo>
                    <a:lnTo>
                      <a:pt x="52" y="167"/>
                    </a:lnTo>
                    <a:lnTo>
                      <a:pt x="12" y="183"/>
                    </a:lnTo>
                    <a:lnTo>
                      <a:pt x="43" y="171"/>
                    </a:lnTo>
                    <a:lnTo>
                      <a:pt x="52" y="168"/>
                    </a:lnTo>
                    <a:lnTo>
                      <a:pt x="56" y="175"/>
                    </a:lnTo>
                    <a:lnTo>
                      <a:pt x="46" y="178"/>
                    </a:lnTo>
                    <a:lnTo>
                      <a:pt x="56" y="176"/>
                    </a:lnTo>
                    <a:lnTo>
                      <a:pt x="46" y="191"/>
                    </a:lnTo>
                    <a:lnTo>
                      <a:pt x="8" y="207"/>
                    </a:lnTo>
                    <a:lnTo>
                      <a:pt x="46" y="191"/>
                    </a:lnTo>
                    <a:lnTo>
                      <a:pt x="43" y="198"/>
                    </a:lnTo>
                    <a:lnTo>
                      <a:pt x="56" y="191"/>
                    </a:lnTo>
                    <a:lnTo>
                      <a:pt x="56" y="198"/>
                    </a:lnTo>
                    <a:lnTo>
                      <a:pt x="60" y="231"/>
                    </a:lnTo>
                    <a:lnTo>
                      <a:pt x="99" y="272"/>
                    </a:lnTo>
                    <a:lnTo>
                      <a:pt x="60" y="229"/>
                    </a:lnTo>
                    <a:lnTo>
                      <a:pt x="60" y="212"/>
                    </a:lnTo>
                    <a:lnTo>
                      <a:pt x="64" y="199"/>
                    </a:lnTo>
                    <a:lnTo>
                      <a:pt x="69" y="191"/>
                    </a:lnTo>
                    <a:lnTo>
                      <a:pt x="77" y="175"/>
                    </a:lnTo>
                    <a:lnTo>
                      <a:pt x="87" y="181"/>
                    </a:lnTo>
                    <a:lnTo>
                      <a:pt x="143" y="272"/>
                    </a:lnTo>
                    <a:lnTo>
                      <a:pt x="90" y="181"/>
                    </a:lnTo>
                    <a:lnTo>
                      <a:pt x="90" y="171"/>
                    </a:lnTo>
                    <a:lnTo>
                      <a:pt x="99" y="176"/>
                    </a:lnTo>
                    <a:lnTo>
                      <a:pt x="110" y="264"/>
                    </a:lnTo>
                    <a:lnTo>
                      <a:pt x="104" y="188"/>
                    </a:lnTo>
                    <a:lnTo>
                      <a:pt x="99" y="175"/>
                    </a:lnTo>
                    <a:lnTo>
                      <a:pt x="96" y="168"/>
                    </a:lnTo>
                    <a:lnTo>
                      <a:pt x="99" y="157"/>
                    </a:lnTo>
                    <a:lnTo>
                      <a:pt x="104" y="167"/>
                    </a:lnTo>
                    <a:lnTo>
                      <a:pt x="116" y="186"/>
                    </a:lnTo>
                    <a:lnTo>
                      <a:pt x="130" y="198"/>
                    </a:lnTo>
                    <a:lnTo>
                      <a:pt x="166" y="214"/>
                    </a:lnTo>
                    <a:lnTo>
                      <a:pt x="240" y="245"/>
                    </a:lnTo>
                    <a:lnTo>
                      <a:pt x="143" y="199"/>
                    </a:lnTo>
                    <a:lnTo>
                      <a:pt x="126" y="188"/>
                    </a:lnTo>
                    <a:lnTo>
                      <a:pt x="116" y="181"/>
                    </a:lnTo>
                    <a:lnTo>
                      <a:pt x="110" y="171"/>
                    </a:lnTo>
                    <a:lnTo>
                      <a:pt x="113" y="145"/>
                    </a:lnTo>
                    <a:lnTo>
                      <a:pt x="116" y="152"/>
                    </a:lnTo>
                    <a:lnTo>
                      <a:pt x="116" y="137"/>
                    </a:lnTo>
                    <a:lnTo>
                      <a:pt x="116" y="134"/>
                    </a:lnTo>
                    <a:lnTo>
                      <a:pt x="126" y="145"/>
                    </a:lnTo>
                    <a:lnTo>
                      <a:pt x="209" y="233"/>
                    </a:lnTo>
                    <a:lnTo>
                      <a:pt x="139" y="162"/>
                    </a:lnTo>
                    <a:lnTo>
                      <a:pt x="130" y="155"/>
                    </a:lnTo>
                    <a:lnTo>
                      <a:pt x="126" y="145"/>
                    </a:lnTo>
                    <a:lnTo>
                      <a:pt x="126" y="119"/>
                    </a:lnTo>
                    <a:lnTo>
                      <a:pt x="130" y="121"/>
                    </a:lnTo>
                    <a:lnTo>
                      <a:pt x="135" y="106"/>
                    </a:lnTo>
                    <a:lnTo>
                      <a:pt x="148" y="111"/>
                    </a:lnTo>
                    <a:lnTo>
                      <a:pt x="213" y="209"/>
                    </a:lnTo>
                    <a:lnTo>
                      <a:pt x="178" y="162"/>
                    </a:lnTo>
                    <a:lnTo>
                      <a:pt x="166" y="141"/>
                    </a:lnTo>
                    <a:lnTo>
                      <a:pt x="148" y="121"/>
                    </a:lnTo>
                    <a:lnTo>
                      <a:pt x="148" y="110"/>
                    </a:lnTo>
                    <a:lnTo>
                      <a:pt x="143" y="90"/>
                    </a:lnTo>
                    <a:lnTo>
                      <a:pt x="152" y="93"/>
                    </a:lnTo>
                    <a:lnTo>
                      <a:pt x="187" y="191"/>
                    </a:lnTo>
                    <a:lnTo>
                      <a:pt x="148" y="85"/>
                    </a:lnTo>
                    <a:lnTo>
                      <a:pt x="148" y="77"/>
                    </a:lnTo>
                    <a:lnTo>
                      <a:pt x="152" y="83"/>
                    </a:lnTo>
                    <a:lnTo>
                      <a:pt x="152" y="62"/>
                    </a:lnTo>
                    <a:lnTo>
                      <a:pt x="161" y="69"/>
                    </a:lnTo>
                    <a:lnTo>
                      <a:pt x="161" y="57"/>
                    </a:lnTo>
                    <a:lnTo>
                      <a:pt x="174" y="64"/>
                    </a:lnTo>
                    <a:lnTo>
                      <a:pt x="192" y="88"/>
                    </a:lnTo>
                    <a:lnTo>
                      <a:pt x="213" y="103"/>
                    </a:lnTo>
                    <a:lnTo>
                      <a:pt x="253" y="126"/>
                    </a:lnTo>
                    <a:lnTo>
                      <a:pt x="275" y="147"/>
                    </a:lnTo>
                    <a:lnTo>
                      <a:pt x="213" y="103"/>
                    </a:lnTo>
                    <a:lnTo>
                      <a:pt x="195" y="90"/>
                    </a:lnTo>
                    <a:lnTo>
                      <a:pt x="178" y="74"/>
                    </a:lnTo>
                    <a:lnTo>
                      <a:pt x="174" y="62"/>
                    </a:lnTo>
                    <a:lnTo>
                      <a:pt x="166" y="40"/>
                    </a:lnTo>
                    <a:lnTo>
                      <a:pt x="169" y="43"/>
                    </a:lnTo>
                    <a:lnTo>
                      <a:pt x="178" y="40"/>
                    </a:lnTo>
                    <a:lnTo>
                      <a:pt x="174" y="31"/>
                    </a:lnTo>
                    <a:lnTo>
                      <a:pt x="183" y="40"/>
                    </a:lnTo>
                    <a:lnTo>
                      <a:pt x="192" y="49"/>
                    </a:lnTo>
                    <a:lnTo>
                      <a:pt x="213" y="59"/>
                    </a:lnTo>
                    <a:lnTo>
                      <a:pt x="245" y="69"/>
                    </a:lnTo>
                    <a:lnTo>
                      <a:pt x="306" y="93"/>
                    </a:lnTo>
                    <a:lnTo>
                      <a:pt x="205" y="57"/>
                    </a:lnTo>
                    <a:lnTo>
                      <a:pt x="192" y="47"/>
                    </a:lnTo>
                    <a:lnTo>
                      <a:pt x="187" y="43"/>
                    </a:lnTo>
                    <a:lnTo>
                      <a:pt x="187" y="18"/>
                    </a:lnTo>
                    <a:lnTo>
                      <a:pt x="195" y="26"/>
                    </a:lnTo>
                    <a:lnTo>
                      <a:pt x="209" y="38"/>
                    </a:lnTo>
                    <a:lnTo>
                      <a:pt x="236" y="57"/>
                    </a:lnTo>
                    <a:lnTo>
                      <a:pt x="270" y="77"/>
                    </a:lnTo>
                    <a:lnTo>
                      <a:pt x="279" y="85"/>
                    </a:lnTo>
                    <a:lnTo>
                      <a:pt x="204" y="38"/>
                    </a:lnTo>
                    <a:lnTo>
                      <a:pt x="195" y="21"/>
                    </a:lnTo>
                    <a:lnTo>
                      <a:pt x="200" y="9"/>
                    </a:lnTo>
                    <a:lnTo>
                      <a:pt x="179" y="2"/>
                    </a:lnTo>
                    <a:lnTo>
                      <a:pt x="173" y="3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00" name="Freeform 52"/>
              <p:cNvSpPr>
                <a:spLocks/>
              </p:cNvSpPr>
              <p:nvPr/>
            </p:nvSpPr>
            <p:spPr bwMode="ltGray">
              <a:xfrm>
                <a:off x="1375" y="3880"/>
                <a:ext cx="232" cy="268"/>
              </a:xfrm>
              <a:custGeom>
                <a:avLst/>
                <a:gdLst>
                  <a:gd name="T0" fmla="*/ 54 w 232"/>
                  <a:gd name="T1" fmla="*/ 267 h 268"/>
                  <a:gd name="T2" fmla="*/ 8 w 232"/>
                  <a:gd name="T3" fmla="*/ 153 h 268"/>
                  <a:gd name="T4" fmla="*/ 4 w 232"/>
                  <a:gd name="T5" fmla="*/ 148 h 268"/>
                  <a:gd name="T6" fmla="*/ 1 w 232"/>
                  <a:gd name="T7" fmla="*/ 139 h 268"/>
                  <a:gd name="T8" fmla="*/ 1 w 232"/>
                  <a:gd name="T9" fmla="*/ 129 h 268"/>
                  <a:gd name="T10" fmla="*/ 0 w 232"/>
                  <a:gd name="T11" fmla="*/ 119 h 268"/>
                  <a:gd name="T12" fmla="*/ 1 w 232"/>
                  <a:gd name="T13" fmla="*/ 108 h 268"/>
                  <a:gd name="T14" fmla="*/ 6 w 232"/>
                  <a:gd name="T15" fmla="*/ 92 h 268"/>
                  <a:gd name="T16" fmla="*/ 32 w 232"/>
                  <a:gd name="T17" fmla="*/ 29 h 268"/>
                  <a:gd name="T18" fmla="*/ 39 w 232"/>
                  <a:gd name="T19" fmla="*/ 24 h 268"/>
                  <a:gd name="T20" fmla="*/ 49 w 232"/>
                  <a:gd name="T21" fmla="*/ 13 h 268"/>
                  <a:gd name="T22" fmla="*/ 62 w 232"/>
                  <a:gd name="T23" fmla="*/ 6 h 268"/>
                  <a:gd name="T24" fmla="*/ 81 w 232"/>
                  <a:gd name="T25" fmla="*/ 1 h 268"/>
                  <a:gd name="T26" fmla="*/ 96 w 232"/>
                  <a:gd name="T27" fmla="*/ 0 h 268"/>
                  <a:gd name="T28" fmla="*/ 109 w 232"/>
                  <a:gd name="T29" fmla="*/ 3 h 268"/>
                  <a:gd name="T30" fmla="*/ 125 w 232"/>
                  <a:gd name="T31" fmla="*/ 8 h 268"/>
                  <a:gd name="T32" fmla="*/ 144 w 232"/>
                  <a:gd name="T33" fmla="*/ 19 h 268"/>
                  <a:gd name="T34" fmla="*/ 166 w 232"/>
                  <a:gd name="T35" fmla="*/ 31 h 268"/>
                  <a:gd name="T36" fmla="*/ 179 w 232"/>
                  <a:gd name="T37" fmla="*/ 41 h 268"/>
                  <a:gd name="T38" fmla="*/ 189 w 232"/>
                  <a:gd name="T39" fmla="*/ 52 h 268"/>
                  <a:gd name="T40" fmla="*/ 194 w 232"/>
                  <a:gd name="T41" fmla="*/ 60 h 268"/>
                  <a:gd name="T42" fmla="*/ 213 w 232"/>
                  <a:gd name="T43" fmla="*/ 93 h 268"/>
                  <a:gd name="T44" fmla="*/ 214 w 232"/>
                  <a:gd name="T45" fmla="*/ 95 h 268"/>
                  <a:gd name="T46" fmla="*/ 219 w 232"/>
                  <a:gd name="T47" fmla="*/ 109 h 268"/>
                  <a:gd name="T48" fmla="*/ 221 w 232"/>
                  <a:gd name="T49" fmla="*/ 119 h 268"/>
                  <a:gd name="T50" fmla="*/ 231 w 232"/>
                  <a:gd name="T51" fmla="*/ 169 h 268"/>
                  <a:gd name="T52" fmla="*/ 218 w 232"/>
                  <a:gd name="T53" fmla="*/ 140 h 268"/>
                  <a:gd name="T54" fmla="*/ 206 w 232"/>
                  <a:gd name="T55" fmla="*/ 118 h 268"/>
                  <a:gd name="T56" fmla="*/ 194 w 232"/>
                  <a:gd name="T57" fmla="*/ 95 h 268"/>
                  <a:gd name="T58" fmla="*/ 178 w 232"/>
                  <a:gd name="T59" fmla="*/ 72 h 268"/>
                  <a:gd name="T60" fmla="*/ 122 w 232"/>
                  <a:gd name="T61" fmla="*/ 20 h 268"/>
                  <a:gd name="T62" fmla="*/ 109 w 232"/>
                  <a:gd name="T63" fmla="*/ 14 h 268"/>
                  <a:gd name="T64" fmla="*/ 96 w 232"/>
                  <a:gd name="T65" fmla="*/ 11 h 268"/>
                  <a:gd name="T66" fmla="*/ 86 w 232"/>
                  <a:gd name="T67" fmla="*/ 11 h 268"/>
                  <a:gd name="T68" fmla="*/ 75 w 232"/>
                  <a:gd name="T69" fmla="*/ 17 h 268"/>
                  <a:gd name="T70" fmla="*/ 60 w 232"/>
                  <a:gd name="T71" fmla="*/ 35 h 268"/>
                  <a:gd name="T72" fmla="*/ 44 w 232"/>
                  <a:gd name="T73" fmla="*/ 97 h 268"/>
                  <a:gd name="T74" fmla="*/ 28 w 232"/>
                  <a:gd name="T75" fmla="*/ 139 h 268"/>
                  <a:gd name="T76" fmla="*/ 27 w 232"/>
                  <a:gd name="T77" fmla="*/ 148 h 268"/>
                  <a:gd name="T78" fmla="*/ 28 w 232"/>
                  <a:gd name="T79" fmla="*/ 158 h 268"/>
                  <a:gd name="T80" fmla="*/ 31 w 232"/>
                  <a:gd name="T81" fmla="*/ 168 h 268"/>
                  <a:gd name="T82" fmla="*/ 43 w 232"/>
                  <a:gd name="T83" fmla="*/ 189 h 268"/>
                  <a:gd name="T84" fmla="*/ 35 w 232"/>
                  <a:gd name="T85" fmla="*/ 169 h 268"/>
                  <a:gd name="T86" fmla="*/ 51 w 232"/>
                  <a:gd name="T87" fmla="*/ 210 h 268"/>
                  <a:gd name="T88" fmla="*/ 59 w 232"/>
                  <a:gd name="T89" fmla="*/ 231 h 268"/>
                  <a:gd name="T90" fmla="*/ 62 w 232"/>
                  <a:gd name="T91" fmla="*/ 247 h 268"/>
                  <a:gd name="T92" fmla="*/ 56 w 232"/>
                  <a:gd name="T93" fmla="*/ 263 h 268"/>
                  <a:gd name="T94" fmla="*/ 54 w 232"/>
                  <a:gd name="T95" fmla="*/ 267 h 2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232" h="268">
                    <a:moveTo>
                      <a:pt x="54" y="267"/>
                    </a:moveTo>
                    <a:lnTo>
                      <a:pt x="8" y="153"/>
                    </a:lnTo>
                    <a:lnTo>
                      <a:pt x="4" y="148"/>
                    </a:lnTo>
                    <a:lnTo>
                      <a:pt x="1" y="139"/>
                    </a:lnTo>
                    <a:lnTo>
                      <a:pt x="1" y="129"/>
                    </a:lnTo>
                    <a:lnTo>
                      <a:pt x="0" y="119"/>
                    </a:lnTo>
                    <a:lnTo>
                      <a:pt x="1" y="108"/>
                    </a:lnTo>
                    <a:lnTo>
                      <a:pt x="6" y="92"/>
                    </a:lnTo>
                    <a:lnTo>
                      <a:pt x="32" y="29"/>
                    </a:lnTo>
                    <a:lnTo>
                      <a:pt x="39" y="24"/>
                    </a:lnTo>
                    <a:lnTo>
                      <a:pt x="49" y="13"/>
                    </a:lnTo>
                    <a:lnTo>
                      <a:pt x="62" y="6"/>
                    </a:lnTo>
                    <a:lnTo>
                      <a:pt x="81" y="1"/>
                    </a:lnTo>
                    <a:lnTo>
                      <a:pt x="96" y="0"/>
                    </a:lnTo>
                    <a:lnTo>
                      <a:pt x="109" y="3"/>
                    </a:lnTo>
                    <a:lnTo>
                      <a:pt x="125" y="8"/>
                    </a:lnTo>
                    <a:lnTo>
                      <a:pt x="144" y="19"/>
                    </a:lnTo>
                    <a:lnTo>
                      <a:pt x="166" y="31"/>
                    </a:lnTo>
                    <a:lnTo>
                      <a:pt x="179" y="41"/>
                    </a:lnTo>
                    <a:lnTo>
                      <a:pt x="189" y="52"/>
                    </a:lnTo>
                    <a:lnTo>
                      <a:pt x="194" y="60"/>
                    </a:lnTo>
                    <a:lnTo>
                      <a:pt x="213" y="93"/>
                    </a:lnTo>
                    <a:lnTo>
                      <a:pt x="214" y="95"/>
                    </a:lnTo>
                    <a:lnTo>
                      <a:pt x="219" y="109"/>
                    </a:lnTo>
                    <a:lnTo>
                      <a:pt x="221" y="119"/>
                    </a:lnTo>
                    <a:lnTo>
                      <a:pt x="231" y="169"/>
                    </a:lnTo>
                    <a:lnTo>
                      <a:pt x="218" y="140"/>
                    </a:lnTo>
                    <a:lnTo>
                      <a:pt x="206" y="118"/>
                    </a:lnTo>
                    <a:lnTo>
                      <a:pt x="194" y="95"/>
                    </a:lnTo>
                    <a:lnTo>
                      <a:pt x="178" y="72"/>
                    </a:lnTo>
                    <a:lnTo>
                      <a:pt x="122" y="20"/>
                    </a:lnTo>
                    <a:lnTo>
                      <a:pt x="109" y="14"/>
                    </a:lnTo>
                    <a:lnTo>
                      <a:pt x="96" y="11"/>
                    </a:lnTo>
                    <a:lnTo>
                      <a:pt x="86" y="11"/>
                    </a:lnTo>
                    <a:lnTo>
                      <a:pt x="75" y="17"/>
                    </a:lnTo>
                    <a:lnTo>
                      <a:pt x="60" y="35"/>
                    </a:lnTo>
                    <a:lnTo>
                      <a:pt x="44" y="97"/>
                    </a:lnTo>
                    <a:lnTo>
                      <a:pt x="28" y="139"/>
                    </a:lnTo>
                    <a:lnTo>
                      <a:pt x="27" y="148"/>
                    </a:lnTo>
                    <a:lnTo>
                      <a:pt x="28" y="158"/>
                    </a:lnTo>
                    <a:lnTo>
                      <a:pt x="31" y="168"/>
                    </a:lnTo>
                    <a:lnTo>
                      <a:pt x="43" y="189"/>
                    </a:lnTo>
                    <a:lnTo>
                      <a:pt x="35" y="169"/>
                    </a:lnTo>
                    <a:lnTo>
                      <a:pt x="51" y="210"/>
                    </a:lnTo>
                    <a:lnTo>
                      <a:pt x="59" y="231"/>
                    </a:lnTo>
                    <a:lnTo>
                      <a:pt x="62" y="247"/>
                    </a:lnTo>
                    <a:lnTo>
                      <a:pt x="56" y="263"/>
                    </a:lnTo>
                    <a:lnTo>
                      <a:pt x="54" y="267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01" name="Freeform 53"/>
              <p:cNvSpPr>
                <a:spLocks/>
              </p:cNvSpPr>
              <p:nvPr/>
            </p:nvSpPr>
            <p:spPr bwMode="ltGray">
              <a:xfrm>
                <a:off x="1254" y="3784"/>
                <a:ext cx="257" cy="256"/>
              </a:xfrm>
              <a:custGeom>
                <a:avLst/>
                <a:gdLst>
                  <a:gd name="T0" fmla="*/ 252 w 257"/>
                  <a:gd name="T1" fmla="*/ 39 h 256"/>
                  <a:gd name="T2" fmla="*/ 234 w 257"/>
                  <a:gd name="T3" fmla="*/ 22 h 256"/>
                  <a:gd name="T4" fmla="*/ 225 w 257"/>
                  <a:gd name="T5" fmla="*/ 16 h 256"/>
                  <a:gd name="T6" fmla="*/ 206 w 257"/>
                  <a:gd name="T7" fmla="*/ 11 h 256"/>
                  <a:gd name="T8" fmla="*/ 189 w 257"/>
                  <a:gd name="T9" fmla="*/ 6 h 256"/>
                  <a:gd name="T10" fmla="*/ 165 w 257"/>
                  <a:gd name="T11" fmla="*/ 1 h 256"/>
                  <a:gd name="T12" fmla="*/ 145 w 257"/>
                  <a:gd name="T13" fmla="*/ 0 h 256"/>
                  <a:gd name="T14" fmla="*/ 126 w 257"/>
                  <a:gd name="T15" fmla="*/ 2 h 256"/>
                  <a:gd name="T16" fmla="*/ 105 w 257"/>
                  <a:gd name="T17" fmla="*/ 4 h 256"/>
                  <a:gd name="T18" fmla="*/ 81 w 257"/>
                  <a:gd name="T19" fmla="*/ 9 h 256"/>
                  <a:gd name="T20" fmla="*/ 66 w 257"/>
                  <a:gd name="T21" fmla="*/ 18 h 256"/>
                  <a:gd name="T22" fmla="*/ 51 w 257"/>
                  <a:gd name="T23" fmla="*/ 33 h 256"/>
                  <a:gd name="T24" fmla="*/ 35 w 257"/>
                  <a:gd name="T25" fmla="*/ 43 h 256"/>
                  <a:gd name="T26" fmla="*/ 24 w 257"/>
                  <a:gd name="T27" fmla="*/ 54 h 256"/>
                  <a:gd name="T28" fmla="*/ 9 w 257"/>
                  <a:gd name="T29" fmla="*/ 69 h 256"/>
                  <a:gd name="T30" fmla="*/ 0 w 257"/>
                  <a:gd name="T31" fmla="*/ 99 h 256"/>
                  <a:gd name="T32" fmla="*/ 3 w 257"/>
                  <a:gd name="T33" fmla="*/ 122 h 256"/>
                  <a:gd name="T34" fmla="*/ 14 w 257"/>
                  <a:gd name="T35" fmla="*/ 155 h 256"/>
                  <a:gd name="T36" fmla="*/ 35 w 257"/>
                  <a:gd name="T37" fmla="*/ 185 h 256"/>
                  <a:gd name="T38" fmla="*/ 81 w 257"/>
                  <a:gd name="T39" fmla="*/ 255 h 256"/>
                  <a:gd name="T40" fmla="*/ 64 w 257"/>
                  <a:gd name="T41" fmla="*/ 180 h 256"/>
                  <a:gd name="T42" fmla="*/ 53 w 257"/>
                  <a:gd name="T43" fmla="*/ 154 h 256"/>
                  <a:gd name="T44" fmla="*/ 48 w 257"/>
                  <a:gd name="T45" fmla="*/ 132 h 256"/>
                  <a:gd name="T46" fmla="*/ 44 w 257"/>
                  <a:gd name="T47" fmla="*/ 107 h 256"/>
                  <a:gd name="T48" fmla="*/ 51 w 257"/>
                  <a:gd name="T49" fmla="*/ 81 h 256"/>
                  <a:gd name="T50" fmla="*/ 57 w 257"/>
                  <a:gd name="T51" fmla="*/ 60 h 256"/>
                  <a:gd name="T52" fmla="*/ 69 w 257"/>
                  <a:gd name="T53" fmla="*/ 34 h 256"/>
                  <a:gd name="T54" fmla="*/ 88 w 257"/>
                  <a:gd name="T55" fmla="*/ 22 h 256"/>
                  <a:gd name="T56" fmla="*/ 112 w 257"/>
                  <a:gd name="T57" fmla="*/ 18 h 256"/>
                  <a:gd name="T58" fmla="*/ 174 w 257"/>
                  <a:gd name="T59" fmla="*/ 16 h 256"/>
                  <a:gd name="T60" fmla="*/ 213 w 257"/>
                  <a:gd name="T61" fmla="*/ 24 h 256"/>
                  <a:gd name="T62" fmla="*/ 256 w 257"/>
                  <a:gd name="T63" fmla="*/ 43 h 256"/>
                  <a:gd name="T64" fmla="*/ 252 w 257"/>
                  <a:gd name="T65" fmla="*/ 39 h 2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57" h="256">
                    <a:moveTo>
                      <a:pt x="252" y="39"/>
                    </a:moveTo>
                    <a:lnTo>
                      <a:pt x="234" y="22"/>
                    </a:lnTo>
                    <a:lnTo>
                      <a:pt x="225" y="16"/>
                    </a:lnTo>
                    <a:lnTo>
                      <a:pt x="206" y="11"/>
                    </a:lnTo>
                    <a:lnTo>
                      <a:pt x="189" y="6"/>
                    </a:lnTo>
                    <a:lnTo>
                      <a:pt x="165" y="1"/>
                    </a:lnTo>
                    <a:lnTo>
                      <a:pt x="145" y="0"/>
                    </a:lnTo>
                    <a:lnTo>
                      <a:pt x="126" y="2"/>
                    </a:lnTo>
                    <a:lnTo>
                      <a:pt x="105" y="4"/>
                    </a:lnTo>
                    <a:lnTo>
                      <a:pt x="81" y="9"/>
                    </a:lnTo>
                    <a:lnTo>
                      <a:pt x="66" y="18"/>
                    </a:lnTo>
                    <a:lnTo>
                      <a:pt x="51" y="33"/>
                    </a:lnTo>
                    <a:lnTo>
                      <a:pt x="35" y="43"/>
                    </a:lnTo>
                    <a:lnTo>
                      <a:pt x="24" y="54"/>
                    </a:lnTo>
                    <a:lnTo>
                      <a:pt x="9" y="69"/>
                    </a:lnTo>
                    <a:lnTo>
                      <a:pt x="0" y="99"/>
                    </a:lnTo>
                    <a:lnTo>
                      <a:pt x="3" y="122"/>
                    </a:lnTo>
                    <a:lnTo>
                      <a:pt x="14" y="155"/>
                    </a:lnTo>
                    <a:lnTo>
                      <a:pt x="35" y="185"/>
                    </a:lnTo>
                    <a:lnTo>
                      <a:pt x="81" y="255"/>
                    </a:lnTo>
                    <a:lnTo>
                      <a:pt x="64" y="180"/>
                    </a:lnTo>
                    <a:lnTo>
                      <a:pt x="53" y="154"/>
                    </a:lnTo>
                    <a:lnTo>
                      <a:pt x="48" y="132"/>
                    </a:lnTo>
                    <a:lnTo>
                      <a:pt x="44" y="107"/>
                    </a:lnTo>
                    <a:lnTo>
                      <a:pt x="51" y="81"/>
                    </a:lnTo>
                    <a:lnTo>
                      <a:pt x="57" y="60"/>
                    </a:lnTo>
                    <a:lnTo>
                      <a:pt x="69" y="34"/>
                    </a:lnTo>
                    <a:lnTo>
                      <a:pt x="88" y="22"/>
                    </a:lnTo>
                    <a:lnTo>
                      <a:pt x="112" y="18"/>
                    </a:lnTo>
                    <a:lnTo>
                      <a:pt x="174" y="16"/>
                    </a:lnTo>
                    <a:lnTo>
                      <a:pt x="213" y="24"/>
                    </a:lnTo>
                    <a:lnTo>
                      <a:pt x="256" y="43"/>
                    </a:lnTo>
                    <a:lnTo>
                      <a:pt x="252" y="39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02" name="Freeform 54"/>
              <p:cNvSpPr>
                <a:spLocks/>
              </p:cNvSpPr>
              <p:nvPr/>
            </p:nvSpPr>
            <p:spPr bwMode="ltGray">
              <a:xfrm>
                <a:off x="1437" y="3598"/>
                <a:ext cx="267" cy="252"/>
              </a:xfrm>
              <a:custGeom>
                <a:avLst/>
                <a:gdLst>
                  <a:gd name="T0" fmla="*/ 77 w 267"/>
                  <a:gd name="T1" fmla="*/ 251 h 252"/>
                  <a:gd name="T2" fmla="*/ 59 w 267"/>
                  <a:gd name="T3" fmla="*/ 207 h 252"/>
                  <a:gd name="T4" fmla="*/ 51 w 267"/>
                  <a:gd name="T5" fmla="*/ 190 h 252"/>
                  <a:gd name="T6" fmla="*/ 32 w 267"/>
                  <a:gd name="T7" fmla="*/ 166 h 252"/>
                  <a:gd name="T8" fmla="*/ 12 w 267"/>
                  <a:gd name="T9" fmla="*/ 145 h 252"/>
                  <a:gd name="T10" fmla="*/ 2 w 267"/>
                  <a:gd name="T11" fmla="*/ 132 h 252"/>
                  <a:gd name="T12" fmla="*/ 0 w 267"/>
                  <a:gd name="T13" fmla="*/ 119 h 252"/>
                  <a:gd name="T14" fmla="*/ 4 w 267"/>
                  <a:gd name="T15" fmla="*/ 100 h 252"/>
                  <a:gd name="T16" fmla="*/ 8 w 267"/>
                  <a:gd name="T17" fmla="*/ 82 h 252"/>
                  <a:gd name="T18" fmla="*/ 37 w 267"/>
                  <a:gd name="T19" fmla="*/ 34 h 252"/>
                  <a:gd name="T20" fmla="*/ 51 w 267"/>
                  <a:gd name="T21" fmla="*/ 23 h 252"/>
                  <a:gd name="T22" fmla="*/ 75 w 267"/>
                  <a:gd name="T23" fmla="*/ 11 h 252"/>
                  <a:gd name="T24" fmla="*/ 96 w 267"/>
                  <a:gd name="T25" fmla="*/ 2 h 252"/>
                  <a:gd name="T26" fmla="*/ 123 w 267"/>
                  <a:gd name="T27" fmla="*/ 0 h 252"/>
                  <a:gd name="T28" fmla="*/ 145 w 267"/>
                  <a:gd name="T29" fmla="*/ 4 h 252"/>
                  <a:gd name="T30" fmla="*/ 173 w 267"/>
                  <a:gd name="T31" fmla="*/ 11 h 252"/>
                  <a:gd name="T32" fmla="*/ 199 w 267"/>
                  <a:gd name="T33" fmla="*/ 26 h 252"/>
                  <a:gd name="T34" fmla="*/ 208 w 267"/>
                  <a:gd name="T35" fmla="*/ 36 h 252"/>
                  <a:gd name="T36" fmla="*/ 225 w 267"/>
                  <a:gd name="T37" fmla="*/ 50 h 252"/>
                  <a:gd name="T38" fmla="*/ 239 w 267"/>
                  <a:gd name="T39" fmla="*/ 64 h 252"/>
                  <a:gd name="T40" fmla="*/ 263 w 267"/>
                  <a:gd name="T41" fmla="*/ 130 h 252"/>
                  <a:gd name="T42" fmla="*/ 266 w 267"/>
                  <a:gd name="T43" fmla="*/ 142 h 252"/>
                  <a:gd name="T44" fmla="*/ 261 w 267"/>
                  <a:gd name="T45" fmla="*/ 164 h 252"/>
                  <a:gd name="T46" fmla="*/ 246 w 267"/>
                  <a:gd name="T47" fmla="*/ 226 h 252"/>
                  <a:gd name="T48" fmla="*/ 247 w 267"/>
                  <a:gd name="T49" fmla="*/ 165 h 252"/>
                  <a:gd name="T50" fmla="*/ 239 w 267"/>
                  <a:gd name="T51" fmla="*/ 139 h 252"/>
                  <a:gd name="T52" fmla="*/ 233 w 267"/>
                  <a:gd name="T53" fmla="*/ 123 h 252"/>
                  <a:gd name="T54" fmla="*/ 223 w 267"/>
                  <a:gd name="T55" fmla="*/ 100 h 252"/>
                  <a:gd name="T56" fmla="*/ 212 w 267"/>
                  <a:gd name="T57" fmla="*/ 79 h 252"/>
                  <a:gd name="T58" fmla="*/ 196 w 267"/>
                  <a:gd name="T59" fmla="*/ 58 h 252"/>
                  <a:gd name="T60" fmla="*/ 177 w 267"/>
                  <a:gd name="T61" fmla="*/ 38 h 252"/>
                  <a:gd name="T62" fmla="*/ 161 w 267"/>
                  <a:gd name="T63" fmla="*/ 21 h 252"/>
                  <a:gd name="T64" fmla="*/ 145 w 267"/>
                  <a:gd name="T65" fmla="*/ 11 h 252"/>
                  <a:gd name="T66" fmla="*/ 126 w 267"/>
                  <a:gd name="T67" fmla="*/ 7 h 252"/>
                  <a:gd name="T68" fmla="*/ 107 w 267"/>
                  <a:gd name="T69" fmla="*/ 11 h 252"/>
                  <a:gd name="T70" fmla="*/ 94 w 267"/>
                  <a:gd name="T71" fmla="*/ 19 h 252"/>
                  <a:gd name="T72" fmla="*/ 85 w 267"/>
                  <a:gd name="T73" fmla="*/ 36 h 252"/>
                  <a:gd name="T74" fmla="*/ 85 w 267"/>
                  <a:gd name="T75" fmla="*/ 48 h 252"/>
                  <a:gd name="T76" fmla="*/ 80 w 267"/>
                  <a:gd name="T77" fmla="*/ 72 h 252"/>
                  <a:gd name="T78" fmla="*/ 72 w 267"/>
                  <a:gd name="T79" fmla="*/ 85 h 252"/>
                  <a:gd name="T80" fmla="*/ 53 w 267"/>
                  <a:gd name="T81" fmla="*/ 108 h 252"/>
                  <a:gd name="T82" fmla="*/ 51 w 267"/>
                  <a:gd name="T83" fmla="*/ 119 h 252"/>
                  <a:gd name="T84" fmla="*/ 48 w 267"/>
                  <a:gd name="T85" fmla="*/ 131 h 252"/>
                  <a:gd name="T86" fmla="*/ 48 w 267"/>
                  <a:gd name="T87" fmla="*/ 147 h 252"/>
                  <a:gd name="T88" fmla="*/ 80 w 267"/>
                  <a:gd name="T89" fmla="*/ 203 h 252"/>
                  <a:gd name="T90" fmla="*/ 77 w 267"/>
                  <a:gd name="T91" fmla="*/ 251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267" h="252">
                    <a:moveTo>
                      <a:pt x="77" y="251"/>
                    </a:moveTo>
                    <a:lnTo>
                      <a:pt x="59" y="207"/>
                    </a:lnTo>
                    <a:lnTo>
                      <a:pt x="51" y="190"/>
                    </a:lnTo>
                    <a:lnTo>
                      <a:pt x="32" y="166"/>
                    </a:lnTo>
                    <a:lnTo>
                      <a:pt x="12" y="145"/>
                    </a:lnTo>
                    <a:lnTo>
                      <a:pt x="2" y="132"/>
                    </a:lnTo>
                    <a:lnTo>
                      <a:pt x="0" y="119"/>
                    </a:lnTo>
                    <a:lnTo>
                      <a:pt x="4" y="100"/>
                    </a:lnTo>
                    <a:lnTo>
                      <a:pt x="8" y="82"/>
                    </a:lnTo>
                    <a:lnTo>
                      <a:pt x="37" y="34"/>
                    </a:lnTo>
                    <a:lnTo>
                      <a:pt x="51" y="23"/>
                    </a:lnTo>
                    <a:lnTo>
                      <a:pt x="75" y="11"/>
                    </a:lnTo>
                    <a:lnTo>
                      <a:pt x="96" y="2"/>
                    </a:lnTo>
                    <a:lnTo>
                      <a:pt x="123" y="0"/>
                    </a:lnTo>
                    <a:lnTo>
                      <a:pt x="145" y="4"/>
                    </a:lnTo>
                    <a:lnTo>
                      <a:pt x="173" y="11"/>
                    </a:lnTo>
                    <a:lnTo>
                      <a:pt x="199" y="26"/>
                    </a:lnTo>
                    <a:lnTo>
                      <a:pt x="208" y="36"/>
                    </a:lnTo>
                    <a:lnTo>
                      <a:pt x="225" y="50"/>
                    </a:lnTo>
                    <a:lnTo>
                      <a:pt x="239" y="64"/>
                    </a:lnTo>
                    <a:lnTo>
                      <a:pt x="263" y="130"/>
                    </a:lnTo>
                    <a:lnTo>
                      <a:pt x="266" y="142"/>
                    </a:lnTo>
                    <a:lnTo>
                      <a:pt x="261" y="164"/>
                    </a:lnTo>
                    <a:lnTo>
                      <a:pt x="246" y="226"/>
                    </a:lnTo>
                    <a:lnTo>
                      <a:pt x="247" y="165"/>
                    </a:lnTo>
                    <a:lnTo>
                      <a:pt x="239" y="139"/>
                    </a:lnTo>
                    <a:lnTo>
                      <a:pt x="233" y="123"/>
                    </a:lnTo>
                    <a:lnTo>
                      <a:pt x="223" y="100"/>
                    </a:lnTo>
                    <a:lnTo>
                      <a:pt x="212" y="79"/>
                    </a:lnTo>
                    <a:lnTo>
                      <a:pt x="196" y="58"/>
                    </a:lnTo>
                    <a:lnTo>
                      <a:pt x="177" y="38"/>
                    </a:lnTo>
                    <a:lnTo>
                      <a:pt x="161" y="21"/>
                    </a:lnTo>
                    <a:lnTo>
                      <a:pt x="145" y="11"/>
                    </a:lnTo>
                    <a:lnTo>
                      <a:pt x="126" y="7"/>
                    </a:lnTo>
                    <a:lnTo>
                      <a:pt x="107" y="11"/>
                    </a:lnTo>
                    <a:lnTo>
                      <a:pt x="94" y="19"/>
                    </a:lnTo>
                    <a:lnTo>
                      <a:pt x="85" y="36"/>
                    </a:lnTo>
                    <a:lnTo>
                      <a:pt x="85" y="48"/>
                    </a:lnTo>
                    <a:lnTo>
                      <a:pt x="80" y="72"/>
                    </a:lnTo>
                    <a:lnTo>
                      <a:pt x="72" y="85"/>
                    </a:lnTo>
                    <a:lnTo>
                      <a:pt x="53" y="108"/>
                    </a:lnTo>
                    <a:lnTo>
                      <a:pt x="51" y="119"/>
                    </a:lnTo>
                    <a:lnTo>
                      <a:pt x="48" y="131"/>
                    </a:lnTo>
                    <a:lnTo>
                      <a:pt x="48" y="147"/>
                    </a:lnTo>
                    <a:lnTo>
                      <a:pt x="80" y="203"/>
                    </a:lnTo>
                    <a:lnTo>
                      <a:pt x="77" y="251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03" name="Freeform 55"/>
              <p:cNvSpPr>
                <a:spLocks/>
              </p:cNvSpPr>
              <p:nvPr/>
            </p:nvSpPr>
            <p:spPr bwMode="ltGray">
              <a:xfrm>
                <a:off x="1580" y="3347"/>
                <a:ext cx="352" cy="364"/>
              </a:xfrm>
              <a:custGeom>
                <a:avLst/>
                <a:gdLst>
                  <a:gd name="T0" fmla="*/ 330 w 352"/>
                  <a:gd name="T1" fmla="*/ 8 h 364"/>
                  <a:gd name="T2" fmla="*/ 328 w 352"/>
                  <a:gd name="T3" fmla="*/ 0 h 364"/>
                  <a:gd name="T4" fmla="*/ 302 w 352"/>
                  <a:gd name="T5" fmla="*/ 3 h 364"/>
                  <a:gd name="T6" fmla="*/ 289 w 352"/>
                  <a:gd name="T7" fmla="*/ 12 h 364"/>
                  <a:gd name="T8" fmla="*/ 9 w 352"/>
                  <a:gd name="T9" fmla="*/ 79 h 364"/>
                  <a:gd name="T10" fmla="*/ 258 w 352"/>
                  <a:gd name="T11" fmla="*/ 32 h 364"/>
                  <a:gd name="T12" fmla="*/ 261 w 352"/>
                  <a:gd name="T13" fmla="*/ 40 h 364"/>
                  <a:gd name="T14" fmla="*/ 139 w 352"/>
                  <a:gd name="T15" fmla="*/ 97 h 364"/>
                  <a:gd name="T16" fmla="*/ 290 w 352"/>
                  <a:gd name="T17" fmla="*/ 53 h 364"/>
                  <a:gd name="T18" fmla="*/ 270 w 352"/>
                  <a:gd name="T19" fmla="*/ 71 h 364"/>
                  <a:gd name="T20" fmla="*/ 223 w 352"/>
                  <a:gd name="T21" fmla="*/ 102 h 364"/>
                  <a:gd name="T22" fmla="*/ 76 w 352"/>
                  <a:gd name="T23" fmla="*/ 185 h 364"/>
                  <a:gd name="T24" fmla="*/ 82 w 352"/>
                  <a:gd name="T25" fmla="*/ 178 h 364"/>
                  <a:gd name="T26" fmla="*/ 177 w 352"/>
                  <a:gd name="T27" fmla="*/ 127 h 364"/>
                  <a:gd name="T28" fmla="*/ 253 w 352"/>
                  <a:gd name="T29" fmla="*/ 87 h 364"/>
                  <a:gd name="T30" fmla="*/ 289 w 352"/>
                  <a:gd name="T31" fmla="*/ 68 h 364"/>
                  <a:gd name="T32" fmla="*/ 294 w 352"/>
                  <a:gd name="T33" fmla="*/ 75 h 364"/>
                  <a:gd name="T34" fmla="*/ 253 w 352"/>
                  <a:gd name="T35" fmla="*/ 100 h 364"/>
                  <a:gd name="T36" fmla="*/ 195 w 352"/>
                  <a:gd name="T37" fmla="*/ 135 h 364"/>
                  <a:gd name="T38" fmla="*/ 270 w 352"/>
                  <a:gd name="T39" fmla="*/ 87 h 364"/>
                  <a:gd name="T40" fmla="*/ 294 w 352"/>
                  <a:gd name="T41" fmla="*/ 75 h 364"/>
                  <a:gd name="T42" fmla="*/ 298 w 352"/>
                  <a:gd name="T43" fmla="*/ 89 h 364"/>
                  <a:gd name="T44" fmla="*/ 270 w 352"/>
                  <a:gd name="T45" fmla="*/ 112 h 364"/>
                  <a:gd name="T46" fmla="*/ 195 w 352"/>
                  <a:gd name="T47" fmla="*/ 144 h 364"/>
                  <a:gd name="T48" fmla="*/ 129 w 352"/>
                  <a:gd name="T49" fmla="*/ 173 h 364"/>
                  <a:gd name="T50" fmla="*/ 205 w 352"/>
                  <a:gd name="T51" fmla="*/ 143 h 364"/>
                  <a:gd name="T52" fmla="*/ 282 w 352"/>
                  <a:gd name="T53" fmla="*/ 109 h 364"/>
                  <a:gd name="T54" fmla="*/ 279 w 352"/>
                  <a:gd name="T55" fmla="*/ 121 h 364"/>
                  <a:gd name="T56" fmla="*/ 282 w 352"/>
                  <a:gd name="T57" fmla="*/ 141 h 364"/>
                  <a:gd name="T58" fmla="*/ 270 w 352"/>
                  <a:gd name="T59" fmla="*/ 151 h 364"/>
                  <a:gd name="T60" fmla="*/ 207 w 352"/>
                  <a:gd name="T61" fmla="*/ 179 h 364"/>
                  <a:gd name="T62" fmla="*/ 88 w 352"/>
                  <a:gd name="T63" fmla="*/ 226 h 364"/>
                  <a:gd name="T64" fmla="*/ 105 w 352"/>
                  <a:gd name="T65" fmla="*/ 216 h 364"/>
                  <a:gd name="T66" fmla="*/ 253 w 352"/>
                  <a:gd name="T67" fmla="*/ 159 h 364"/>
                  <a:gd name="T68" fmla="*/ 300 w 352"/>
                  <a:gd name="T69" fmla="*/ 136 h 364"/>
                  <a:gd name="T70" fmla="*/ 181 w 352"/>
                  <a:gd name="T71" fmla="*/ 208 h 364"/>
                  <a:gd name="T72" fmla="*/ 298 w 352"/>
                  <a:gd name="T73" fmla="*/ 157 h 364"/>
                  <a:gd name="T74" fmla="*/ 294 w 352"/>
                  <a:gd name="T75" fmla="*/ 178 h 364"/>
                  <a:gd name="T76" fmla="*/ 236 w 352"/>
                  <a:gd name="T77" fmla="*/ 226 h 364"/>
                  <a:gd name="T78" fmla="*/ 135 w 352"/>
                  <a:gd name="T79" fmla="*/ 261 h 364"/>
                  <a:gd name="T80" fmla="*/ 41 w 352"/>
                  <a:gd name="T81" fmla="*/ 292 h 364"/>
                  <a:gd name="T82" fmla="*/ 183 w 352"/>
                  <a:gd name="T83" fmla="*/ 249 h 364"/>
                  <a:gd name="T84" fmla="*/ 240 w 352"/>
                  <a:gd name="T85" fmla="*/ 223 h 364"/>
                  <a:gd name="T86" fmla="*/ 294 w 352"/>
                  <a:gd name="T87" fmla="*/ 185 h 364"/>
                  <a:gd name="T88" fmla="*/ 289 w 352"/>
                  <a:gd name="T89" fmla="*/ 203 h 364"/>
                  <a:gd name="T90" fmla="*/ 285 w 352"/>
                  <a:gd name="T91" fmla="*/ 219 h 364"/>
                  <a:gd name="T92" fmla="*/ 289 w 352"/>
                  <a:gd name="T93" fmla="*/ 235 h 364"/>
                  <a:gd name="T94" fmla="*/ 236 w 352"/>
                  <a:gd name="T95" fmla="*/ 267 h 364"/>
                  <a:gd name="T96" fmla="*/ 138 w 352"/>
                  <a:gd name="T97" fmla="*/ 296 h 364"/>
                  <a:gd name="T98" fmla="*/ 145 w 352"/>
                  <a:gd name="T99" fmla="*/ 293 h 364"/>
                  <a:gd name="T100" fmla="*/ 264 w 352"/>
                  <a:gd name="T101" fmla="*/ 255 h 364"/>
                  <a:gd name="T102" fmla="*/ 259 w 352"/>
                  <a:gd name="T103" fmla="*/ 265 h 364"/>
                  <a:gd name="T104" fmla="*/ 266 w 352"/>
                  <a:gd name="T105" fmla="*/ 270 h 364"/>
                  <a:gd name="T106" fmla="*/ 270 w 352"/>
                  <a:gd name="T107" fmla="*/ 279 h 364"/>
                  <a:gd name="T108" fmla="*/ 212 w 352"/>
                  <a:gd name="T109" fmla="*/ 308 h 364"/>
                  <a:gd name="T110" fmla="*/ 146 w 352"/>
                  <a:gd name="T111" fmla="*/ 314 h 364"/>
                  <a:gd name="T112" fmla="*/ 264 w 352"/>
                  <a:gd name="T113" fmla="*/ 289 h 364"/>
                  <a:gd name="T114" fmla="*/ 259 w 352"/>
                  <a:gd name="T115" fmla="*/ 303 h 364"/>
                  <a:gd name="T116" fmla="*/ 267 w 352"/>
                  <a:gd name="T117" fmla="*/ 312 h 364"/>
                  <a:gd name="T118" fmla="*/ 129 w 352"/>
                  <a:gd name="T119" fmla="*/ 363 h 364"/>
                  <a:gd name="T120" fmla="*/ 260 w 352"/>
                  <a:gd name="T121" fmla="*/ 324 h 364"/>
                  <a:gd name="T122" fmla="*/ 286 w 352"/>
                  <a:gd name="T123" fmla="*/ 309 h 364"/>
                  <a:gd name="T124" fmla="*/ 305 w 352"/>
                  <a:gd name="T125" fmla="*/ 297 h 3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352" h="364">
                    <a:moveTo>
                      <a:pt x="325" y="28"/>
                    </a:moveTo>
                    <a:lnTo>
                      <a:pt x="330" y="8"/>
                    </a:lnTo>
                    <a:lnTo>
                      <a:pt x="351" y="7"/>
                    </a:lnTo>
                    <a:lnTo>
                      <a:pt x="328" y="0"/>
                    </a:lnTo>
                    <a:lnTo>
                      <a:pt x="318" y="0"/>
                    </a:lnTo>
                    <a:lnTo>
                      <a:pt x="302" y="3"/>
                    </a:lnTo>
                    <a:lnTo>
                      <a:pt x="302" y="8"/>
                    </a:lnTo>
                    <a:lnTo>
                      <a:pt x="289" y="12"/>
                    </a:lnTo>
                    <a:lnTo>
                      <a:pt x="170" y="64"/>
                    </a:lnTo>
                    <a:lnTo>
                      <a:pt x="9" y="79"/>
                    </a:lnTo>
                    <a:lnTo>
                      <a:pt x="168" y="64"/>
                    </a:lnTo>
                    <a:lnTo>
                      <a:pt x="258" y="32"/>
                    </a:lnTo>
                    <a:lnTo>
                      <a:pt x="289" y="27"/>
                    </a:lnTo>
                    <a:lnTo>
                      <a:pt x="261" y="40"/>
                    </a:lnTo>
                    <a:lnTo>
                      <a:pt x="289" y="42"/>
                    </a:lnTo>
                    <a:lnTo>
                      <a:pt x="139" y="97"/>
                    </a:lnTo>
                    <a:lnTo>
                      <a:pt x="240" y="63"/>
                    </a:lnTo>
                    <a:lnTo>
                      <a:pt x="290" y="53"/>
                    </a:lnTo>
                    <a:lnTo>
                      <a:pt x="289" y="60"/>
                    </a:lnTo>
                    <a:lnTo>
                      <a:pt x="270" y="71"/>
                    </a:lnTo>
                    <a:lnTo>
                      <a:pt x="258" y="81"/>
                    </a:lnTo>
                    <a:lnTo>
                      <a:pt x="223" y="102"/>
                    </a:lnTo>
                    <a:lnTo>
                      <a:pt x="159" y="141"/>
                    </a:lnTo>
                    <a:lnTo>
                      <a:pt x="76" y="185"/>
                    </a:lnTo>
                    <a:lnTo>
                      <a:pt x="11" y="216"/>
                    </a:lnTo>
                    <a:lnTo>
                      <a:pt x="82" y="178"/>
                    </a:lnTo>
                    <a:lnTo>
                      <a:pt x="123" y="156"/>
                    </a:lnTo>
                    <a:lnTo>
                      <a:pt x="177" y="127"/>
                    </a:lnTo>
                    <a:lnTo>
                      <a:pt x="206" y="109"/>
                    </a:lnTo>
                    <a:lnTo>
                      <a:pt x="253" y="87"/>
                    </a:lnTo>
                    <a:lnTo>
                      <a:pt x="270" y="78"/>
                    </a:lnTo>
                    <a:lnTo>
                      <a:pt x="289" y="68"/>
                    </a:lnTo>
                    <a:lnTo>
                      <a:pt x="278" y="69"/>
                    </a:lnTo>
                    <a:lnTo>
                      <a:pt x="294" y="75"/>
                    </a:lnTo>
                    <a:lnTo>
                      <a:pt x="277" y="81"/>
                    </a:lnTo>
                    <a:lnTo>
                      <a:pt x="253" y="100"/>
                    </a:lnTo>
                    <a:lnTo>
                      <a:pt x="225" y="120"/>
                    </a:lnTo>
                    <a:lnTo>
                      <a:pt x="195" y="135"/>
                    </a:lnTo>
                    <a:lnTo>
                      <a:pt x="247" y="102"/>
                    </a:lnTo>
                    <a:lnTo>
                      <a:pt x="270" y="87"/>
                    </a:lnTo>
                    <a:lnTo>
                      <a:pt x="289" y="75"/>
                    </a:lnTo>
                    <a:lnTo>
                      <a:pt x="294" y="75"/>
                    </a:lnTo>
                    <a:lnTo>
                      <a:pt x="282" y="92"/>
                    </a:lnTo>
                    <a:lnTo>
                      <a:pt x="298" y="89"/>
                    </a:lnTo>
                    <a:lnTo>
                      <a:pt x="289" y="100"/>
                    </a:lnTo>
                    <a:lnTo>
                      <a:pt x="270" y="112"/>
                    </a:lnTo>
                    <a:lnTo>
                      <a:pt x="236" y="131"/>
                    </a:lnTo>
                    <a:lnTo>
                      <a:pt x="195" y="144"/>
                    </a:lnTo>
                    <a:lnTo>
                      <a:pt x="159" y="159"/>
                    </a:lnTo>
                    <a:lnTo>
                      <a:pt x="129" y="173"/>
                    </a:lnTo>
                    <a:lnTo>
                      <a:pt x="146" y="166"/>
                    </a:lnTo>
                    <a:lnTo>
                      <a:pt x="205" y="143"/>
                    </a:lnTo>
                    <a:lnTo>
                      <a:pt x="270" y="116"/>
                    </a:lnTo>
                    <a:lnTo>
                      <a:pt x="282" y="109"/>
                    </a:lnTo>
                    <a:lnTo>
                      <a:pt x="294" y="100"/>
                    </a:lnTo>
                    <a:lnTo>
                      <a:pt x="279" y="121"/>
                    </a:lnTo>
                    <a:lnTo>
                      <a:pt x="305" y="112"/>
                    </a:lnTo>
                    <a:lnTo>
                      <a:pt x="282" y="141"/>
                    </a:lnTo>
                    <a:lnTo>
                      <a:pt x="277" y="147"/>
                    </a:lnTo>
                    <a:lnTo>
                      <a:pt x="270" y="151"/>
                    </a:lnTo>
                    <a:lnTo>
                      <a:pt x="240" y="166"/>
                    </a:lnTo>
                    <a:lnTo>
                      <a:pt x="207" y="179"/>
                    </a:lnTo>
                    <a:lnTo>
                      <a:pt x="145" y="204"/>
                    </a:lnTo>
                    <a:lnTo>
                      <a:pt x="88" y="226"/>
                    </a:lnTo>
                    <a:lnTo>
                      <a:pt x="0" y="257"/>
                    </a:lnTo>
                    <a:lnTo>
                      <a:pt x="105" y="216"/>
                    </a:lnTo>
                    <a:lnTo>
                      <a:pt x="212" y="175"/>
                    </a:lnTo>
                    <a:lnTo>
                      <a:pt x="253" y="159"/>
                    </a:lnTo>
                    <a:lnTo>
                      <a:pt x="278" y="142"/>
                    </a:lnTo>
                    <a:lnTo>
                      <a:pt x="300" y="136"/>
                    </a:lnTo>
                    <a:lnTo>
                      <a:pt x="303" y="136"/>
                    </a:lnTo>
                    <a:lnTo>
                      <a:pt x="181" y="208"/>
                    </a:lnTo>
                    <a:lnTo>
                      <a:pt x="276" y="158"/>
                    </a:lnTo>
                    <a:lnTo>
                      <a:pt x="298" y="157"/>
                    </a:lnTo>
                    <a:lnTo>
                      <a:pt x="271" y="184"/>
                    </a:lnTo>
                    <a:lnTo>
                      <a:pt x="294" y="178"/>
                    </a:lnTo>
                    <a:lnTo>
                      <a:pt x="259" y="206"/>
                    </a:lnTo>
                    <a:lnTo>
                      <a:pt x="236" y="226"/>
                    </a:lnTo>
                    <a:lnTo>
                      <a:pt x="195" y="241"/>
                    </a:lnTo>
                    <a:lnTo>
                      <a:pt x="135" y="261"/>
                    </a:lnTo>
                    <a:lnTo>
                      <a:pt x="82" y="279"/>
                    </a:lnTo>
                    <a:lnTo>
                      <a:pt x="41" y="292"/>
                    </a:lnTo>
                    <a:lnTo>
                      <a:pt x="11" y="298"/>
                    </a:lnTo>
                    <a:lnTo>
                      <a:pt x="183" y="249"/>
                    </a:lnTo>
                    <a:lnTo>
                      <a:pt x="222" y="234"/>
                    </a:lnTo>
                    <a:lnTo>
                      <a:pt x="240" y="223"/>
                    </a:lnTo>
                    <a:lnTo>
                      <a:pt x="268" y="204"/>
                    </a:lnTo>
                    <a:lnTo>
                      <a:pt x="294" y="185"/>
                    </a:lnTo>
                    <a:lnTo>
                      <a:pt x="267" y="211"/>
                    </a:lnTo>
                    <a:lnTo>
                      <a:pt x="289" y="203"/>
                    </a:lnTo>
                    <a:lnTo>
                      <a:pt x="266" y="224"/>
                    </a:lnTo>
                    <a:lnTo>
                      <a:pt x="285" y="219"/>
                    </a:lnTo>
                    <a:lnTo>
                      <a:pt x="262" y="244"/>
                    </a:lnTo>
                    <a:lnTo>
                      <a:pt x="289" y="235"/>
                    </a:lnTo>
                    <a:lnTo>
                      <a:pt x="264" y="249"/>
                    </a:lnTo>
                    <a:lnTo>
                      <a:pt x="236" y="267"/>
                    </a:lnTo>
                    <a:lnTo>
                      <a:pt x="212" y="272"/>
                    </a:lnTo>
                    <a:lnTo>
                      <a:pt x="138" y="296"/>
                    </a:lnTo>
                    <a:lnTo>
                      <a:pt x="71" y="308"/>
                    </a:lnTo>
                    <a:lnTo>
                      <a:pt x="145" y="293"/>
                    </a:lnTo>
                    <a:lnTo>
                      <a:pt x="206" y="273"/>
                    </a:lnTo>
                    <a:lnTo>
                      <a:pt x="264" y="255"/>
                    </a:lnTo>
                    <a:lnTo>
                      <a:pt x="282" y="245"/>
                    </a:lnTo>
                    <a:lnTo>
                      <a:pt x="259" y="265"/>
                    </a:lnTo>
                    <a:lnTo>
                      <a:pt x="277" y="261"/>
                    </a:lnTo>
                    <a:lnTo>
                      <a:pt x="266" y="270"/>
                    </a:lnTo>
                    <a:lnTo>
                      <a:pt x="260" y="283"/>
                    </a:lnTo>
                    <a:lnTo>
                      <a:pt x="270" y="279"/>
                    </a:lnTo>
                    <a:lnTo>
                      <a:pt x="256" y="291"/>
                    </a:lnTo>
                    <a:lnTo>
                      <a:pt x="212" y="308"/>
                    </a:lnTo>
                    <a:lnTo>
                      <a:pt x="183" y="310"/>
                    </a:lnTo>
                    <a:lnTo>
                      <a:pt x="146" y="314"/>
                    </a:lnTo>
                    <a:lnTo>
                      <a:pt x="217" y="306"/>
                    </a:lnTo>
                    <a:lnTo>
                      <a:pt x="264" y="289"/>
                    </a:lnTo>
                    <a:lnTo>
                      <a:pt x="277" y="277"/>
                    </a:lnTo>
                    <a:lnTo>
                      <a:pt x="259" y="303"/>
                    </a:lnTo>
                    <a:lnTo>
                      <a:pt x="278" y="297"/>
                    </a:lnTo>
                    <a:lnTo>
                      <a:pt x="267" y="312"/>
                    </a:lnTo>
                    <a:lnTo>
                      <a:pt x="247" y="332"/>
                    </a:lnTo>
                    <a:lnTo>
                      <a:pt x="129" y="363"/>
                    </a:lnTo>
                    <a:lnTo>
                      <a:pt x="248" y="334"/>
                    </a:lnTo>
                    <a:lnTo>
                      <a:pt x="260" y="324"/>
                    </a:lnTo>
                    <a:lnTo>
                      <a:pt x="267" y="318"/>
                    </a:lnTo>
                    <a:lnTo>
                      <a:pt x="286" y="309"/>
                    </a:lnTo>
                    <a:lnTo>
                      <a:pt x="300" y="324"/>
                    </a:lnTo>
                    <a:lnTo>
                      <a:pt x="305" y="297"/>
                    </a:lnTo>
                    <a:lnTo>
                      <a:pt x="325" y="28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04" name="Freeform 56"/>
              <p:cNvSpPr>
                <a:spLocks/>
              </p:cNvSpPr>
              <p:nvPr/>
            </p:nvSpPr>
            <p:spPr bwMode="ltGray">
              <a:xfrm>
                <a:off x="1879" y="3347"/>
                <a:ext cx="339" cy="366"/>
              </a:xfrm>
              <a:custGeom>
                <a:avLst/>
                <a:gdLst>
                  <a:gd name="T0" fmla="*/ 2 w 339"/>
                  <a:gd name="T1" fmla="*/ 301 h 366"/>
                  <a:gd name="T2" fmla="*/ 13 w 339"/>
                  <a:gd name="T3" fmla="*/ 289 h 366"/>
                  <a:gd name="T4" fmla="*/ 97 w 339"/>
                  <a:gd name="T5" fmla="*/ 365 h 366"/>
                  <a:gd name="T6" fmla="*/ 30 w 339"/>
                  <a:gd name="T7" fmla="*/ 290 h 366"/>
                  <a:gd name="T8" fmla="*/ 37 w 339"/>
                  <a:gd name="T9" fmla="*/ 283 h 366"/>
                  <a:gd name="T10" fmla="*/ 119 w 339"/>
                  <a:gd name="T11" fmla="*/ 336 h 366"/>
                  <a:gd name="T12" fmla="*/ 34 w 339"/>
                  <a:gd name="T13" fmla="*/ 279 h 366"/>
                  <a:gd name="T14" fmla="*/ 45 w 339"/>
                  <a:gd name="T15" fmla="*/ 268 h 366"/>
                  <a:gd name="T16" fmla="*/ 55 w 339"/>
                  <a:gd name="T17" fmla="*/ 254 h 366"/>
                  <a:gd name="T18" fmla="*/ 50 w 339"/>
                  <a:gd name="T19" fmla="*/ 244 h 366"/>
                  <a:gd name="T20" fmla="*/ 61 w 339"/>
                  <a:gd name="T21" fmla="*/ 240 h 366"/>
                  <a:gd name="T22" fmla="*/ 55 w 339"/>
                  <a:gd name="T23" fmla="*/ 238 h 366"/>
                  <a:gd name="T24" fmla="*/ 55 w 339"/>
                  <a:gd name="T25" fmla="*/ 226 h 366"/>
                  <a:gd name="T26" fmla="*/ 61 w 339"/>
                  <a:gd name="T27" fmla="*/ 216 h 366"/>
                  <a:gd name="T28" fmla="*/ 161 w 339"/>
                  <a:gd name="T29" fmla="*/ 280 h 366"/>
                  <a:gd name="T30" fmla="*/ 55 w 339"/>
                  <a:gd name="T31" fmla="*/ 214 h 366"/>
                  <a:gd name="T32" fmla="*/ 66 w 339"/>
                  <a:gd name="T33" fmla="*/ 214 h 366"/>
                  <a:gd name="T34" fmla="*/ 66 w 339"/>
                  <a:gd name="T35" fmla="*/ 194 h 366"/>
                  <a:gd name="T36" fmla="*/ 192 w 339"/>
                  <a:gd name="T37" fmla="*/ 238 h 366"/>
                  <a:gd name="T38" fmla="*/ 93 w 339"/>
                  <a:gd name="T39" fmla="*/ 207 h 366"/>
                  <a:gd name="T40" fmla="*/ 58 w 339"/>
                  <a:gd name="T41" fmla="*/ 181 h 366"/>
                  <a:gd name="T42" fmla="*/ 61 w 339"/>
                  <a:gd name="T43" fmla="*/ 171 h 366"/>
                  <a:gd name="T44" fmla="*/ 83 w 339"/>
                  <a:gd name="T45" fmla="*/ 180 h 366"/>
                  <a:gd name="T46" fmla="*/ 84 w 339"/>
                  <a:gd name="T47" fmla="*/ 169 h 366"/>
                  <a:gd name="T48" fmla="*/ 176 w 339"/>
                  <a:gd name="T49" fmla="*/ 189 h 366"/>
                  <a:gd name="T50" fmla="*/ 143 w 339"/>
                  <a:gd name="T51" fmla="*/ 178 h 366"/>
                  <a:gd name="T52" fmla="*/ 70 w 339"/>
                  <a:gd name="T53" fmla="*/ 153 h 366"/>
                  <a:gd name="T54" fmla="*/ 66 w 339"/>
                  <a:gd name="T55" fmla="*/ 137 h 366"/>
                  <a:gd name="T56" fmla="*/ 73 w 339"/>
                  <a:gd name="T57" fmla="*/ 127 h 366"/>
                  <a:gd name="T58" fmla="*/ 98 w 339"/>
                  <a:gd name="T59" fmla="*/ 134 h 366"/>
                  <a:gd name="T60" fmla="*/ 93 w 339"/>
                  <a:gd name="T61" fmla="*/ 117 h 366"/>
                  <a:gd name="T62" fmla="*/ 84 w 339"/>
                  <a:gd name="T63" fmla="*/ 106 h 366"/>
                  <a:gd name="T64" fmla="*/ 91 w 339"/>
                  <a:gd name="T65" fmla="*/ 98 h 366"/>
                  <a:gd name="T66" fmla="*/ 188 w 339"/>
                  <a:gd name="T67" fmla="*/ 129 h 366"/>
                  <a:gd name="T68" fmla="*/ 302 w 339"/>
                  <a:gd name="T69" fmla="*/ 153 h 366"/>
                  <a:gd name="T70" fmla="*/ 143 w 339"/>
                  <a:gd name="T71" fmla="*/ 115 h 366"/>
                  <a:gd name="T72" fmla="*/ 91 w 339"/>
                  <a:gd name="T73" fmla="*/ 98 h 366"/>
                  <a:gd name="T74" fmla="*/ 97 w 339"/>
                  <a:gd name="T75" fmla="*/ 90 h 366"/>
                  <a:gd name="T76" fmla="*/ 87 w 339"/>
                  <a:gd name="T77" fmla="*/ 70 h 366"/>
                  <a:gd name="T78" fmla="*/ 91 w 339"/>
                  <a:gd name="T79" fmla="*/ 55 h 366"/>
                  <a:gd name="T80" fmla="*/ 143 w 339"/>
                  <a:gd name="T81" fmla="*/ 73 h 366"/>
                  <a:gd name="T82" fmla="*/ 132 w 339"/>
                  <a:gd name="T83" fmla="*/ 68 h 366"/>
                  <a:gd name="T84" fmla="*/ 97 w 339"/>
                  <a:gd name="T85" fmla="*/ 55 h 366"/>
                  <a:gd name="T86" fmla="*/ 91 w 339"/>
                  <a:gd name="T87" fmla="*/ 49 h 366"/>
                  <a:gd name="T88" fmla="*/ 73 w 339"/>
                  <a:gd name="T89" fmla="*/ 39 h 366"/>
                  <a:gd name="T90" fmla="*/ 176 w 339"/>
                  <a:gd name="T91" fmla="*/ 56 h 366"/>
                  <a:gd name="T92" fmla="*/ 73 w 339"/>
                  <a:gd name="T93" fmla="*/ 27 h 366"/>
                  <a:gd name="T94" fmla="*/ 196 w 339"/>
                  <a:gd name="T95" fmla="*/ 27 h 366"/>
                  <a:gd name="T96" fmla="*/ 250 w 339"/>
                  <a:gd name="T97" fmla="*/ 23 h 366"/>
                  <a:gd name="T98" fmla="*/ 91 w 339"/>
                  <a:gd name="T99" fmla="*/ 27 h 366"/>
                  <a:gd name="T100" fmla="*/ 66 w 339"/>
                  <a:gd name="T101" fmla="*/ 11 h 366"/>
                  <a:gd name="T102" fmla="*/ 31 w 339"/>
                  <a:gd name="T103" fmla="*/ 4 h 366"/>
                  <a:gd name="T104" fmla="*/ 0 w 339"/>
                  <a:gd name="T105" fmla="*/ 317 h 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339" h="366">
                    <a:moveTo>
                      <a:pt x="0" y="317"/>
                    </a:moveTo>
                    <a:lnTo>
                      <a:pt x="2" y="301"/>
                    </a:lnTo>
                    <a:lnTo>
                      <a:pt x="20" y="310"/>
                    </a:lnTo>
                    <a:lnTo>
                      <a:pt x="13" y="289"/>
                    </a:lnTo>
                    <a:lnTo>
                      <a:pt x="31" y="292"/>
                    </a:lnTo>
                    <a:lnTo>
                      <a:pt x="97" y="365"/>
                    </a:lnTo>
                    <a:lnTo>
                      <a:pt x="37" y="301"/>
                    </a:lnTo>
                    <a:lnTo>
                      <a:pt x="30" y="290"/>
                    </a:lnTo>
                    <a:lnTo>
                      <a:pt x="25" y="280"/>
                    </a:lnTo>
                    <a:lnTo>
                      <a:pt x="37" y="283"/>
                    </a:lnTo>
                    <a:lnTo>
                      <a:pt x="75" y="303"/>
                    </a:lnTo>
                    <a:lnTo>
                      <a:pt x="119" y="336"/>
                    </a:lnTo>
                    <a:lnTo>
                      <a:pt x="55" y="292"/>
                    </a:lnTo>
                    <a:lnTo>
                      <a:pt x="34" y="279"/>
                    </a:lnTo>
                    <a:lnTo>
                      <a:pt x="31" y="262"/>
                    </a:lnTo>
                    <a:lnTo>
                      <a:pt x="45" y="268"/>
                    </a:lnTo>
                    <a:lnTo>
                      <a:pt x="43" y="248"/>
                    </a:lnTo>
                    <a:lnTo>
                      <a:pt x="55" y="254"/>
                    </a:lnTo>
                    <a:lnTo>
                      <a:pt x="114" y="320"/>
                    </a:lnTo>
                    <a:lnTo>
                      <a:pt x="50" y="244"/>
                    </a:lnTo>
                    <a:lnTo>
                      <a:pt x="43" y="232"/>
                    </a:lnTo>
                    <a:lnTo>
                      <a:pt x="61" y="240"/>
                    </a:lnTo>
                    <a:lnTo>
                      <a:pt x="108" y="277"/>
                    </a:lnTo>
                    <a:lnTo>
                      <a:pt x="55" y="238"/>
                    </a:lnTo>
                    <a:lnTo>
                      <a:pt x="37" y="219"/>
                    </a:lnTo>
                    <a:lnTo>
                      <a:pt x="55" y="226"/>
                    </a:lnTo>
                    <a:lnTo>
                      <a:pt x="43" y="214"/>
                    </a:lnTo>
                    <a:lnTo>
                      <a:pt x="61" y="216"/>
                    </a:lnTo>
                    <a:lnTo>
                      <a:pt x="77" y="238"/>
                    </a:lnTo>
                    <a:lnTo>
                      <a:pt x="161" y="280"/>
                    </a:lnTo>
                    <a:lnTo>
                      <a:pt x="73" y="232"/>
                    </a:lnTo>
                    <a:lnTo>
                      <a:pt x="55" y="214"/>
                    </a:lnTo>
                    <a:lnTo>
                      <a:pt x="50" y="204"/>
                    </a:lnTo>
                    <a:lnTo>
                      <a:pt x="66" y="214"/>
                    </a:lnTo>
                    <a:lnTo>
                      <a:pt x="55" y="191"/>
                    </a:lnTo>
                    <a:lnTo>
                      <a:pt x="66" y="194"/>
                    </a:lnTo>
                    <a:lnTo>
                      <a:pt x="76" y="205"/>
                    </a:lnTo>
                    <a:lnTo>
                      <a:pt x="192" y="238"/>
                    </a:lnTo>
                    <a:lnTo>
                      <a:pt x="130" y="219"/>
                    </a:lnTo>
                    <a:lnTo>
                      <a:pt x="93" y="207"/>
                    </a:lnTo>
                    <a:lnTo>
                      <a:pt x="83" y="204"/>
                    </a:lnTo>
                    <a:lnTo>
                      <a:pt x="58" y="181"/>
                    </a:lnTo>
                    <a:lnTo>
                      <a:pt x="66" y="185"/>
                    </a:lnTo>
                    <a:lnTo>
                      <a:pt x="61" y="171"/>
                    </a:lnTo>
                    <a:lnTo>
                      <a:pt x="58" y="174"/>
                    </a:lnTo>
                    <a:lnTo>
                      <a:pt x="83" y="180"/>
                    </a:lnTo>
                    <a:lnTo>
                      <a:pt x="66" y="165"/>
                    </a:lnTo>
                    <a:lnTo>
                      <a:pt x="84" y="169"/>
                    </a:lnTo>
                    <a:lnTo>
                      <a:pt x="129" y="175"/>
                    </a:lnTo>
                    <a:lnTo>
                      <a:pt x="176" y="189"/>
                    </a:lnTo>
                    <a:lnTo>
                      <a:pt x="296" y="235"/>
                    </a:lnTo>
                    <a:lnTo>
                      <a:pt x="143" y="178"/>
                    </a:lnTo>
                    <a:lnTo>
                      <a:pt x="85" y="165"/>
                    </a:lnTo>
                    <a:lnTo>
                      <a:pt x="70" y="153"/>
                    </a:lnTo>
                    <a:lnTo>
                      <a:pt x="92" y="159"/>
                    </a:lnTo>
                    <a:lnTo>
                      <a:pt x="66" y="137"/>
                    </a:lnTo>
                    <a:lnTo>
                      <a:pt x="84" y="138"/>
                    </a:lnTo>
                    <a:lnTo>
                      <a:pt x="73" y="127"/>
                    </a:lnTo>
                    <a:lnTo>
                      <a:pt x="75" y="124"/>
                    </a:lnTo>
                    <a:lnTo>
                      <a:pt x="98" y="134"/>
                    </a:lnTo>
                    <a:lnTo>
                      <a:pt x="75" y="117"/>
                    </a:lnTo>
                    <a:lnTo>
                      <a:pt x="93" y="117"/>
                    </a:lnTo>
                    <a:lnTo>
                      <a:pt x="73" y="106"/>
                    </a:lnTo>
                    <a:lnTo>
                      <a:pt x="84" y="106"/>
                    </a:lnTo>
                    <a:lnTo>
                      <a:pt x="73" y="98"/>
                    </a:lnTo>
                    <a:lnTo>
                      <a:pt x="91" y="98"/>
                    </a:lnTo>
                    <a:lnTo>
                      <a:pt x="127" y="113"/>
                    </a:lnTo>
                    <a:lnTo>
                      <a:pt x="188" y="129"/>
                    </a:lnTo>
                    <a:lnTo>
                      <a:pt x="248" y="143"/>
                    </a:lnTo>
                    <a:lnTo>
                      <a:pt x="302" y="153"/>
                    </a:lnTo>
                    <a:lnTo>
                      <a:pt x="173" y="124"/>
                    </a:lnTo>
                    <a:lnTo>
                      <a:pt x="143" y="115"/>
                    </a:lnTo>
                    <a:lnTo>
                      <a:pt x="98" y="103"/>
                    </a:lnTo>
                    <a:lnTo>
                      <a:pt x="91" y="98"/>
                    </a:lnTo>
                    <a:lnTo>
                      <a:pt x="78" y="86"/>
                    </a:lnTo>
                    <a:lnTo>
                      <a:pt x="97" y="90"/>
                    </a:lnTo>
                    <a:lnTo>
                      <a:pt x="76" y="70"/>
                    </a:lnTo>
                    <a:lnTo>
                      <a:pt x="87" y="70"/>
                    </a:lnTo>
                    <a:lnTo>
                      <a:pt x="73" y="55"/>
                    </a:lnTo>
                    <a:lnTo>
                      <a:pt x="91" y="55"/>
                    </a:lnTo>
                    <a:lnTo>
                      <a:pt x="102" y="63"/>
                    </a:lnTo>
                    <a:lnTo>
                      <a:pt x="143" y="73"/>
                    </a:lnTo>
                    <a:lnTo>
                      <a:pt x="261" y="96"/>
                    </a:lnTo>
                    <a:lnTo>
                      <a:pt x="132" y="68"/>
                    </a:lnTo>
                    <a:lnTo>
                      <a:pt x="102" y="61"/>
                    </a:lnTo>
                    <a:lnTo>
                      <a:pt x="97" y="55"/>
                    </a:lnTo>
                    <a:lnTo>
                      <a:pt x="78" y="45"/>
                    </a:lnTo>
                    <a:lnTo>
                      <a:pt x="91" y="49"/>
                    </a:lnTo>
                    <a:lnTo>
                      <a:pt x="61" y="35"/>
                    </a:lnTo>
                    <a:lnTo>
                      <a:pt x="73" y="39"/>
                    </a:lnTo>
                    <a:lnTo>
                      <a:pt x="100" y="39"/>
                    </a:lnTo>
                    <a:lnTo>
                      <a:pt x="176" y="56"/>
                    </a:lnTo>
                    <a:lnTo>
                      <a:pt x="97" y="39"/>
                    </a:lnTo>
                    <a:lnTo>
                      <a:pt x="73" y="27"/>
                    </a:lnTo>
                    <a:lnTo>
                      <a:pt x="97" y="27"/>
                    </a:lnTo>
                    <a:lnTo>
                      <a:pt x="196" y="27"/>
                    </a:lnTo>
                    <a:lnTo>
                      <a:pt x="338" y="14"/>
                    </a:lnTo>
                    <a:lnTo>
                      <a:pt x="250" y="23"/>
                    </a:lnTo>
                    <a:lnTo>
                      <a:pt x="126" y="29"/>
                    </a:lnTo>
                    <a:lnTo>
                      <a:pt x="91" y="27"/>
                    </a:lnTo>
                    <a:lnTo>
                      <a:pt x="78" y="21"/>
                    </a:lnTo>
                    <a:lnTo>
                      <a:pt x="66" y="11"/>
                    </a:lnTo>
                    <a:lnTo>
                      <a:pt x="39" y="0"/>
                    </a:lnTo>
                    <a:lnTo>
                      <a:pt x="31" y="4"/>
                    </a:lnTo>
                    <a:lnTo>
                      <a:pt x="26" y="1"/>
                    </a:lnTo>
                    <a:lnTo>
                      <a:pt x="0" y="317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05" name="Freeform 57"/>
              <p:cNvSpPr>
                <a:spLocks/>
              </p:cNvSpPr>
              <p:nvPr/>
            </p:nvSpPr>
            <p:spPr bwMode="ltGray">
              <a:xfrm>
                <a:off x="1883" y="3715"/>
                <a:ext cx="91" cy="277"/>
              </a:xfrm>
              <a:custGeom>
                <a:avLst/>
                <a:gdLst>
                  <a:gd name="T0" fmla="*/ 18 w 91"/>
                  <a:gd name="T1" fmla="*/ 0 h 277"/>
                  <a:gd name="T2" fmla="*/ 35 w 91"/>
                  <a:gd name="T3" fmla="*/ 21 h 277"/>
                  <a:gd name="T4" fmla="*/ 54 w 91"/>
                  <a:gd name="T5" fmla="*/ 54 h 277"/>
                  <a:gd name="T6" fmla="*/ 72 w 91"/>
                  <a:gd name="T7" fmla="*/ 100 h 277"/>
                  <a:gd name="T8" fmla="*/ 90 w 91"/>
                  <a:gd name="T9" fmla="*/ 159 h 277"/>
                  <a:gd name="T10" fmla="*/ 90 w 91"/>
                  <a:gd name="T11" fmla="*/ 221 h 277"/>
                  <a:gd name="T12" fmla="*/ 80 w 91"/>
                  <a:gd name="T13" fmla="*/ 276 h 277"/>
                  <a:gd name="T14" fmla="*/ 72 w 91"/>
                  <a:gd name="T15" fmla="*/ 276 h 277"/>
                  <a:gd name="T16" fmla="*/ 80 w 91"/>
                  <a:gd name="T17" fmla="*/ 221 h 277"/>
                  <a:gd name="T18" fmla="*/ 80 w 91"/>
                  <a:gd name="T19" fmla="*/ 175 h 277"/>
                  <a:gd name="T20" fmla="*/ 62 w 91"/>
                  <a:gd name="T21" fmla="*/ 125 h 277"/>
                  <a:gd name="T22" fmla="*/ 35 w 91"/>
                  <a:gd name="T23" fmla="*/ 75 h 277"/>
                  <a:gd name="T24" fmla="*/ 0 w 91"/>
                  <a:gd name="T25" fmla="*/ 12 h 277"/>
                  <a:gd name="T26" fmla="*/ 18 w 91"/>
                  <a:gd name="T27" fmla="*/ 0 h 2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1" h="277">
                    <a:moveTo>
                      <a:pt x="18" y="0"/>
                    </a:moveTo>
                    <a:lnTo>
                      <a:pt x="35" y="21"/>
                    </a:lnTo>
                    <a:lnTo>
                      <a:pt x="54" y="54"/>
                    </a:lnTo>
                    <a:lnTo>
                      <a:pt x="72" y="100"/>
                    </a:lnTo>
                    <a:lnTo>
                      <a:pt x="90" y="159"/>
                    </a:lnTo>
                    <a:lnTo>
                      <a:pt x="90" y="221"/>
                    </a:lnTo>
                    <a:lnTo>
                      <a:pt x="80" y="276"/>
                    </a:lnTo>
                    <a:lnTo>
                      <a:pt x="72" y="276"/>
                    </a:lnTo>
                    <a:lnTo>
                      <a:pt x="80" y="221"/>
                    </a:lnTo>
                    <a:lnTo>
                      <a:pt x="80" y="175"/>
                    </a:lnTo>
                    <a:lnTo>
                      <a:pt x="62" y="125"/>
                    </a:lnTo>
                    <a:lnTo>
                      <a:pt x="35" y="75"/>
                    </a:lnTo>
                    <a:lnTo>
                      <a:pt x="0" y="12"/>
                    </a:lnTo>
                    <a:lnTo>
                      <a:pt x="18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06" name="Freeform 58"/>
              <p:cNvSpPr>
                <a:spLocks/>
              </p:cNvSpPr>
              <p:nvPr/>
            </p:nvSpPr>
            <p:spPr bwMode="ltGray">
              <a:xfrm>
                <a:off x="383" y="3434"/>
                <a:ext cx="244" cy="521"/>
              </a:xfrm>
              <a:custGeom>
                <a:avLst/>
                <a:gdLst>
                  <a:gd name="T0" fmla="*/ 239 w 244"/>
                  <a:gd name="T1" fmla="*/ 80 h 521"/>
                  <a:gd name="T2" fmla="*/ 222 w 244"/>
                  <a:gd name="T3" fmla="*/ 47 h 521"/>
                  <a:gd name="T4" fmla="*/ 214 w 244"/>
                  <a:gd name="T5" fmla="*/ 33 h 521"/>
                  <a:gd name="T6" fmla="*/ 197 w 244"/>
                  <a:gd name="T7" fmla="*/ 22 h 521"/>
                  <a:gd name="T8" fmla="*/ 179 w 244"/>
                  <a:gd name="T9" fmla="*/ 12 h 521"/>
                  <a:gd name="T10" fmla="*/ 157 w 244"/>
                  <a:gd name="T11" fmla="*/ 2 h 521"/>
                  <a:gd name="T12" fmla="*/ 137 w 244"/>
                  <a:gd name="T13" fmla="*/ 0 h 521"/>
                  <a:gd name="T14" fmla="*/ 120 w 244"/>
                  <a:gd name="T15" fmla="*/ 4 h 521"/>
                  <a:gd name="T16" fmla="*/ 99 w 244"/>
                  <a:gd name="T17" fmla="*/ 9 h 521"/>
                  <a:gd name="T18" fmla="*/ 76 w 244"/>
                  <a:gd name="T19" fmla="*/ 19 h 521"/>
                  <a:gd name="T20" fmla="*/ 63 w 244"/>
                  <a:gd name="T21" fmla="*/ 39 h 521"/>
                  <a:gd name="T22" fmla="*/ 48 w 244"/>
                  <a:gd name="T23" fmla="*/ 66 h 521"/>
                  <a:gd name="T24" fmla="*/ 34 w 244"/>
                  <a:gd name="T25" fmla="*/ 87 h 521"/>
                  <a:gd name="T26" fmla="*/ 22 w 244"/>
                  <a:gd name="T27" fmla="*/ 110 h 521"/>
                  <a:gd name="T28" fmla="*/ 9 w 244"/>
                  <a:gd name="T29" fmla="*/ 139 h 521"/>
                  <a:gd name="T30" fmla="*/ 0 w 244"/>
                  <a:gd name="T31" fmla="*/ 203 h 521"/>
                  <a:gd name="T32" fmla="*/ 3 w 244"/>
                  <a:gd name="T33" fmla="*/ 250 h 521"/>
                  <a:gd name="T34" fmla="*/ 14 w 244"/>
                  <a:gd name="T35" fmla="*/ 319 h 521"/>
                  <a:gd name="T36" fmla="*/ 34 w 244"/>
                  <a:gd name="T37" fmla="*/ 378 h 521"/>
                  <a:gd name="T38" fmla="*/ 76 w 244"/>
                  <a:gd name="T39" fmla="*/ 520 h 521"/>
                  <a:gd name="T40" fmla="*/ 60 w 244"/>
                  <a:gd name="T41" fmla="*/ 368 h 521"/>
                  <a:gd name="T42" fmla="*/ 51 w 244"/>
                  <a:gd name="T43" fmla="*/ 315 h 521"/>
                  <a:gd name="T44" fmla="*/ 45 w 244"/>
                  <a:gd name="T45" fmla="*/ 269 h 521"/>
                  <a:gd name="T46" fmla="*/ 42 w 244"/>
                  <a:gd name="T47" fmla="*/ 220 h 521"/>
                  <a:gd name="T48" fmla="*/ 48 w 244"/>
                  <a:gd name="T49" fmla="*/ 165 h 521"/>
                  <a:gd name="T50" fmla="*/ 55 w 244"/>
                  <a:gd name="T51" fmla="*/ 123 h 521"/>
                  <a:gd name="T52" fmla="*/ 65 w 244"/>
                  <a:gd name="T53" fmla="*/ 71 h 521"/>
                  <a:gd name="T54" fmla="*/ 83 w 244"/>
                  <a:gd name="T55" fmla="*/ 47 h 521"/>
                  <a:gd name="T56" fmla="*/ 105 w 244"/>
                  <a:gd name="T57" fmla="*/ 37 h 521"/>
                  <a:gd name="T58" fmla="*/ 166 w 244"/>
                  <a:gd name="T59" fmla="*/ 32 h 521"/>
                  <a:gd name="T60" fmla="*/ 202 w 244"/>
                  <a:gd name="T61" fmla="*/ 49 h 521"/>
                  <a:gd name="T62" fmla="*/ 243 w 244"/>
                  <a:gd name="T63" fmla="*/ 87 h 521"/>
                  <a:gd name="T64" fmla="*/ 239 w 244"/>
                  <a:gd name="T65" fmla="*/ 80 h 5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44" h="521">
                    <a:moveTo>
                      <a:pt x="239" y="80"/>
                    </a:moveTo>
                    <a:lnTo>
                      <a:pt x="222" y="47"/>
                    </a:lnTo>
                    <a:lnTo>
                      <a:pt x="214" y="33"/>
                    </a:lnTo>
                    <a:lnTo>
                      <a:pt x="197" y="22"/>
                    </a:lnTo>
                    <a:lnTo>
                      <a:pt x="179" y="12"/>
                    </a:lnTo>
                    <a:lnTo>
                      <a:pt x="157" y="2"/>
                    </a:lnTo>
                    <a:lnTo>
                      <a:pt x="137" y="0"/>
                    </a:lnTo>
                    <a:lnTo>
                      <a:pt x="120" y="4"/>
                    </a:lnTo>
                    <a:lnTo>
                      <a:pt x="99" y="9"/>
                    </a:lnTo>
                    <a:lnTo>
                      <a:pt x="76" y="19"/>
                    </a:lnTo>
                    <a:lnTo>
                      <a:pt x="63" y="39"/>
                    </a:lnTo>
                    <a:lnTo>
                      <a:pt x="48" y="66"/>
                    </a:lnTo>
                    <a:lnTo>
                      <a:pt x="34" y="87"/>
                    </a:lnTo>
                    <a:lnTo>
                      <a:pt x="22" y="110"/>
                    </a:lnTo>
                    <a:lnTo>
                      <a:pt x="9" y="139"/>
                    </a:lnTo>
                    <a:lnTo>
                      <a:pt x="0" y="203"/>
                    </a:lnTo>
                    <a:lnTo>
                      <a:pt x="3" y="250"/>
                    </a:lnTo>
                    <a:lnTo>
                      <a:pt x="14" y="319"/>
                    </a:lnTo>
                    <a:lnTo>
                      <a:pt x="34" y="378"/>
                    </a:lnTo>
                    <a:lnTo>
                      <a:pt x="76" y="520"/>
                    </a:lnTo>
                    <a:lnTo>
                      <a:pt x="60" y="368"/>
                    </a:lnTo>
                    <a:lnTo>
                      <a:pt x="51" y="315"/>
                    </a:lnTo>
                    <a:lnTo>
                      <a:pt x="45" y="269"/>
                    </a:lnTo>
                    <a:lnTo>
                      <a:pt x="42" y="220"/>
                    </a:lnTo>
                    <a:lnTo>
                      <a:pt x="48" y="165"/>
                    </a:lnTo>
                    <a:lnTo>
                      <a:pt x="55" y="123"/>
                    </a:lnTo>
                    <a:lnTo>
                      <a:pt x="65" y="71"/>
                    </a:lnTo>
                    <a:lnTo>
                      <a:pt x="83" y="47"/>
                    </a:lnTo>
                    <a:lnTo>
                      <a:pt x="105" y="37"/>
                    </a:lnTo>
                    <a:lnTo>
                      <a:pt x="166" y="32"/>
                    </a:lnTo>
                    <a:lnTo>
                      <a:pt x="202" y="49"/>
                    </a:lnTo>
                    <a:lnTo>
                      <a:pt x="243" y="87"/>
                    </a:lnTo>
                    <a:lnTo>
                      <a:pt x="239" y="8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07" name="Freeform 59"/>
              <p:cNvSpPr>
                <a:spLocks/>
              </p:cNvSpPr>
              <p:nvPr/>
            </p:nvSpPr>
            <p:spPr bwMode="ltGray">
              <a:xfrm>
                <a:off x="558" y="3063"/>
                <a:ext cx="250" cy="509"/>
              </a:xfrm>
              <a:custGeom>
                <a:avLst/>
                <a:gdLst>
                  <a:gd name="T0" fmla="*/ 73 w 250"/>
                  <a:gd name="T1" fmla="*/ 508 h 509"/>
                  <a:gd name="T2" fmla="*/ 55 w 250"/>
                  <a:gd name="T3" fmla="*/ 420 h 509"/>
                  <a:gd name="T4" fmla="*/ 48 w 250"/>
                  <a:gd name="T5" fmla="*/ 383 h 509"/>
                  <a:gd name="T6" fmla="*/ 29 w 250"/>
                  <a:gd name="T7" fmla="*/ 337 h 509"/>
                  <a:gd name="T8" fmla="*/ 12 w 250"/>
                  <a:gd name="T9" fmla="*/ 294 h 509"/>
                  <a:gd name="T10" fmla="*/ 2 w 250"/>
                  <a:gd name="T11" fmla="*/ 268 h 509"/>
                  <a:gd name="T12" fmla="*/ 0 w 250"/>
                  <a:gd name="T13" fmla="*/ 242 h 509"/>
                  <a:gd name="T14" fmla="*/ 4 w 250"/>
                  <a:gd name="T15" fmla="*/ 203 h 509"/>
                  <a:gd name="T16" fmla="*/ 8 w 250"/>
                  <a:gd name="T17" fmla="*/ 165 h 509"/>
                  <a:gd name="T18" fmla="*/ 34 w 250"/>
                  <a:gd name="T19" fmla="*/ 70 h 509"/>
                  <a:gd name="T20" fmla="*/ 48 w 250"/>
                  <a:gd name="T21" fmla="*/ 46 h 509"/>
                  <a:gd name="T22" fmla="*/ 71 w 250"/>
                  <a:gd name="T23" fmla="*/ 21 h 509"/>
                  <a:gd name="T24" fmla="*/ 90 w 250"/>
                  <a:gd name="T25" fmla="*/ 6 h 509"/>
                  <a:gd name="T26" fmla="*/ 115 w 250"/>
                  <a:gd name="T27" fmla="*/ 0 h 509"/>
                  <a:gd name="T28" fmla="*/ 135 w 250"/>
                  <a:gd name="T29" fmla="*/ 11 h 509"/>
                  <a:gd name="T30" fmla="*/ 161 w 250"/>
                  <a:gd name="T31" fmla="*/ 21 h 509"/>
                  <a:gd name="T32" fmla="*/ 187 w 250"/>
                  <a:gd name="T33" fmla="*/ 51 h 509"/>
                  <a:gd name="T34" fmla="*/ 196 w 250"/>
                  <a:gd name="T35" fmla="*/ 72 h 509"/>
                  <a:gd name="T36" fmla="*/ 212 w 250"/>
                  <a:gd name="T37" fmla="*/ 103 h 509"/>
                  <a:gd name="T38" fmla="*/ 224 w 250"/>
                  <a:gd name="T39" fmla="*/ 129 h 509"/>
                  <a:gd name="T40" fmla="*/ 246 w 250"/>
                  <a:gd name="T41" fmla="*/ 263 h 509"/>
                  <a:gd name="T42" fmla="*/ 249 w 250"/>
                  <a:gd name="T43" fmla="*/ 287 h 509"/>
                  <a:gd name="T44" fmla="*/ 244 w 250"/>
                  <a:gd name="T45" fmla="*/ 332 h 509"/>
                  <a:gd name="T46" fmla="*/ 230 w 250"/>
                  <a:gd name="T47" fmla="*/ 456 h 509"/>
                  <a:gd name="T48" fmla="*/ 231 w 250"/>
                  <a:gd name="T49" fmla="*/ 334 h 509"/>
                  <a:gd name="T50" fmla="*/ 224 w 250"/>
                  <a:gd name="T51" fmla="*/ 280 h 509"/>
                  <a:gd name="T52" fmla="*/ 219 w 250"/>
                  <a:gd name="T53" fmla="*/ 248 h 509"/>
                  <a:gd name="T54" fmla="*/ 208 w 250"/>
                  <a:gd name="T55" fmla="*/ 203 h 509"/>
                  <a:gd name="T56" fmla="*/ 198 w 250"/>
                  <a:gd name="T57" fmla="*/ 159 h 509"/>
                  <a:gd name="T58" fmla="*/ 183 w 250"/>
                  <a:gd name="T59" fmla="*/ 117 h 509"/>
                  <a:gd name="T60" fmla="*/ 166 w 250"/>
                  <a:gd name="T61" fmla="*/ 77 h 509"/>
                  <a:gd name="T62" fmla="*/ 151 w 250"/>
                  <a:gd name="T63" fmla="*/ 42 h 509"/>
                  <a:gd name="T64" fmla="*/ 135 w 250"/>
                  <a:gd name="T65" fmla="*/ 21 h 509"/>
                  <a:gd name="T66" fmla="*/ 118 w 250"/>
                  <a:gd name="T67" fmla="*/ 13 h 509"/>
                  <a:gd name="T68" fmla="*/ 100 w 250"/>
                  <a:gd name="T69" fmla="*/ 21 h 509"/>
                  <a:gd name="T70" fmla="*/ 88 w 250"/>
                  <a:gd name="T71" fmla="*/ 40 h 509"/>
                  <a:gd name="T72" fmla="*/ 80 w 250"/>
                  <a:gd name="T73" fmla="*/ 72 h 509"/>
                  <a:gd name="T74" fmla="*/ 80 w 250"/>
                  <a:gd name="T75" fmla="*/ 97 h 509"/>
                  <a:gd name="T76" fmla="*/ 74 w 250"/>
                  <a:gd name="T77" fmla="*/ 144 h 509"/>
                  <a:gd name="T78" fmla="*/ 67 w 250"/>
                  <a:gd name="T79" fmla="*/ 173 h 509"/>
                  <a:gd name="T80" fmla="*/ 50 w 250"/>
                  <a:gd name="T81" fmla="*/ 218 h 509"/>
                  <a:gd name="T82" fmla="*/ 48 w 250"/>
                  <a:gd name="T83" fmla="*/ 242 h 509"/>
                  <a:gd name="T84" fmla="*/ 44 w 250"/>
                  <a:gd name="T85" fmla="*/ 265 h 509"/>
                  <a:gd name="T86" fmla="*/ 44 w 250"/>
                  <a:gd name="T87" fmla="*/ 299 h 509"/>
                  <a:gd name="T88" fmla="*/ 74 w 250"/>
                  <a:gd name="T89" fmla="*/ 412 h 509"/>
                  <a:gd name="T90" fmla="*/ 73 w 250"/>
                  <a:gd name="T91" fmla="*/ 508 h 5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250" h="509">
                    <a:moveTo>
                      <a:pt x="73" y="508"/>
                    </a:moveTo>
                    <a:lnTo>
                      <a:pt x="55" y="420"/>
                    </a:lnTo>
                    <a:lnTo>
                      <a:pt x="48" y="383"/>
                    </a:lnTo>
                    <a:lnTo>
                      <a:pt x="29" y="337"/>
                    </a:lnTo>
                    <a:lnTo>
                      <a:pt x="12" y="294"/>
                    </a:lnTo>
                    <a:lnTo>
                      <a:pt x="2" y="268"/>
                    </a:lnTo>
                    <a:lnTo>
                      <a:pt x="0" y="242"/>
                    </a:lnTo>
                    <a:lnTo>
                      <a:pt x="4" y="203"/>
                    </a:lnTo>
                    <a:lnTo>
                      <a:pt x="8" y="165"/>
                    </a:lnTo>
                    <a:lnTo>
                      <a:pt x="34" y="70"/>
                    </a:lnTo>
                    <a:lnTo>
                      <a:pt x="48" y="46"/>
                    </a:lnTo>
                    <a:lnTo>
                      <a:pt x="71" y="21"/>
                    </a:lnTo>
                    <a:lnTo>
                      <a:pt x="90" y="6"/>
                    </a:lnTo>
                    <a:lnTo>
                      <a:pt x="115" y="0"/>
                    </a:lnTo>
                    <a:lnTo>
                      <a:pt x="135" y="11"/>
                    </a:lnTo>
                    <a:lnTo>
                      <a:pt x="161" y="21"/>
                    </a:lnTo>
                    <a:lnTo>
                      <a:pt x="187" y="51"/>
                    </a:lnTo>
                    <a:lnTo>
                      <a:pt x="196" y="72"/>
                    </a:lnTo>
                    <a:lnTo>
                      <a:pt x="212" y="103"/>
                    </a:lnTo>
                    <a:lnTo>
                      <a:pt x="224" y="129"/>
                    </a:lnTo>
                    <a:lnTo>
                      <a:pt x="246" y="263"/>
                    </a:lnTo>
                    <a:lnTo>
                      <a:pt x="249" y="287"/>
                    </a:lnTo>
                    <a:lnTo>
                      <a:pt x="244" y="332"/>
                    </a:lnTo>
                    <a:lnTo>
                      <a:pt x="230" y="456"/>
                    </a:lnTo>
                    <a:lnTo>
                      <a:pt x="231" y="334"/>
                    </a:lnTo>
                    <a:lnTo>
                      <a:pt x="224" y="280"/>
                    </a:lnTo>
                    <a:lnTo>
                      <a:pt x="219" y="248"/>
                    </a:lnTo>
                    <a:lnTo>
                      <a:pt x="208" y="203"/>
                    </a:lnTo>
                    <a:lnTo>
                      <a:pt x="198" y="159"/>
                    </a:lnTo>
                    <a:lnTo>
                      <a:pt x="183" y="117"/>
                    </a:lnTo>
                    <a:lnTo>
                      <a:pt x="166" y="77"/>
                    </a:lnTo>
                    <a:lnTo>
                      <a:pt x="151" y="42"/>
                    </a:lnTo>
                    <a:lnTo>
                      <a:pt x="135" y="21"/>
                    </a:lnTo>
                    <a:lnTo>
                      <a:pt x="118" y="13"/>
                    </a:lnTo>
                    <a:lnTo>
                      <a:pt x="100" y="21"/>
                    </a:lnTo>
                    <a:lnTo>
                      <a:pt x="88" y="40"/>
                    </a:lnTo>
                    <a:lnTo>
                      <a:pt x="80" y="72"/>
                    </a:lnTo>
                    <a:lnTo>
                      <a:pt x="80" y="97"/>
                    </a:lnTo>
                    <a:lnTo>
                      <a:pt x="74" y="144"/>
                    </a:lnTo>
                    <a:lnTo>
                      <a:pt x="67" y="173"/>
                    </a:lnTo>
                    <a:lnTo>
                      <a:pt x="50" y="218"/>
                    </a:lnTo>
                    <a:lnTo>
                      <a:pt x="48" y="242"/>
                    </a:lnTo>
                    <a:lnTo>
                      <a:pt x="44" y="265"/>
                    </a:lnTo>
                    <a:lnTo>
                      <a:pt x="44" y="299"/>
                    </a:lnTo>
                    <a:lnTo>
                      <a:pt x="74" y="412"/>
                    </a:lnTo>
                    <a:lnTo>
                      <a:pt x="73" y="508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110" name="Group 62"/>
              <p:cNvGrpSpPr>
                <a:grpSpLocks/>
              </p:cNvGrpSpPr>
              <p:nvPr/>
            </p:nvGrpSpPr>
            <p:grpSpPr bwMode="auto">
              <a:xfrm>
                <a:off x="697" y="2551"/>
                <a:ext cx="602" cy="744"/>
                <a:chOff x="697" y="2551"/>
                <a:chExt cx="602" cy="744"/>
              </a:xfrm>
            </p:grpSpPr>
            <p:sp>
              <p:nvSpPr>
                <p:cNvPr id="2108" name="Freeform 60"/>
                <p:cNvSpPr>
                  <a:spLocks/>
                </p:cNvSpPr>
                <p:nvPr/>
              </p:nvSpPr>
              <p:spPr bwMode="ltGray">
                <a:xfrm>
                  <a:off x="697" y="2551"/>
                  <a:ext cx="331" cy="740"/>
                </a:xfrm>
                <a:custGeom>
                  <a:avLst/>
                  <a:gdLst>
                    <a:gd name="T0" fmla="*/ 310 w 331"/>
                    <a:gd name="T1" fmla="*/ 17 h 740"/>
                    <a:gd name="T2" fmla="*/ 308 w 331"/>
                    <a:gd name="T3" fmla="*/ 0 h 740"/>
                    <a:gd name="T4" fmla="*/ 285 w 331"/>
                    <a:gd name="T5" fmla="*/ 6 h 740"/>
                    <a:gd name="T6" fmla="*/ 271 w 331"/>
                    <a:gd name="T7" fmla="*/ 25 h 740"/>
                    <a:gd name="T8" fmla="*/ 9 w 331"/>
                    <a:gd name="T9" fmla="*/ 162 h 740"/>
                    <a:gd name="T10" fmla="*/ 242 w 331"/>
                    <a:gd name="T11" fmla="*/ 65 h 740"/>
                    <a:gd name="T12" fmla="*/ 246 w 331"/>
                    <a:gd name="T13" fmla="*/ 84 h 740"/>
                    <a:gd name="T14" fmla="*/ 131 w 331"/>
                    <a:gd name="T15" fmla="*/ 200 h 740"/>
                    <a:gd name="T16" fmla="*/ 272 w 331"/>
                    <a:gd name="T17" fmla="*/ 107 h 740"/>
                    <a:gd name="T18" fmla="*/ 254 w 331"/>
                    <a:gd name="T19" fmla="*/ 146 h 740"/>
                    <a:gd name="T20" fmla="*/ 209 w 331"/>
                    <a:gd name="T21" fmla="*/ 209 h 740"/>
                    <a:gd name="T22" fmla="*/ 72 w 331"/>
                    <a:gd name="T23" fmla="*/ 377 h 740"/>
                    <a:gd name="T24" fmla="*/ 77 w 331"/>
                    <a:gd name="T25" fmla="*/ 363 h 740"/>
                    <a:gd name="T26" fmla="*/ 167 w 331"/>
                    <a:gd name="T27" fmla="*/ 259 h 740"/>
                    <a:gd name="T28" fmla="*/ 238 w 331"/>
                    <a:gd name="T29" fmla="*/ 178 h 740"/>
                    <a:gd name="T30" fmla="*/ 271 w 331"/>
                    <a:gd name="T31" fmla="*/ 139 h 740"/>
                    <a:gd name="T32" fmla="*/ 277 w 331"/>
                    <a:gd name="T33" fmla="*/ 152 h 740"/>
                    <a:gd name="T34" fmla="*/ 238 w 331"/>
                    <a:gd name="T35" fmla="*/ 203 h 740"/>
                    <a:gd name="T36" fmla="*/ 183 w 331"/>
                    <a:gd name="T37" fmla="*/ 274 h 740"/>
                    <a:gd name="T38" fmla="*/ 254 w 331"/>
                    <a:gd name="T39" fmla="*/ 178 h 740"/>
                    <a:gd name="T40" fmla="*/ 277 w 331"/>
                    <a:gd name="T41" fmla="*/ 152 h 740"/>
                    <a:gd name="T42" fmla="*/ 279 w 331"/>
                    <a:gd name="T43" fmla="*/ 180 h 740"/>
                    <a:gd name="T44" fmla="*/ 254 w 331"/>
                    <a:gd name="T45" fmla="*/ 229 h 740"/>
                    <a:gd name="T46" fmla="*/ 183 w 331"/>
                    <a:gd name="T47" fmla="*/ 294 h 740"/>
                    <a:gd name="T48" fmla="*/ 121 w 331"/>
                    <a:gd name="T49" fmla="*/ 352 h 740"/>
                    <a:gd name="T50" fmla="*/ 192 w 331"/>
                    <a:gd name="T51" fmla="*/ 292 h 740"/>
                    <a:gd name="T52" fmla="*/ 265 w 331"/>
                    <a:gd name="T53" fmla="*/ 222 h 740"/>
                    <a:gd name="T54" fmla="*/ 263 w 331"/>
                    <a:gd name="T55" fmla="*/ 246 h 740"/>
                    <a:gd name="T56" fmla="*/ 265 w 331"/>
                    <a:gd name="T57" fmla="*/ 287 h 740"/>
                    <a:gd name="T58" fmla="*/ 254 w 331"/>
                    <a:gd name="T59" fmla="*/ 306 h 740"/>
                    <a:gd name="T60" fmla="*/ 194 w 331"/>
                    <a:gd name="T61" fmla="*/ 366 h 740"/>
                    <a:gd name="T62" fmla="*/ 82 w 331"/>
                    <a:gd name="T63" fmla="*/ 460 h 740"/>
                    <a:gd name="T64" fmla="*/ 99 w 331"/>
                    <a:gd name="T65" fmla="*/ 440 h 740"/>
                    <a:gd name="T66" fmla="*/ 238 w 331"/>
                    <a:gd name="T67" fmla="*/ 325 h 740"/>
                    <a:gd name="T68" fmla="*/ 281 w 331"/>
                    <a:gd name="T69" fmla="*/ 276 h 740"/>
                    <a:gd name="T70" fmla="*/ 170 w 331"/>
                    <a:gd name="T71" fmla="*/ 424 h 740"/>
                    <a:gd name="T72" fmla="*/ 280 w 331"/>
                    <a:gd name="T73" fmla="*/ 320 h 740"/>
                    <a:gd name="T74" fmla="*/ 277 w 331"/>
                    <a:gd name="T75" fmla="*/ 362 h 740"/>
                    <a:gd name="T76" fmla="*/ 222 w 331"/>
                    <a:gd name="T77" fmla="*/ 460 h 740"/>
                    <a:gd name="T78" fmla="*/ 127 w 331"/>
                    <a:gd name="T79" fmla="*/ 531 h 740"/>
                    <a:gd name="T80" fmla="*/ 38 w 331"/>
                    <a:gd name="T81" fmla="*/ 595 h 740"/>
                    <a:gd name="T82" fmla="*/ 171 w 331"/>
                    <a:gd name="T83" fmla="*/ 506 h 740"/>
                    <a:gd name="T84" fmla="*/ 226 w 331"/>
                    <a:gd name="T85" fmla="*/ 454 h 740"/>
                    <a:gd name="T86" fmla="*/ 277 w 331"/>
                    <a:gd name="T87" fmla="*/ 378 h 740"/>
                    <a:gd name="T88" fmla="*/ 271 w 331"/>
                    <a:gd name="T89" fmla="*/ 413 h 740"/>
                    <a:gd name="T90" fmla="*/ 268 w 331"/>
                    <a:gd name="T91" fmla="*/ 446 h 740"/>
                    <a:gd name="T92" fmla="*/ 271 w 331"/>
                    <a:gd name="T93" fmla="*/ 479 h 740"/>
                    <a:gd name="T94" fmla="*/ 222 w 331"/>
                    <a:gd name="T95" fmla="*/ 544 h 740"/>
                    <a:gd name="T96" fmla="*/ 130 w 331"/>
                    <a:gd name="T97" fmla="*/ 602 h 740"/>
                    <a:gd name="T98" fmla="*/ 136 w 331"/>
                    <a:gd name="T99" fmla="*/ 597 h 740"/>
                    <a:gd name="T100" fmla="*/ 249 w 331"/>
                    <a:gd name="T101" fmla="*/ 518 h 740"/>
                    <a:gd name="T102" fmla="*/ 244 w 331"/>
                    <a:gd name="T103" fmla="*/ 538 h 740"/>
                    <a:gd name="T104" fmla="*/ 249 w 331"/>
                    <a:gd name="T105" fmla="*/ 550 h 740"/>
                    <a:gd name="T106" fmla="*/ 254 w 331"/>
                    <a:gd name="T107" fmla="*/ 569 h 740"/>
                    <a:gd name="T108" fmla="*/ 199 w 331"/>
                    <a:gd name="T109" fmla="*/ 628 h 740"/>
                    <a:gd name="T110" fmla="*/ 137 w 331"/>
                    <a:gd name="T111" fmla="*/ 641 h 740"/>
                    <a:gd name="T112" fmla="*/ 249 w 331"/>
                    <a:gd name="T113" fmla="*/ 589 h 740"/>
                    <a:gd name="T114" fmla="*/ 244 w 331"/>
                    <a:gd name="T115" fmla="*/ 618 h 740"/>
                    <a:gd name="T116" fmla="*/ 250 w 331"/>
                    <a:gd name="T117" fmla="*/ 635 h 740"/>
                    <a:gd name="T118" fmla="*/ 121 w 331"/>
                    <a:gd name="T119" fmla="*/ 739 h 740"/>
                    <a:gd name="T120" fmla="*/ 244 w 331"/>
                    <a:gd name="T121" fmla="*/ 659 h 740"/>
                    <a:gd name="T122" fmla="*/ 270 w 331"/>
                    <a:gd name="T123" fmla="*/ 631 h 740"/>
                    <a:gd name="T124" fmla="*/ 286 w 331"/>
                    <a:gd name="T125" fmla="*/ 605 h 7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331" h="740">
                      <a:moveTo>
                        <a:pt x="305" y="56"/>
                      </a:moveTo>
                      <a:lnTo>
                        <a:pt x="310" y="17"/>
                      </a:lnTo>
                      <a:lnTo>
                        <a:pt x="330" y="13"/>
                      </a:lnTo>
                      <a:lnTo>
                        <a:pt x="308" y="0"/>
                      </a:lnTo>
                      <a:lnTo>
                        <a:pt x="300" y="1"/>
                      </a:lnTo>
                      <a:lnTo>
                        <a:pt x="285" y="6"/>
                      </a:lnTo>
                      <a:lnTo>
                        <a:pt x="284" y="18"/>
                      </a:lnTo>
                      <a:lnTo>
                        <a:pt x="271" y="25"/>
                      </a:lnTo>
                      <a:lnTo>
                        <a:pt x="160" y="132"/>
                      </a:lnTo>
                      <a:lnTo>
                        <a:pt x="9" y="162"/>
                      </a:lnTo>
                      <a:lnTo>
                        <a:pt x="158" y="131"/>
                      </a:lnTo>
                      <a:lnTo>
                        <a:pt x="242" y="65"/>
                      </a:lnTo>
                      <a:lnTo>
                        <a:pt x="271" y="55"/>
                      </a:lnTo>
                      <a:lnTo>
                        <a:pt x="246" y="84"/>
                      </a:lnTo>
                      <a:lnTo>
                        <a:pt x="271" y="86"/>
                      </a:lnTo>
                      <a:lnTo>
                        <a:pt x="131" y="200"/>
                      </a:lnTo>
                      <a:lnTo>
                        <a:pt x="226" y="128"/>
                      </a:lnTo>
                      <a:lnTo>
                        <a:pt x="272" y="107"/>
                      </a:lnTo>
                      <a:lnTo>
                        <a:pt x="271" y="123"/>
                      </a:lnTo>
                      <a:lnTo>
                        <a:pt x="254" y="146"/>
                      </a:lnTo>
                      <a:lnTo>
                        <a:pt x="242" y="165"/>
                      </a:lnTo>
                      <a:lnTo>
                        <a:pt x="209" y="209"/>
                      </a:lnTo>
                      <a:lnTo>
                        <a:pt x="148" y="287"/>
                      </a:lnTo>
                      <a:lnTo>
                        <a:pt x="72" y="377"/>
                      </a:lnTo>
                      <a:lnTo>
                        <a:pt x="10" y="440"/>
                      </a:lnTo>
                      <a:lnTo>
                        <a:pt x="77" y="363"/>
                      </a:lnTo>
                      <a:lnTo>
                        <a:pt x="116" y="318"/>
                      </a:lnTo>
                      <a:lnTo>
                        <a:pt x="167" y="259"/>
                      </a:lnTo>
                      <a:lnTo>
                        <a:pt x="193" y="222"/>
                      </a:lnTo>
                      <a:lnTo>
                        <a:pt x="238" y="178"/>
                      </a:lnTo>
                      <a:lnTo>
                        <a:pt x="254" y="158"/>
                      </a:lnTo>
                      <a:lnTo>
                        <a:pt x="271" y="139"/>
                      </a:lnTo>
                      <a:lnTo>
                        <a:pt x="262" y="141"/>
                      </a:lnTo>
                      <a:lnTo>
                        <a:pt x="277" y="152"/>
                      </a:lnTo>
                      <a:lnTo>
                        <a:pt x="261" y="165"/>
                      </a:lnTo>
                      <a:lnTo>
                        <a:pt x="238" y="203"/>
                      </a:lnTo>
                      <a:lnTo>
                        <a:pt x="211" y="243"/>
                      </a:lnTo>
                      <a:lnTo>
                        <a:pt x="183" y="274"/>
                      </a:lnTo>
                      <a:lnTo>
                        <a:pt x="232" y="209"/>
                      </a:lnTo>
                      <a:lnTo>
                        <a:pt x="254" y="178"/>
                      </a:lnTo>
                      <a:lnTo>
                        <a:pt x="271" y="152"/>
                      </a:lnTo>
                      <a:lnTo>
                        <a:pt x="277" y="152"/>
                      </a:lnTo>
                      <a:lnTo>
                        <a:pt x="264" y="190"/>
                      </a:lnTo>
                      <a:lnTo>
                        <a:pt x="279" y="180"/>
                      </a:lnTo>
                      <a:lnTo>
                        <a:pt x="271" y="203"/>
                      </a:lnTo>
                      <a:lnTo>
                        <a:pt x="254" y="229"/>
                      </a:lnTo>
                      <a:lnTo>
                        <a:pt x="222" y="267"/>
                      </a:lnTo>
                      <a:lnTo>
                        <a:pt x="183" y="294"/>
                      </a:lnTo>
                      <a:lnTo>
                        <a:pt x="148" y="325"/>
                      </a:lnTo>
                      <a:lnTo>
                        <a:pt x="121" y="352"/>
                      </a:lnTo>
                      <a:lnTo>
                        <a:pt x="137" y="339"/>
                      </a:lnTo>
                      <a:lnTo>
                        <a:pt x="192" y="292"/>
                      </a:lnTo>
                      <a:lnTo>
                        <a:pt x="254" y="236"/>
                      </a:lnTo>
                      <a:lnTo>
                        <a:pt x="265" y="222"/>
                      </a:lnTo>
                      <a:lnTo>
                        <a:pt x="277" y="203"/>
                      </a:lnTo>
                      <a:lnTo>
                        <a:pt x="263" y="246"/>
                      </a:lnTo>
                      <a:lnTo>
                        <a:pt x="286" y="230"/>
                      </a:lnTo>
                      <a:lnTo>
                        <a:pt x="265" y="287"/>
                      </a:lnTo>
                      <a:lnTo>
                        <a:pt x="261" y="299"/>
                      </a:lnTo>
                      <a:lnTo>
                        <a:pt x="254" y="306"/>
                      </a:lnTo>
                      <a:lnTo>
                        <a:pt x="225" y="337"/>
                      </a:lnTo>
                      <a:lnTo>
                        <a:pt x="194" y="366"/>
                      </a:lnTo>
                      <a:lnTo>
                        <a:pt x="137" y="415"/>
                      </a:lnTo>
                      <a:lnTo>
                        <a:pt x="82" y="460"/>
                      </a:lnTo>
                      <a:lnTo>
                        <a:pt x="0" y="524"/>
                      </a:lnTo>
                      <a:lnTo>
                        <a:pt x="99" y="440"/>
                      </a:lnTo>
                      <a:lnTo>
                        <a:pt x="199" y="357"/>
                      </a:lnTo>
                      <a:lnTo>
                        <a:pt x="238" y="325"/>
                      </a:lnTo>
                      <a:lnTo>
                        <a:pt x="262" y="290"/>
                      </a:lnTo>
                      <a:lnTo>
                        <a:pt x="281" y="276"/>
                      </a:lnTo>
                      <a:lnTo>
                        <a:pt x="286" y="278"/>
                      </a:lnTo>
                      <a:lnTo>
                        <a:pt x="170" y="424"/>
                      </a:lnTo>
                      <a:lnTo>
                        <a:pt x="258" y="324"/>
                      </a:lnTo>
                      <a:lnTo>
                        <a:pt x="280" y="320"/>
                      </a:lnTo>
                      <a:lnTo>
                        <a:pt x="255" y="375"/>
                      </a:lnTo>
                      <a:lnTo>
                        <a:pt x="277" y="362"/>
                      </a:lnTo>
                      <a:lnTo>
                        <a:pt x="244" y="422"/>
                      </a:lnTo>
                      <a:lnTo>
                        <a:pt x="222" y="460"/>
                      </a:lnTo>
                      <a:lnTo>
                        <a:pt x="183" y="492"/>
                      </a:lnTo>
                      <a:lnTo>
                        <a:pt x="127" y="531"/>
                      </a:lnTo>
                      <a:lnTo>
                        <a:pt x="77" y="569"/>
                      </a:lnTo>
                      <a:lnTo>
                        <a:pt x="38" y="595"/>
                      </a:lnTo>
                      <a:lnTo>
                        <a:pt x="10" y="609"/>
                      </a:lnTo>
                      <a:lnTo>
                        <a:pt x="171" y="506"/>
                      </a:lnTo>
                      <a:lnTo>
                        <a:pt x="209" y="475"/>
                      </a:lnTo>
                      <a:lnTo>
                        <a:pt x="226" y="454"/>
                      </a:lnTo>
                      <a:lnTo>
                        <a:pt x="252" y="415"/>
                      </a:lnTo>
                      <a:lnTo>
                        <a:pt x="277" y="378"/>
                      </a:lnTo>
                      <a:lnTo>
                        <a:pt x="250" y="432"/>
                      </a:lnTo>
                      <a:lnTo>
                        <a:pt x="271" y="413"/>
                      </a:lnTo>
                      <a:lnTo>
                        <a:pt x="249" y="455"/>
                      </a:lnTo>
                      <a:lnTo>
                        <a:pt x="268" y="446"/>
                      </a:lnTo>
                      <a:lnTo>
                        <a:pt x="247" y="497"/>
                      </a:lnTo>
                      <a:lnTo>
                        <a:pt x="271" y="479"/>
                      </a:lnTo>
                      <a:lnTo>
                        <a:pt x="249" y="506"/>
                      </a:lnTo>
                      <a:lnTo>
                        <a:pt x="222" y="544"/>
                      </a:lnTo>
                      <a:lnTo>
                        <a:pt x="199" y="555"/>
                      </a:lnTo>
                      <a:lnTo>
                        <a:pt x="130" y="602"/>
                      </a:lnTo>
                      <a:lnTo>
                        <a:pt x="66" y="628"/>
                      </a:lnTo>
                      <a:lnTo>
                        <a:pt x="136" y="597"/>
                      </a:lnTo>
                      <a:lnTo>
                        <a:pt x="193" y="557"/>
                      </a:lnTo>
                      <a:lnTo>
                        <a:pt x="249" y="518"/>
                      </a:lnTo>
                      <a:lnTo>
                        <a:pt x="265" y="500"/>
                      </a:lnTo>
                      <a:lnTo>
                        <a:pt x="244" y="538"/>
                      </a:lnTo>
                      <a:lnTo>
                        <a:pt x="261" y="531"/>
                      </a:lnTo>
                      <a:lnTo>
                        <a:pt x="249" y="550"/>
                      </a:lnTo>
                      <a:lnTo>
                        <a:pt x="244" y="576"/>
                      </a:lnTo>
                      <a:lnTo>
                        <a:pt x="254" y="569"/>
                      </a:lnTo>
                      <a:lnTo>
                        <a:pt x="241" y="591"/>
                      </a:lnTo>
                      <a:lnTo>
                        <a:pt x="199" y="628"/>
                      </a:lnTo>
                      <a:lnTo>
                        <a:pt x="171" y="633"/>
                      </a:lnTo>
                      <a:lnTo>
                        <a:pt x="137" y="641"/>
                      </a:lnTo>
                      <a:lnTo>
                        <a:pt x="205" y="621"/>
                      </a:lnTo>
                      <a:lnTo>
                        <a:pt x="249" y="589"/>
                      </a:lnTo>
                      <a:lnTo>
                        <a:pt x="261" y="564"/>
                      </a:lnTo>
                      <a:lnTo>
                        <a:pt x="244" y="618"/>
                      </a:lnTo>
                      <a:lnTo>
                        <a:pt x="262" y="605"/>
                      </a:lnTo>
                      <a:lnTo>
                        <a:pt x="250" y="635"/>
                      </a:lnTo>
                      <a:lnTo>
                        <a:pt x="232" y="675"/>
                      </a:lnTo>
                      <a:lnTo>
                        <a:pt x="121" y="739"/>
                      </a:lnTo>
                      <a:lnTo>
                        <a:pt x="233" y="680"/>
                      </a:lnTo>
                      <a:lnTo>
                        <a:pt x="244" y="659"/>
                      </a:lnTo>
                      <a:lnTo>
                        <a:pt x="250" y="647"/>
                      </a:lnTo>
                      <a:lnTo>
                        <a:pt x="270" y="631"/>
                      </a:lnTo>
                      <a:lnTo>
                        <a:pt x="281" y="661"/>
                      </a:lnTo>
                      <a:lnTo>
                        <a:pt x="286" y="605"/>
                      </a:lnTo>
                      <a:lnTo>
                        <a:pt x="305" y="56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09" name="Freeform 61"/>
                <p:cNvSpPr>
                  <a:spLocks/>
                </p:cNvSpPr>
                <p:nvPr/>
              </p:nvSpPr>
              <p:spPr bwMode="ltGray">
                <a:xfrm>
                  <a:off x="977" y="2551"/>
                  <a:ext cx="322" cy="744"/>
                </a:xfrm>
                <a:custGeom>
                  <a:avLst/>
                  <a:gdLst>
                    <a:gd name="T0" fmla="*/ 2 w 322"/>
                    <a:gd name="T1" fmla="*/ 614 h 744"/>
                    <a:gd name="T2" fmla="*/ 12 w 322"/>
                    <a:gd name="T3" fmla="*/ 588 h 744"/>
                    <a:gd name="T4" fmla="*/ 91 w 322"/>
                    <a:gd name="T5" fmla="*/ 743 h 744"/>
                    <a:gd name="T6" fmla="*/ 28 w 322"/>
                    <a:gd name="T7" fmla="*/ 593 h 744"/>
                    <a:gd name="T8" fmla="*/ 35 w 322"/>
                    <a:gd name="T9" fmla="*/ 575 h 744"/>
                    <a:gd name="T10" fmla="*/ 113 w 322"/>
                    <a:gd name="T11" fmla="*/ 686 h 744"/>
                    <a:gd name="T12" fmla="*/ 33 w 322"/>
                    <a:gd name="T13" fmla="*/ 569 h 744"/>
                    <a:gd name="T14" fmla="*/ 43 w 322"/>
                    <a:gd name="T15" fmla="*/ 544 h 744"/>
                    <a:gd name="T16" fmla="*/ 52 w 322"/>
                    <a:gd name="T17" fmla="*/ 517 h 744"/>
                    <a:gd name="T18" fmla="*/ 47 w 322"/>
                    <a:gd name="T19" fmla="*/ 499 h 744"/>
                    <a:gd name="T20" fmla="*/ 58 w 322"/>
                    <a:gd name="T21" fmla="*/ 487 h 744"/>
                    <a:gd name="T22" fmla="*/ 52 w 322"/>
                    <a:gd name="T23" fmla="*/ 486 h 744"/>
                    <a:gd name="T24" fmla="*/ 52 w 322"/>
                    <a:gd name="T25" fmla="*/ 460 h 744"/>
                    <a:gd name="T26" fmla="*/ 58 w 322"/>
                    <a:gd name="T27" fmla="*/ 440 h 744"/>
                    <a:gd name="T28" fmla="*/ 152 w 322"/>
                    <a:gd name="T29" fmla="*/ 570 h 744"/>
                    <a:gd name="T30" fmla="*/ 52 w 322"/>
                    <a:gd name="T31" fmla="*/ 434 h 744"/>
                    <a:gd name="T32" fmla="*/ 63 w 322"/>
                    <a:gd name="T33" fmla="*/ 434 h 744"/>
                    <a:gd name="T34" fmla="*/ 63 w 322"/>
                    <a:gd name="T35" fmla="*/ 395 h 744"/>
                    <a:gd name="T36" fmla="*/ 183 w 322"/>
                    <a:gd name="T37" fmla="*/ 486 h 744"/>
                    <a:gd name="T38" fmla="*/ 89 w 322"/>
                    <a:gd name="T39" fmla="*/ 423 h 744"/>
                    <a:gd name="T40" fmla="*/ 55 w 322"/>
                    <a:gd name="T41" fmla="*/ 370 h 744"/>
                    <a:gd name="T42" fmla="*/ 58 w 322"/>
                    <a:gd name="T43" fmla="*/ 350 h 744"/>
                    <a:gd name="T44" fmla="*/ 79 w 322"/>
                    <a:gd name="T45" fmla="*/ 367 h 744"/>
                    <a:gd name="T46" fmla="*/ 80 w 322"/>
                    <a:gd name="T47" fmla="*/ 344 h 744"/>
                    <a:gd name="T48" fmla="*/ 168 w 322"/>
                    <a:gd name="T49" fmla="*/ 383 h 744"/>
                    <a:gd name="T50" fmla="*/ 136 w 322"/>
                    <a:gd name="T51" fmla="*/ 364 h 744"/>
                    <a:gd name="T52" fmla="*/ 67 w 322"/>
                    <a:gd name="T53" fmla="*/ 313 h 744"/>
                    <a:gd name="T54" fmla="*/ 63 w 322"/>
                    <a:gd name="T55" fmla="*/ 278 h 744"/>
                    <a:gd name="T56" fmla="*/ 69 w 322"/>
                    <a:gd name="T57" fmla="*/ 258 h 744"/>
                    <a:gd name="T58" fmla="*/ 92 w 322"/>
                    <a:gd name="T59" fmla="*/ 273 h 744"/>
                    <a:gd name="T60" fmla="*/ 88 w 322"/>
                    <a:gd name="T61" fmla="*/ 238 h 744"/>
                    <a:gd name="T62" fmla="*/ 80 w 322"/>
                    <a:gd name="T63" fmla="*/ 215 h 744"/>
                    <a:gd name="T64" fmla="*/ 85 w 322"/>
                    <a:gd name="T65" fmla="*/ 201 h 744"/>
                    <a:gd name="T66" fmla="*/ 178 w 322"/>
                    <a:gd name="T67" fmla="*/ 265 h 744"/>
                    <a:gd name="T68" fmla="*/ 287 w 322"/>
                    <a:gd name="T69" fmla="*/ 313 h 744"/>
                    <a:gd name="T70" fmla="*/ 136 w 322"/>
                    <a:gd name="T71" fmla="*/ 235 h 744"/>
                    <a:gd name="T72" fmla="*/ 85 w 322"/>
                    <a:gd name="T73" fmla="*/ 201 h 744"/>
                    <a:gd name="T74" fmla="*/ 91 w 322"/>
                    <a:gd name="T75" fmla="*/ 183 h 744"/>
                    <a:gd name="T76" fmla="*/ 83 w 322"/>
                    <a:gd name="T77" fmla="*/ 142 h 744"/>
                    <a:gd name="T78" fmla="*/ 85 w 322"/>
                    <a:gd name="T79" fmla="*/ 113 h 744"/>
                    <a:gd name="T80" fmla="*/ 136 w 322"/>
                    <a:gd name="T81" fmla="*/ 148 h 744"/>
                    <a:gd name="T82" fmla="*/ 124 w 322"/>
                    <a:gd name="T83" fmla="*/ 138 h 744"/>
                    <a:gd name="T84" fmla="*/ 91 w 322"/>
                    <a:gd name="T85" fmla="*/ 113 h 744"/>
                    <a:gd name="T86" fmla="*/ 85 w 322"/>
                    <a:gd name="T87" fmla="*/ 100 h 744"/>
                    <a:gd name="T88" fmla="*/ 69 w 322"/>
                    <a:gd name="T89" fmla="*/ 81 h 744"/>
                    <a:gd name="T90" fmla="*/ 168 w 322"/>
                    <a:gd name="T91" fmla="*/ 115 h 744"/>
                    <a:gd name="T92" fmla="*/ 69 w 322"/>
                    <a:gd name="T93" fmla="*/ 55 h 744"/>
                    <a:gd name="T94" fmla="*/ 186 w 322"/>
                    <a:gd name="T95" fmla="*/ 55 h 744"/>
                    <a:gd name="T96" fmla="*/ 237 w 322"/>
                    <a:gd name="T97" fmla="*/ 48 h 744"/>
                    <a:gd name="T98" fmla="*/ 85 w 322"/>
                    <a:gd name="T99" fmla="*/ 55 h 744"/>
                    <a:gd name="T100" fmla="*/ 63 w 322"/>
                    <a:gd name="T101" fmla="*/ 22 h 744"/>
                    <a:gd name="T102" fmla="*/ 30 w 322"/>
                    <a:gd name="T103" fmla="*/ 9 h 744"/>
                    <a:gd name="T104" fmla="*/ 0 w 322"/>
                    <a:gd name="T105" fmla="*/ 646 h 7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</a:cxnLst>
                  <a:rect l="0" t="0" r="r" b="b"/>
                  <a:pathLst>
                    <a:path w="322" h="744">
                      <a:moveTo>
                        <a:pt x="0" y="646"/>
                      </a:moveTo>
                      <a:lnTo>
                        <a:pt x="2" y="614"/>
                      </a:lnTo>
                      <a:lnTo>
                        <a:pt x="19" y="632"/>
                      </a:lnTo>
                      <a:lnTo>
                        <a:pt x="12" y="588"/>
                      </a:lnTo>
                      <a:lnTo>
                        <a:pt x="30" y="594"/>
                      </a:lnTo>
                      <a:lnTo>
                        <a:pt x="91" y="743"/>
                      </a:lnTo>
                      <a:lnTo>
                        <a:pt x="35" y="614"/>
                      </a:lnTo>
                      <a:lnTo>
                        <a:pt x="28" y="593"/>
                      </a:lnTo>
                      <a:lnTo>
                        <a:pt x="24" y="570"/>
                      </a:lnTo>
                      <a:lnTo>
                        <a:pt x="35" y="575"/>
                      </a:lnTo>
                      <a:lnTo>
                        <a:pt x="71" y="617"/>
                      </a:lnTo>
                      <a:lnTo>
                        <a:pt x="113" y="686"/>
                      </a:lnTo>
                      <a:lnTo>
                        <a:pt x="52" y="594"/>
                      </a:lnTo>
                      <a:lnTo>
                        <a:pt x="33" y="569"/>
                      </a:lnTo>
                      <a:lnTo>
                        <a:pt x="30" y="533"/>
                      </a:lnTo>
                      <a:lnTo>
                        <a:pt x="43" y="544"/>
                      </a:lnTo>
                      <a:lnTo>
                        <a:pt x="41" y="505"/>
                      </a:lnTo>
                      <a:lnTo>
                        <a:pt x="52" y="517"/>
                      </a:lnTo>
                      <a:lnTo>
                        <a:pt x="108" y="652"/>
                      </a:lnTo>
                      <a:lnTo>
                        <a:pt x="47" y="499"/>
                      </a:lnTo>
                      <a:lnTo>
                        <a:pt x="41" y="473"/>
                      </a:lnTo>
                      <a:lnTo>
                        <a:pt x="58" y="487"/>
                      </a:lnTo>
                      <a:lnTo>
                        <a:pt x="103" y="563"/>
                      </a:lnTo>
                      <a:lnTo>
                        <a:pt x="52" y="486"/>
                      </a:lnTo>
                      <a:lnTo>
                        <a:pt x="35" y="447"/>
                      </a:lnTo>
                      <a:lnTo>
                        <a:pt x="52" y="460"/>
                      </a:lnTo>
                      <a:lnTo>
                        <a:pt x="41" y="434"/>
                      </a:lnTo>
                      <a:lnTo>
                        <a:pt x="58" y="440"/>
                      </a:lnTo>
                      <a:lnTo>
                        <a:pt x="74" y="486"/>
                      </a:lnTo>
                      <a:lnTo>
                        <a:pt x="152" y="570"/>
                      </a:lnTo>
                      <a:lnTo>
                        <a:pt x="69" y="473"/>
                      </a:lnTo>
                      <a:lnTo>
                        <a:pt x="52" y="434"/>
                      </a:lnTo>
                      <a:lnTo>
                        <a:pt x="47" y="414"/>
                      </a:lnTo>
                      <a:lnTo>
                        <a:pt x="63" y="434"/>
                      </a:lnTo>
                      <a:lnTo>
                        <a:pt x="52" y="390"/>
                      </a:lnTo>
                      <a:lnTo>
                        <a:pt x="63" y="395"/>
                      </a:lnTo>
                      <a:lnTo>
                        <a:pt x="72" y="417"/>
                      </a:lnTo>
                      <a:lnTo>
                        <a:pt x="183" y="486"/>
                      </a:lnTo>
                      <a:lnTo>
                        <a:pt x="123" y="445"/>
                      </a:lnTo>
                      <a:lnTo>
                        <a:pt x="89" y="423"/>
                      </a:lnTo>
                      <a:lnTo>
                        <a:pt x="79" y="416"/>
                      </a:lnTo>
                      <a:lnTo>
                        <a:pt x="55" y="370"/>
                      </a:lnTo>
                      <a:lnTo>
                        <a:pt x="63" y="378"/>
                      </a:lnTo>
                      <a:lnTo>
                        <a:pt x="58" y="350"/>
                      </a:lnTo>
                      <a:lnTo>
                        <a:pt x="56" y="355"/>
                      </a:lnTo>
                      <a:lnTo>
                        <a:pt x="79" y="367"/>
                      </a:lnTo>
                      <a:lnTo>
                        <a:pt x="63" y="336"/>
                      </a:lnTo>
                      <a:lnTo>
                        <a:pt x="80" y="344"/>
                      </a:lnTo>
                      <a:lnTo>
                        <a:pt x="122" y="357"/>
                      </a:lnTo>
                      <a:lnTo>
                        <a:pt x="168" y="383"/>
                      </a:lnTo>
                      <a:lnTo>
                        <a:pt x="282" y="479"/>
                      </a:lnTo>
                      <a:lnTo>
                        <a:pt x="136" y="364"/>
                      </a:lnTo>
                      <a:lnTo>
                        <a:pt x="81" y="336"/>
                      </a:lnTo>
                      <a:lnTo>
                        <a:pt x="67" y="313"/>
                      </a:lnTo>
                      <a:lnTo>
                        <a:pt x="88" y="325"/>
                      </a:lnTo>
                      <a:lnTo>
                        <a:pt x="63" y="278"/>
                      </a:lnTo>
                      <a:lnTo>
                        <a:pt x="80" y="282"/>
                      </a:lnTo>
                      <a:lnTo>
                        <a:pt x="69" y="258"/>
                      </a:lnTo>
                      <a:lnTo>
                        <a:pt x="71" y="253"/>
                      </a:lnTo>
                      <a:lnTo>
                        <a:pt x="92" y="273"/>
                      </a:lnTo>
                      <a:lnTo>
                        <a:pt x="72" y="238"/>
                      </a:lnTo>
                      <a:lnTo>
                        <a:pt x="88" y="238"/>
                      </a:lnTo>
                      <a:lnTo>
                        <a:pt x="69" y="215"/>
                      </a:lnTo>
                      <a:lnTo>
                        <a:pt x="80" y="215"/>
                      </a:lnTo>
                      <a:lnTo>
                        <a:pt x="69" y="201"/>
                      </a:lnTo>
                      <a:lnTo>
                        <a:pt x="85" y="201"/>
                      </a:lnTo>
                      <a:lnTo>
                        <a:pt x="121" y="230"/>
                      </a:lnTo>
                      <a:lnTo>
                        <a:pt x="178" y="265"/>
                      </a:lnTo>
                      <a:lnTo>
                        <a:pt x="237" y="293"/>
                      </a:lnTo>
                      <a:lnTo>
                        <a:pt x="287" y="313"/>
                      </a:lnTo>
                      <a:lnTo>
                        <a:pt x="163" y="253"/>
                      </a:lnTo>
                      <a:lnTo>
                        <a:pt x="136" y="235"/>
                      </a:lnTo>
                      <a:lnTo>
                        <a:pt x="92" y="210"/>
                      </a:lnTo>
                      <a:lnTo>
                        <a:pt x="85" y="201"/>
                      </a:lnTo>
                      <a:lnTo>
                        <a:pt x="74" y="177"/>
                      </a:lnTo>
                      <a:lnTo>
                        <a:pt x="91" y="183"/>
                      </a:lnTo>
                      <a:lnTo>
                        <a:pt x="72" y="142"/>
                      </a:lnTo>
                      <a:lnTo>
                        <a:pt x="83" y="142"/>
                      </a:lnTo>
                      <a:lnTo>
                        <a:pt x="69" y="113"/>
                      </a:lnTo>
                      <a:lnTo>
                        <a:pt x="85" y="113"/>
                      </a:lnTo>
                      <a:lnTo>
                        <a:pt x="97" y="127"/>
                      </a:lnTo>
                      <a:lnTo>
                        <a:pt x="136" y="148"/>
                      </a:lnTo>
                      <a:lnTo>
                        <a:pt x="248" y="196"/>
                      </a:lnTo>
                      <a:lnTo>
                        <a:pt x="124" y="138"/>
                      </a:lnTo>
                      <a:lnTo>
                        <a:pt x="97" y="125"/>
                      </a:lnTo>
                      <a:lnTo>
                        <a:pt x="91" y="113"/>
                      </a:lnTo>
                      <a:lnTo>
                        <a:pt x="74" y="94"/>
                      </a:lnTo>
                      <a:lnTo>
                        <a:pt x="85" y="100"/>
                      </a:lnTo>
                      <a:lnTo>
                        <a:pt x="58" y="74"/>
                      </a:lnTo>
                      <a:lnTo>
                        <a:pt x="69" y="81"/>
                      </a:lnTo>
                      <a:lnTo>
                        <a:pt x="95" y="80"/>
                      </a:lnTo>
                      <a:lnTo>
                        <a:pt x="168" y="115"/>
                      </a:lnTo>
                      <a:lnTo>
                        <a:pt x="91" y="81"/>
                      </a:lnTo>
                      <a:lnTo>
                        <a:pt x="69" y="55"/>
                      </a:lnTo>
                      <a:lnTo>
                        <a:pt x="91" y="55"/>
                      </a:lnTo>
                      <a:lnTo>
                        <a:pt x="186" y="55"/>
                      </a:lnTo>
                      <a:lnTo>
                        <a:pt x="321" y="28"/>
                      </a:lnTo>
                      <a:lnTo>
                        <a:pt x="237" y="48"/>
                      </a:lnTo>
                      <a:lnTo>
                        <a:pt x="120" y="60"/>
                      </a:lnTo>
                      <a:lnTo>
                        <a:pt x="85" y="55"/>
                      </a:lnTo>
                      <a:lnTo>
                        <a:pt x="74" y="42"/>
                      </a:lnTo>
                      <a:lnTo>
                        <a:pt x="63" y="22"/>
                      </a:lnTo>
                      <a:lnTo>
                        <a:pt x="37" y="0"/>
                      </a:lnTo>
                      <a:lnTo>
                        <a:pt x="30" y="9"/>
                      </a:lnTo>
                      <a:lnTo>
                        <a:pt x="24" y="2"/>
                      </a:lnTo>
                      <a:lnTo>
                        <a:pt x="0" y="646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111" name="Freeform 63"/>
              <p:cNvSpPr>
                <a:spLocks/>
              </p:cNvSpPr>
              <p:nvPr/>
            </p:nvSpPr>
            <p:spPr bwMode="ltGray">
              <a:xfrm>
                <a:off x="982" y="3297"/>
                <a:ext cx="83" cy="568"/>
              </a:xfrm>
              <a:custGeom>
                <a:avLst/>
                <a:gdLst>
                  <a:gd name="T0" fmla="*/ 17 w 83"/>
                  <a:gd name="T1" fmla="*/ 0 h 568"/>
                  <a:gd name="T2" fmla="*/ 33 w 83"/>
                  <a:gd name="T3" fmla="*/ 43 h 568"/>
                  <a:gd name="T4" fmla="*/ 48 w 83"/>
                  <a:gd name="T5" fmla="*/ 111 h 568"/>
                  <a:gd name="T6" fmla="*/ 65 w 83"/>
                  <a:gd name="T7" fmla="*/ 206 h 568"/>
                  <a:gd name="T8" fmla="*/ 82 w 83"/>
                  <a:gd name="T9" fmla="*/ 326 h 568"/>
                  <a:gd name="T10" fmla="*/ 82 w 83"/>
                  <a:gd name="T11" fmla="*/ 455 h 568"/>
                  <a:gd name="T12" fmla="*/ 73 w 83"/>
                  <a:gd name="T13" fmla="*/ 567 h 568"/>
                  <a:gd name="T14" fmla="*/ 65 w 83"/>
                  <a:gd name="T15" fmla="*/ 567 h 568"/>
                  <a:gd name="T16" fmla="*/ 73 w 83"/>
                  <a:gd name="T17" fmla="*/ 455 h 568"/>
                  <a:gd name="T18" fmla="*/ 73 w 83"/>
                  <a:gd name="T19" fmla="*/ 361 h 568"/>
                  <a:gd name="T20" fmla="*/ 56 w 83"/>
                  <a:gd name="T21" fmla="*/ 257 h 568"/>
                  <a:gd name="T22" fmla="*/ 33 w 83"/>
                  <a:gd name="T23" fmla="*/ 154 h 568"/>
                  <a:gd name="T24" fmla="*/ 0 w 83"/>
                  <a:gd name="T25" fmla="*/ 25 h 568"/>
                  <a:gd name="T26" fmla="*/ 17 w 83"/>
                  <a:gd name="T27" fmla="*/ 0 h 5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3" h="568">
                    <a:moveTo>
                      <a:pt x="17" y="0"/>
                    </a:moveTo>
                    <a:lnTo>
                      <a:pt x="33" y="43"/>
                    </a:lnTo>
                    <a:lnTo>
                      <a:pt x="48" y="111"/>
                    </a:lnTo>
                    <a:lnTo>
                      <a:pt x="65" y="206"/>
                    </a:lnTo>
                    <a:lnTo>
                      <a:pt x="82" y="326"/>
                    </a:lnTo>
                    <a:lnTo>
                      <a:pt x="82" y="455"/>
                    </a:lnTo>
                    <a:lnTo>
                      <a:pt x="73" y="567"/>
                    </a:lnTo>
                    <a:lnTo>
                      <a:pt x="65" y="567"/>
                    </a:lnTo>
                    <a:lnTo>
                      <a:pt x="73" y="455"/>
                    </a:lnTo>
                    <a:lnTo>
                      <a:pt x="73" y="361"/>
                    </a:lnTo>
                    <a:lnTo>
                      <a:pt x="56" y="257"/>
                    </a:lnTo>
                    <a:lnTo>
                      <a:pt x="33" y="154"/>
                    </a:lnTo>
                    <a:lnTo>
                      <a:pt x="0" y="25"/>
                    </a:lnTo>
                    <a:lnTo>
                      <a:pt x="17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12" name="Freeform 64"/>
              <p:cNvSpPr>
                <a:spLocks/>
              </p:cNvSpPr>
              <p:nvPr/>
            </p:nvSpPr>
            <p:spPr bwMode="ltGray">
              <a:xfrm>
                <a:off x="706" y="3863"/>
                <a:ext cx="214" cy="272"/>
              </a:xfrm>
              <a:custGeom>
                <a:avLst/>
                <a:gdLst>
                  <a:gd name="T0" fmla="*/ 213 w 214"/>
                  <a:gd name="T1" fmla="*/ 271 h 272"/>
                  <a:gd name="T2" fmla="*/ 180 w 214"/>
                  <a:gd name="T3" fmla="*/ 210 h 272"/>
                  <a:gd name="T4" fmla="*/ 154 w 214"/>
                  <a:gd name="T5" fmla="*/ 144 h 272"/>
                  <a:gd name="T6" fmla="*/ 140 w 214"/>
                  <a:gd name="T7" fmla="*/ 114 h 272"/>
                  <a:gd name="T8" fmla="*/ 120 w 214"/>
                  <a:gd name="T9" fmla="*/ 81 h 272"/>
                  <a:gd name="T10" fmla="*/ 95 w 214"/>
                  <a:gd name="T11" fmla="*/ 45 h 272"/>
                  <a:gd name="T12" fmla="*/ 76 w 214"/>
                  <a:gd name="T13" fmla="*/ 22 h 272"/>
                  <a:gd name="T14" fmla="*/ 61 w 214"/>
                  <a:gd name="T15" fmla="*/ 12 h 272"/>
                  <a:gd name="T16" fmla="*/ 42 w 214"/>
                  <a:gd name="T17" fmla="*/ 3 h 272"/>
                  <a:gd name="T18" fmla="*/ 19 w 214"/>
                  <a:gd name="T19" fmla="*/ 0 h 272"/>
                  <a:gd name="T20" fmla="*/ 10 w 214"/>
                  <a:gd name="T21" fmla="*/ 7 h 272"/>
                  <a:gd name="T22" fmla="*/ 0 w 214"/>
                  <a:gd name="T23" fmla="*/ 24 h 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14" h="272">
                    <a:moveTo>
                      <a:pt x="213" y="271"/>
                    </a:moveTo>
                    <a:lnTo>
                      <a:pt x="180" y="210"/>
                    </a:lnTo>
                    <a:lnTo>
                      <a:pt x="154" y="144"/>
                    </a:lnTo>
                    <a:lnTo>
                      <a:pt x="140" y="114"/>
                    </a:lnTo>
                    <a:lnTo>
                      <a:pt x="120" y="81"/>
                    </a:lnTo>
                    <a:lnTo>
                      <a:pt x="95" y="45"/>
                    </a:lnTo>
                    <a:lnTo>
                      <a:pt x="76" y="22"/>
                    </a:lnTo>
                    <a:lnTo>
                      <a:pt x="61" y="12"/>
                    </a:lnTo>
                    <a:lnTo>
                      <a:pt x="42" y="3"/>
                    </a:lnTo>
                    <a:lnTo>
                      <a:pt x="19" y="0"/>
                    </a:lnTo>
                    <a:lnTo>
                      <a:pt x="10" y="7"/>
                    </a:lnTo>
                    <a:lnTo>
                      <a:pt x="0" y="24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13" name="Freeform 65"/>
              <p:cNvSpPr>
                <a:spLocks/>
              </p:cNvSpPr>
              <p:nvPr/>
            </p:nvSpPr>
            <p:spPr bwMode="ltGray">
              <a:xfrm>
                <a:off x="882" y="2866"/>
                <a:ext cx="668" cy="976"/>
              </a:xfrm>
              <a:custGeom>
                <a:avLst/>
                <a:gdLst>
                  <a:gd name="T0" fmla="*/ 450 w 668"/>
                  <a:gd name="T1" fmla="*/ 11 h 976"/>
                  <a:gd name="T2" fmla="*/ 430 w 668"/>
                  <a:gd name="T3" fmla="*/ 42 h 976"/>
                  <a:gd name="T4" fmla="*/ 284 w 668"/>
                  <a:gd name="T5" fmla="*/ 35 h 976"/>
                  <a:gd name="T6" fmla="*/ 342 w 668"/>
                  <a:gd name="T7" fmla="*/ 48 h 976"/>
                  <a:gd name="T8" fmla="*/ 405 w 668"/>
                  <a:gd name="T9" fmla="*/ 66 h 976"/>
                  <a:gd name="T10" fmla="*/ 265 w 668"/>
                  <a:gd name="T11" fmla="*/ 91 h 976"/>
                  <a:gd name="T12" fmla="*/ 373 w 668"/>
                  <a:gd name="T13" fmla="*/ 98 h 976"/>
                  <a:gd name="T14" fmla="*/ 385 w 668"/>
                  <a:gd name="T15" fmla="*/ 128 h 976"/>
                  <a:gd name="T16" fmla="*/ 67 w 668"/>
                  <a:gd name="T17" fmla="*/ 267 h 976"/>
                  <a:gd name="T18" fmla="*/ 361 w 668"/>
                  <a:gd name="T19" fmla="*/ 165 h 976"/>
                  <a:gd name="T20" fmla="*/ 297 w 668"/>
                  <a:gd name="T21" fmla="*/ 221 h 976"/>
                  <a:gd name="T22" fmla="*/ 338 w 668"/>
                  <a:gd name="T23" fmla="*/ 227 h 976"/>
                  <a:gd name="T24" fmla="*/ 284 w 668"/>
                  <a:gd name="T25" fmla="*/ 304 h 976"/>
                  <a:gd name="T26" fmla="*/ 167 w 668"/>
                  <a:gd name="T27" fmla="*/ 388 h 976"/>
                  <a:gd name="T28" fmla="*/ 297 w 668"/>
                  <a:gd name="T29" fmla="*/ 326 h 976"/>
                  <a:gd name="T30" fmla="*/ 190 w 668"/>
                  <a:gd name="T31" fmla="*/ 449 h 976"/>
                  <a:gd name="T32" fmla="*/ 288 w 668"/>
                  <a:gd name="T33" fmla="*/ 369 h 976"/>
                  <a:gd name="T34" fmla="*/ 312 w 668"/>
                  <a:gd name="T35" fmla="*/ 369 h 976"/>
                  <a:gd name="T36" fmla="*/ 273 w 668"/>
                  <a:gd name="T37" fmla="*/ 441 h 976"/>
                  <a:gd name="T38" fmla="*/ 305 w 668"/>
                  <a:gd name="T39" fmla="*/ 441 h 976"/>
                  <a:gd name="T40" fmla="*/ 244 w 668"/>
                  <a:gd name="T41" fmla="*/ 525 h 976"/>
                  <a:gd name="T42" fmla="*/ 278 w 668"/>
                  <a:gd name="T43" fmla="*/ 504 h 976"/>
                  <a:gd name="T44" fmla="*/ 248 w 668"/>
                  <a:gd name="T45" fmla="*/ 582 h 976"/>
                  <a:gd name="T46" fmla="*/ 273 w 668"/>
                  <a:gd name="T47" fmla="*/ 558 h 976"/>
                  <a:gd name="T48" fmla="*/ 302 w 668"/>
                  <a:gd name="T49" fmla="*/ 550 h 976"/>
                  <a:gd name="T50" fmla="*/ 284 w 668"/>
                  <a:gd name="T51" fmla="*/ 608 h 976"/>
                  <a:gd name="T52" fmla="*/ 221 w 668"/>
                  <a:gd name="T53" fmla="*/ 716 h 976"/>
                  <a:gd name="T54" fmla="*/ 302 w 668"/>
                  <a:gd name="T55" fmla="*/ 633 h 976"/>
                  <a:gd name="T56" fmla="*/ 320 w 668"/>
                  <a:gd name="T57" fmla="*/ 618 h 976"/>
                  <a:gd name="T58" fmla="*/ 316 w 668"/>
                  <a:gd name="T59" fmla="*/ 707 h 976"/>
                  <a:gd name="T60" fmla="*/ 342 w 668"/>
                  <a:gd name="T61" fmla="*/ 752 h 976"/>
                  <a:gd name="T62" fmla="*/ 352 w 668"/>
                  <a:gd name="T63" fmla="*/ 701 h 976"/>
                  <a:gd name="T64" fmla="*/ 590 w 668"/>
                  <a:gd name="T65" fmla="*/ 836 h 976"/>
                  <a:gd name="T66" fmla="*/ 373 w 668"/>
                  <a:gd name="T67" fmla="*/ 640 h 976"/>
                  <a:gd name="T68" fmla="*/ 420 w 668"/>
                  <a:gd name="T69" fmla="*/ 681 h 976"/>
                  <a:gd name="T70" fmla="*/ 357 w 668"/>
                  <a:gd name="T71" fmla="*/ 574 h 976"/>
                  <a:gd name="T72" fmla="*/ 617 w 668"/>
                  <a:gd name="T73" fmla="*/ 660 h 976"/>
                  <a:gd name="T74" fmla="*/ 357 w 668"/>
                  <a:gd name="T75" fmla="*/ 540 h 976"/>
                  <a:gd name="T76" fmla="*/ 393 w 668"/>
                  <a:gd name="T77" fmla="*/ 512 h 976"/>
                  <a:gd name="T78" fmla="*/ 364 w 668"/>
                  <a:gd name="T79" fmla="*/ 468 h 976"/>
                  <a:gd name="T80" fmla="*/ 405 w 668"/>
                  <a:gd name="T81" fmla="*/ 468 h 976"/>
                  <a:gd name="T82" fmla="*/ 522 w 668"/>
                  <a:gd name="T83" fmla="*/ 551 h 976"/>
                  <a:gd name="T84" fmla="*/ 410 w 668"/>
                  <a:gd name="T85" fmla="*/ 393 h 976"/>
                  <a:gd name="T86" fmla="*/ 388 w 668"/>
                  <a:gd name="T87" fmla="*/ 335 h 976"/>
                  <a:gd name="T88" fmla="*/ 420 w 668"/>
                  <a:gd name="T89" fmla="*/ 325 h 976"/>
                  <a:gd name="T90" fmla="*/ 414 w 668"/>
                  <a:gd name="T91" fmla="*/ 269 h 976"/>
                  <a:gd name="T92" fmla="*/ 428 w 668"/>
                  <a:gd name="T93" fmla="*/ 263 h 976"/>
                  <a:gd name="T94" fmla="*/ 507 w 668"/>
                  <a:gd name="T95" fmla="*/ 314 h 976"/>
                  <a:gd name="T96" fmla="*/ 445 w 668"/>
                  <a:gd name="T97" fmla="*/ 232 h 976"/>
                  <a:gd name="T98" fmla="*/ 450 w 668"/>
                  <a:gd name="T99" fmla="*/ 163 h 976"/>
                  <a:gd name="T100" fmla="*/ 445 w 668"/>
                  <a:gd name="T101" fmla="*/ 124 h 976"/>
                  <a:gd name="T102" fmla="*/ 513 w 668"/>
                  <a:gd name="T103" fmla="*/ 122 h 976"/>
                  <a:gd name="T104" fmla="*/ 497 w 668"/>
                  <a:gd name="T105" fmla="*/ 66 h 976"/>
                  <a:gd name="T106" fmla="*/ 527 w 668"/>
                  <a:gd name="T107" fmla="*/ 51 h 976"/>
                  <a:gd name="T108" fmla="*/ 518 w 668"/>
                  <a:gd name="T109" fmla="*/ 0 h 9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668" h="976">
                    <a:moveTo>
                      <a:pt x="518" y="0"/>
                    </a:moveTo>
                    <a:lnTo>
                      <a:pt x="490" y="3"/>
                    </a:lnTo>
                    <a:lnTo>
                      <a:pt x="450" y="11"/>
                    </a:lnTo>
                    <a:lnTo>
                      <a:pt x="477" y="16"/>
                    </a:lnTo>
                    <a:lnTo>
                      <a:pt x="454" y="27"/>
                    </a:lnTo>
                    <a:lnTo>
                      <a:pt x="430" y="42"/>
                    </a:lnTo>
                    <a:lnTo>
                      <a:pt x="396" y="47"/>
                    </a:lnTo>
                    <a:lnTo>
                      <a:pt x="342" y="44"/>
                    </a:lnTo>
                    <a:lnTo>
                      <a:pt x="284" y="35"/>
                    </a:lnTo>
                    <a:lnTo>
                      <a:pt x="132" y="44"/>
                    </a:lnTo>
                    <a:lnTo>
                      <a:pt x="278" y="39"/>
                    </a:lnTo>
                    <a:lnTo>
                      <a:pt x="342" y="48"/>
                    </a:lnTo>
                    <a:lnTo>
                      <a:pt x="396" y="47"/>
                    </a:lnTo>
                    <a:lnTo>
                      <a:pt x="430" y="55"/>
                    </a:lnTo>
                    <a:lnTo>
                      <a:pt x="405" y="66"/>
                    </a:lnTo>
                    <a:lnTo>
                      <a:pt x="422" y="71"/>
                    </a:lnTo>
                    <a:lnTo>
                      <a:pt x="373" y="94"/>
                    </a:lnTo>
                    <a:lnTo>
                      <a:pt x="265" y="91"/>
                    </a:lnTo>
                    <a:lnTo>
                      <a:pt x="124" y="169"/>
                    </a:lnTo>
                    <a:lnTo>
                      <a:pt x="265" y="94"/>
                    </a:lnTo>
                    <a:lnTo>
                      <a:pt x="373" y="98"/>
                    </a:lnTo>
                    <a:lnTo>
                      <a:pt x="405" y="102"/>
                    </a:lnTo>
                    <a:lnTo>
                      <a:pt x="348" y="128"/>
                    </a:lnTo>
                    <a:lnTo>
                      <a:pt x="385" y="128"/>
                    </a:lnTo>
                    <a:lnTo>
                      <a:pt x="320" y="158"/>
                    </a:lnTo>
                    <a:lnTo>
                      <a:pt x="201" y="196"/>
                    </a:lnTo>
                    <a:lnTo>
                      <a:pt x="67" y="267"/>
                    </a:lnTo>
                    <a:lnTo>
                      <a:pt x="206" y="202"/>
                    </a:lnTo>
                    <a:lnTo>
                      <a:pt x="325" y="163"/>
                    </a:lnTo>
                    <a:lnTo>
                      <a:pt x="361" y="165"/>
                    </a:lnTo>
                    <a:lnTo>
                      <a:pt x="305" y="189"/>
                    </a:lnTo>
                    <a:lnTo>
                      <a:pt x="342" y="194"/>
                    </a:lnTo>
                    <a:lnTo>
                      <a:pt x="297" y="221"/>
                    </a:lnTo>
                    <a:lnTo>
                      <a:pt x="12" y="457"/>
                    </a:lnTo>
                    <a:lnTo>
                      <a:pt x="297" y="227"/>
                    </a:lnTo>
                    <a:lnTo>
                      <a:pt x="338" y="227"/>
                    </a:lnTo>
                    <a:lnTo>
                      <a:pt x="293" y="263"/>
                    </a:lnTo>
                    <a:lnTo>
                      <a:pt x="325" y="262"/>
                    </a:lnTo>
                    <a:lnTo>
                      <a:pt x="284" y="304"/>
                    </a:lnTo>
                    <a:lnTo>
                      <a:pt x="167" y="386"/>
                    </a:lnTo>
                    <a:lnTo>
                      <a:pt x="44" y="502"/>
                    </a:lnTo>
                    <a:lnTo>
                      <a:pt x="167" y="388"/>
                    </a:lnTo>
                    <a:lnTo>
                      <a:pt x="288" y="308"/>
                    </a:lnTo>
                    <a:lnTo>
                      <a:pt x="325" y="295"/>
                    </a:lnTo>
                    <a:lnTo>
                      <a:pt x="297" y="326"/>
                    </a:lnTo>
                    <a:lnTo>
                      <a:pt x="320" y="321"/>
                    </a:lnTo>
                    <a:lnTo>
                      <a:pt x="284" y="366"/>
                    </a:lnTo>
                    <a:lnTo>
                      <a:pt x="190" y="449"/>
                    </a:lnTo>
                    <a:lnTo>
                      <a:pt x="0" y="560"/>
                    </a:lnTo>
                    <a:lnTo>
                      <a:pt x="185" y="452"/>
                    </a:lnTo>
                    <a:lnTo>
                      <a:pt x="288" y="369"/>
                    </a:lnTo>
                    <a:lnTo>
                      <a:pt x="302" y="369"/>
                    </a:lnTo>
                    <a:lnTo>
                      <a:pt x="127" y="618"/>
                    </a:lnTo>
                    <a:lnTo>
                      <a:pt x="312" y="369"/>
                    </a:lnTo>
                    <a:lnTo>
                      <a:pt x="288" y="402"/>
                    </a:lnTo>
                    <a:lnTo>
                      <a:pt x="312" y="390"/>
                    </a:lnTo>
                    <a:lnTo>
                      <a:pt x="273" y="441"/>
                    </a:lnTo>
                    <a:lnTo>
                      <a:pt x="153" y="558"/>
                    </a:lnTo>
                    <a:lnTo>
                      <a:pt x="273" y="449"/>
                    </a:lnTo>
                    <a:lnTo>
                      <a:pt x="305" y="441"/>
                    </a:lnTo>
                    <a:lnTo>
                      <a:pt x="273" y="475"/>
                    </a:lnTo>
                    <a:lnTo>
                      <a:pt x="131" y="701"/>
                    </a:lnTo>
                    <a:lnTo>
                      <a:pt x="244" y="525"/>
                    </a:lnTo>
                    <a:lnTo>
                      <a:pt x="284" y="475"/>
                    </a:lnTo>
                    <a:lnTo>
                      <a:pt x="305" y="468"/>
                    </a:lnTo>
                    <a:lnTo>
                      <a:pt x="278" y="504"/>
                    </a:lnTo>
                    <a:lnTo>
                      <a:pt x="302" y="499"/>
                    </a:lnTo>
                    <a:lnTo>
                      <a:pt x="265" y="543"/>
                    </a:lnTo>
                    <a:lnTo>
                      <a:pt x="248" y="582"/>
                    </a:lnTo>
                    <a:lnTo>
                      <a:pt x="64" y="712"/>
                    </a:lnTo>
                    <a:lnTo>
                      <a:pt x="252" y="586"/>
                    </a:lnTo>
                    <a:lnTo>
                      <a:pt x="273" y="558"/>
                    </a:lnTo>
                    <a:lnTo>
                      <a:pt x="297" y="550"/>
                    </a:lnTo>
                    <a:lnTo>
                      <a:pt x="252" y="624"/>
                    </a:lnTo>
                    <a:lnTo>
                      <a:pt x="302" y="550"/>
                    </a:lnTo>
                    <a:lnTo>
                      <a:pt x="273" y="586"/>
                    </a:lnTo>
                    <a:lnTo>
                      <a:pt x="305" y="577"/>
                    </a:lnTo>
                    <a:lnTo>
                      <a:pt x="284" y="608"/>
                    </a:lnTo>
                    <a:lnTo>
                      <a:pt x="221" y="716"/>
                    </a:lnTo>
                    <a:lnTo>
                      <a:pt x="157" y="780"/>
                    </a:lnTo>
                    <a:lnTo>
                      <a:pt x="221" y="716"/>
                    </a:lnTo>
                    <a:lnTo>
                      <a:pt x="288" y="613"/>
                    </a:lnTo>
                    <a:lnTo>
                      <a:pt x="312" y="608"/>
                    </a:lnTo>
                    <a:lnTo>
                      <a:pt x="302" y="633"/>
                    </a:lnTo>
                    <a:lnTo>
                      <a:pt x="252" y="701"/>
                    </a:lnTo>
                    <a:lnTo>
                      <a:pt x="305" y="640"/>
                    </a:lnTo>
                    <a:lnTo>
                      <a:pt x="320" y="618"/>
                    </a:lnTo>
                    <a:lnTo>
                      <a:pt x="297" y="674"/>
                    </a:lnTo>
                    <a:lnTo>
                      <a:pt x="325" y="664"/>
                    </a:lnTo>
                    <a:lnTo>
                      <a:pt x="316" y="707"/>
                    </a:lnTo>
                    <a:lnTo>
                      <a:pt x="333" y="687"/>
                    </a:lnTo>
                    <a:lnTo>
                      <a:pt x="348" y="705"/>
                    </a:lnTo>
                    <a:lnTo>
                      <a:pt x="342" y="752"/>
                    </a:lnTo>
                    <a:lnTo>
                      <a:pt x="225" y="975"/>
                    </a:lnTo>
                    <a:lnTo>
                      <a:pt x="352" y="752"/>
                    </a:lnTo>
                    <a:lnTo>
                      <a:pt x="352" y="701"/>
                    </a:lnTo>
                    <a:lnTo>
                      <a:pt x="352" y="671"/>
                    </a:lnTo>
                    <a:lnTo>
                      <a:pt x="380" y="687"/>
                    </a:lnTo>
                    <a:lnTo>
                      <a:pt x="590" y="836"/>
                    </a:lnTo>
                    <a:lnTo>
                      <a:pt x="369" y="674"/>
                    </a:lnTo>
                    <a:lnTo>
                      <a:pt x="352" y="633"/>
                    </a:lnTo>
                    <a:lnTo>
                      <a:pt x="373" y="640"/>
                    </a:lnTo>
                    <a:lnTo>
                      <a:pt x="342" y="591"/>
                    </a:lnTo>
                    <a:lnTo>
                      <a:pt x="369" y="609"/>
                    </a:lnTo>
                    <a:lnTo>
                      <a:pt x="420" y="681"/>
                    </a:lnTo>
                    <a:lnTo>
                      <a:pt x="373" y="605"/>
                    </a:lnTo>
                    <a:lnTo>
                      <a:pt x="352" y="574"/>
                    </a:lnTo>
                    <a:lnTo>
                      <a:pt x="357" y="574"/>
                    </a:lnTo>
                    <a:lnTo>
                      <a:pt x="385" y="591"/>
                    </a:lnTo>
                    <a:lnTo>
                      <a:pt x="436" y="629"/>
                    </a:lnTo>
                    <a:lnTo>
                      <a:pt x="617" y="660"/>
                    </a:lnTo>
                    <a:lnTo>
                      <a:pt x="430" y="624"/>
                    </a:lnTo>
                    <a:lnTo>
                      <a:pt x="373" y="577"/>
                    </a:lnTo>
                    <a:lnTo>
                      <a:pt x="357" y="540"/>
                    </a:lnTo>
                    <a:lnTo>
                      <a:pt x="385" y="540"/>
                    </a:lnTo>
                    <a:lnTo>
                      <a:pt x="357" y="504"/>
                    </a:lnTo>
                    <a:lnTo>
                      <a:pt x="393" y="512"/>
                    </a:lnTo>
                    <a:lnTo>
                      <a:pt x="518" y="582"/>
                    </a:lnTo>
                    <a:lnTo>
                      <a:pt x="393" y="511"/>
                    </a:lnTo>
                    <a:lnTo>
                      <a:pt x="364" y="468"/>
                    </a:lnTo>
                    <a:lnTo>
                      <a:pt x="396" y="480"/>
                    </a:lnTo>
                    <a:lnTo>
                      <a:pt x="373" y="447"/>
                    </a:lnTo>
                    <a:lnTo>
                      <a:pt x="405" y="468"/>
                    </a:lnTo>
                    <a:lnTo>
                      <a:pt x="385" y="419"/>
                    </a:lnTo>
                    <a:lnTo>
                      <a:pt x="410" y="444"/>
                    </a:lnTo>
                    <a:lnTo>
                      <a:pt x="522" y="551"/>
                    </a:lnTo>
                    <a:lnTo>
                      <a:pt x="405" y="444"/>
                    </a:lnTo>
                    <a:lnTo>
                      <a:pt x="380" y="381"/>
                    </a:lnTo>
                    <a:lnTo>
                      <a:pt x="410" y="393"/>
                    </a:lnTo>
                    <a:lnTo>
                      <a:pt x="593" y="455"/>
                    </a:lnTo>
                    <a:lnTo>
                      <a:pt x="410" y="390"/>
                    </a:lnTo>
                    <a:lnTo>
                      <a:pt x="388" y="335"/>
                    </a:lnTo>
                    <a:lnTo>
                      <a:pt x="414" y="345"/>
                    </a:lnTo>
                    <a:lnTo>
                      <a:pt x="393" y="314"/>
                    </a:lnTo>
                    <a:lnTo>
                      <a:pt x="420" y="325"/>
                    </a:lnTo>
                    <a:lnTo>
                      <a:pt x="505" y="476"/>
                    </a:lnTo>
                    <a:lnTo>
                      <a:pt x="414" y="310"/>
                    </a:lnTo>
                    <a:lnTo>
                      <a:pt x="414" y="269"/>
                    </a:lnTo>
                    <a:lnTo>
                      <a:pt x="441" y="288"/>
                    </a:lnTo>
                    <a:lnTo>
                      <a:pt x="497" y="374"/>
                    </a:lnTo>
                    <a:lnTo>
                      <a:pt x="428" y="263"/>
                    </a:lnTo>
                    <a:lnTo>
                      <a:pt x="420" y="227"/>
                    </a:lnTo>
                    <a:lnTo>
                      <a:pt x="441" y="243"/>
                    </a:lnTo>
                    <a:lnTo>
                      <a:pt x="507" y="314"/>
                    </a:lnTo>
                    <a:lnTo>
                      <a:pt x="667" y="352"/>
                    </a:lnTo>
                    <a:lnTo>
                      <a:pt x="505" y="308"/>
                    </a:lnTo>
                    <a:lnTo>
                      <a:pt x="445" y="232"/>
                    </a:lnTo>
                    <a:lnTo>
                      <a:pt x="436" y="185"/>
                    </a:lnTo>
                    <a:lnTo>
                      <a:pt x="463" y="207"/>
                    </a:lnTo>
                    <a:lnTo>
                      <a:pt x="450" y="163"/>
                    </a:lnTo>
                    <a:lnTo>
                      <a:pt x="554" y="279"/>
                    </a:lnTo>
                    <a:lnTo>
                      <a:pt x="454" y="158"/>
                    </a:lnTo>
                    <a:lnTo>
                      <a:pt x="445" y="124"/>
                    </a:lnTo>
                    <a:lnTo>
                      <a:pt x="477" y="149"/>
                    </a:lnTo>
                    <a:lnTo>
                      <a:pt x="473" y="97"/>
                    </a:lnTo>
                    <a:lnTo>
                      <a:pt x="513" y="122"/>
                    </a:lnTo>
                    <a:lnTo>
                      <a:pt x="658" y="215"/>
                    </a:lnTo>
                    <a:lnTo>
                      <a:pt x="513" y="120"/>
                    </a:lnTo>
                    <a:lnTo>
                      <a:pt x="497" y="66"/>
                    </a:lnTo>
                    <a:lnTo>
                      <a:pt x="518" y="79"/>
                    </a:lnTo>
                    <a:lnTo>
                      <a:pt x="505" y="42"/>
                    </a:lnTo>
                    <a:lnTo>
                      <a:pt x="527" y="51"/>
                    </a:lnTo>
                    <a:lnTo>
                      <a:pt x="531" y="21"/>
                    </a:lnTo>
                    <a:lnTo>
                      <a:pt x="527" y="8"/>
                    </a:lnTo>
                    <a:lnTo>
                      <a:pt x="518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14" name="Freeform 66"/>
              <p:cNvSpPr>
                <a:spLocks/>
              </p:cNvSpPr>
              <p:nvPr/>
            </p:nvSpPr>
            <p:spPr bwMode="ltGray">
              <a:xfrm>
                <a:off x="1305" y="3384"/>
                <a:ext cx="249" cy="445"/>
              </a:xfrm>
              <a:custGeom>
                <a:avLst/>
                <a:gdLst>
                  <a:gd name="T0" fmla="*/ 248 w 249"/>
                  <a:gd name="T1" fmla="*/ 159 h 445"/>
                  <a:gd name="T2" fmla="*/ 222 w 249"/>
                  <a:gd name="T3" fmla="*/ 16 h 445"/>
                  <a:gd name="T4" fmla="*/ 189 w 249"/>
                  <a:gd name="T5" fmla="*/ 2 h 445"/>
                  <a:gd name="T6" fmla="*/ 161 w 249"/>
                  <a:gd name="T7" fmla="*/ 0 h 445"/>
                  <a:gd name="T8" fmla="*/ 119 w 249"/>
                  <a:gd name="T9" fmla="*/ 6 h 445"/>
                  <a:gd name="T10" fmla="*/ 93 w 249"/>
                  <a:gd name="T11" fmla="*/ 22 h 445"/>
                  <a:gd name="T12" fmla="*/ 64 w 249"/>
                  <a:gd name="T13" fmla="*/ 44 h 445"/>
                  <a:gd name="T14" fmla="*/ 35 w 249"/>
                  <a:gd name="T15" fmla="*/ 84 h 445"/>
                  <a:gd name="T16" fmla="*/ 19 w 249"/>
                  <a:gd name="T17" fmla="*/ 140 h 445"/>
                  <a:gd name="T18" fmla="*/ 11 w 249"/>
                  <a:gd name="T19" fmla="*/ 187 h 445"/>
                  <a:gd name="T20" fmla="*/ 0 w 249"/>
                  <a:gd name="T21" fmla="*/ 253 h 445"/>
                  <a:gd name="T22" fmla="*/ 0 w 249"/>
                  <a:gd name="T23" fmla="*/ 296 h 445"/>
                  <a:gd name="T24" fmla="*/ 19 w 249"/>
                  <a:gd name="T25" fmla="*/ 354 h 445"/>
                  <a:gd name="T26" fmla="*/ 56 w 249"/>
                  <a:gd name="T27" fmla="*/ 404 h 445"/>
                  <a:gd name="T28" fmla="*/ 93 w 249"/>
                  <a:gd name="T29" fmla="*/ 444 h 445"/>
                  <a:gd name="T30" fmla="*/ 72 w 249"/>
                  <a:gd name="T31" fmla="*/ 384 h 445"/>
                  <a:gd name="T32" fmla="*/ 64 w 249"/>
                  <a:gd name="T33" fmla="*/ 327 h 445"/>
                  <a:gd name="T34" fmla="*/ 68 w 249"/>
                  <a:gd name="T35" fmla="*/ 269 h 445"/>
                  <a:gd name="T36" fmla="*/ 72 w 249"/>
                  <a:gd name="T37" fmla="*/ 217 h 445"/>
                  <a:gd name="T38" fmla="*/ 80 w 249"/>
                  <a:gd name="T39" fmla="*/ 164 h 445"/>
                  <a:gd name="T40" fmla="*/ 93 w 249"/>
                  <a:gd name="T41" fmla="*/ 119 h 445"/>
                  <a:gd name="T42" fmla="*/ 96 w 249"/>
                  <a:gd name="T43" fmla="*/ 83 h 445"/>
                  <a:gd name="T44" fmla="*/ 113 w 249"/>
                  <a:gd name="T45" fmla="*/ 45 h 445"/>
                  <a:gd name="T46" fmla="*/ 149 w 249"/>
                  <a:gd name="T47" fmla="*/ 17 h 445"/>
                  <a:gd name="T48" fmla="*/ 181 w 249"/>
                  <a:gd name="T49" fmla="*/ 19 h 445"/>
                  <a:gd name="T50" fmla="*/ 213 w 249"/>
                  <a:gd name="T51" fmla="*/ 100 h 445"/>
                  <a:gd name="T52" fmla="*/ 237 w 249"/>
                  <a:gd name="T53" fmla="*/ 119 h 445"/>
                  <a:gd name="T54" fmla="*/ 248 w 249"/>
                  <a:gd name="T55" fmla="*/ 159 h 4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249" h="445">
                    <a:moveTo>
                      <a:pt x="248" y="159"/>
                    </a:moveTo>
                    <a:lnTo>
                      <a:pt x="222" y="16"/>
                    </a:lnTo>
                    <a:lnTo>
                      <a:pt x="189" y="2"/>
                    </a:lnTo>
                    <a:lnTo>
                      <a:pt x="161" y="0"/>
                    </a:lnTo>
                    <a:lnTo>
                      <a:pt x="119" y="6"/>
                    </a:lnTo>
                    <a:lnTo>
                      <a:pt x="93" y="22"/>
                    </a:lnTo>
                    <a:lnTo>
                      <a:pt x="64" y="44"/>
                    </a:lnTo>
                    <a:lnTo>
                      <a:pt x="35" y="84"/>
                    </a:lnTo>
                    <a:lnTo>
                      <a:pt x="19" y="140"/>
                    </a:lnTo>
                    <a:lnTo>
                      <a:pt x="11" y="187"/>
                    </a:lnTo>
                    <a:lnTo>
                      <a:pt x="0" y="253"/>
                    </a:lnTo>
                    <a:lnTo>
                      <a:pt x="0" y="296"/>
                    </a:lnTo>
                    <a:lnTo>
                      <a:pt x="19" y="354"/>
                    </a:lnTo>
                    <a:lnTo>
                      <a:pt x="56" y="404"/>
                    </a:lnTo>
                    <a:lnTo>
                      <a:pt x="93" y="444"/>
                    </a:lnTo>
                    <a:lnTo>
                      <a:pt x="72" y="384"/>
                    </a:lnTo>
                    <a:lnTo>
                      <a:pt x="64" y="327"/>
                    </a:lnTo>
                    <a:lnTo>
                      <a:pt x="68" y="269"/>
                    </a:lnTo>
                    <a:lnTo>
                      <a:pt x="72" y="217"/>
                    </a:lnTo>
                    <a:lnTo>
                      <a:pt x="80" y="164"/>
                    </a:lnTo>
                    <a:lnTo>
                      <a:pt x="93" y="119"/>
                    </a:lnTo>
                    <a:lnTo>
                      <a:pt x="96" y="83"/>
                    </a:lnTo>
                    <a:lnTo>
                      <a:pt x="113" y="45"/>
                    </a:lnTo>
                    <a:lnTo>
                      <a:pt x="149" y="17"/>
                    </a:lnTo>
                    <a:lnTo>
                      <a:pt x="181" y="19"/>
                    </a:lnTo>
                    <a:lnTo>
                      <a:pt x="213" y="100"/>
                    </a:lnTo>
                    <a:lnTo>
                      <a:pt x="237" y="119"/>
                    </a:lnTo>
                    <a:lnTo>
                      <a:pt x="248" y="159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15" name="Freeform 67"/>
              <p:cNvSpPr>
                <a:spLocks/>
              </p:cNvSpPr>
              <p:nvPr/>
            </p:nvSpPr>
            <p:spPr bwMode="ltGray">
              <a:xfrm>
                <a:off x="1502" y="3062"/>
                <a:ext cx="276" cy="543"/>
              </a:xfrm>
              <a:custGeom>
                <a:avLst/>
                <a:gdLst>
                  <a:gd name="T0" fmla="*/ 5 w 276"/>
                  <a:gd name="T1" fmla="*/ 86 h 543"/>
                  <a:gd name="T2" fmla="*/ 64 w 276"/>
                  <a:gd name="T3" fmla="*/ 0 h 543"/>
                  <a:gd name="T4" fmla="*/ 99 w 276"/>
                  <a:gd name="T5" fmla="*/ 2 h 543"/>
                  <a:gd name="T6" fmla="*/ 130 w 276"/>
                  <a:gd name="T7" fmla="*/ 7 h 543"/>
                  <a:gd name="T8" fmla="*/ 155 w 276"/>
                  <a:gd name="T9" fmla="*/ 30 h 543"/>
                  <a:gd name="T10" fmla="*/ 218 w 276"/>
                  <a:gd name="T11" fmla="*/ 100 h 543"/>
                  <a:gd name="T12" fmla="*/ 239 w 276"/>
                  <a:gd name="T13" fmla="*/ 131 h 543"/>
                  <a:gd name="T14" fmla="*/ 254 w 276"/>
                  <a:gd name="T15" fmla="*/ 162 h 543"/>
                  <a:gd name="T16" fmla="*/ 269 w 276"/>
                  <a:gd name="T17" fmla="*/ 254 h 543"/>
                  <a:gd name="T18" fmla="*/ 275 w 276"/>
                  <a:gd name="T19" fmla="*/ 282 h 543"/>
                  <a:gd name="T20" fmla="*/ 269 w 276"/>
                  <a:gd name="T21" fmla="*/ 318 h 543"/>
                  <a:gd name="T22" fmla="*/ 258 w 276"/>
                  <a:gd name="T23" fmla="*/ 355 h 543"/>
                  <a:gd name="T24" fmla="*/ 233 w 276"/>
                  <a:gd name="T25" fmla="*/ 413 h 543"/>
                  <a:gd name="T26" fmla="*/ 214 w 276"/>
                  <a:gd name="T27" fmla="*/ 451 h 543"/>
                  <a:gd name="T28" fmla="*/ 182 w 276"/>
                  <a:gd name="T29" fmla="*/ 492 h 543"/>
                  <a:gd name="T30" fmla="*/ 120 w 276"/>
                  <a:gd name="T31" fmla="*/ 542 h 543"/>
                  <a:gd name="T32" fmla="*/ 151 w 276"/>
                  <a:gd name="T33" fmla="*/ 478 h 543"/>
                  <a:gd name="T34" fmla="*/ 177 w 276"/>
                  <a:gd name="T35" fmla="*/ 420 h 543"/>
                  <a:gd name="T36" fmla="*/ 193 w 276"/>
                  <a:gd name="T37" fmla="*/ 367 h 543"/>
                  <a:gd name="T38" fmla="*/ 186 w 276"/>
                  <a:gd name="T39" fmla="*/ 318 h 543"/>
                  <a:gd name="T40" fmla="*/ 182 w 276"/>
                  <a:gd name="T41" fmla="*/ 282 h 543"/>
                  <a:gd name="T42" fmla="*/ 193 w 276"/>
                  <a:gd name="T43" fmla="*/ 238 h 543"/>
                  <a:gd name="T44" fmla="*/ 198 w 276"/>
                  <a:gd name="T45" fmla="*/ 201 h 543"/>
                  <a:gd name="T46" fmla="*/ 171 w 276"/>
                  <a:gd name="T47" fmla="*/ 131 h 543"/>
                  <a:gd name="T48" fmla="*/ 167 w 276"/>
                  <a:gd name="T49" fmla="*/ 92 h 543"/>
                  <a:gd name="T50" fmla="*/ 145 w 276"/>
                  <a:gd name="T51" fmla="*/ 63 h 543"/>
                  <a:gd name="T52" fmla="*/ 99 w 276"/>
                  <a:gd name="T53" fmla="*/ 23 h 543"/>
                  <a:gd name="T54" fmla="*/ 77 w 276"/>
                  <a:gd name="T55" fmla="*/ 54 h 543"/>
                  <a:gd name="T56" fmla="*/ 0 w 276"/>
                  <a:gd name="T57" fmla="*/ 103 h 543"/>
                  <a:gd name="T58" fmla="*/ 5 w 276"/>
                  <a:gd name="T59" fmla="*/ 86 h 5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276" h="543">
                    <a:moveTo>
                      <a:pt x="5" y="86"/>
                    </a:moveTo>
                    <a:lnTo>
                      <a:pt x="64" y="0"/>
                    </a:lnTo>
                    <a:lnTo>
                      <a:pt x="99" y="2"/>
                    </a:lnTo>
                    <a:lnTo>
                      <a:pt x="130" y="7"/>
                    </a:lnTo>
                    <a:lnTo>
                      <a:pt x="155" y="30"/>
                    </a:lnTo>
                    <a:lnTo>
                      <a:pt x="218" y="100"/>
                    </a:lnTo>
                    <a:lnTo>
                      <a:pt x="239" y="131"/>
                    </a:lnTo>
                    <a:lnTo>
                      <a:pt x="254" y="162"/>
                    </a:lnTo>
                    <a:lnTo>
                      <a:pt x="269" y="254"/>
                    </a:lnTo>
                    <a:lnTo>
                      <a:pt x="275" y="282"/>
                    </a:lnTo>
                    <a:lnTo>
                      <a:pt x="269" y="318"/>
                    </a:lnTo>
                    <a:lnTo>
                      <a:pt x="258" y="355"/>
                    </a:lnTo>
                    <a:lnTo>
                      <a:pt x="233" y="413"/>
                    </a:lnTo>
                    <a:lnTo>
                      <a:pt x="214" y="451"/>
                    </a:lnTo>
                    <a:lnTo>
                      <a:pt x="182" y="492"/>
                    </a:lnTo>
                    <a:lnTo>
                      <a:pt x="120" y="542"/>
                    </a:lnTo>
                    <a:lnTo>
                      <a:pt x="151" y="478"/>
                    </a:lnTo>
                    <a:lnTo>
                      <a:pt x="177" y="420"/>
                    </a:lnTo>
                    <a:lnTo>
                      <a:pt x="193" y="367"/>
                    </a:lnTo>
                    <a:lnTo>
                      <a:pt x="186" y="318"/>
                    </a:lnTo>
                    <a:lnTo>
                      <a:pt x="182" y="282"/>
                    </a:lnTo>
                    <a:lnTo>
                      <a:pt x="193" y="238"/>
                    </a:lnTo>
                    <a:lnTo>
                      <a:pt x="198" y="201"/>
                    </a:lnTo>
                    <a:lnTo>
                      <a:pt x="171" y="131"/>
                    </a:lnTo>
                    <a:lnTo>
                      <a:pt x="167" y="92"/>
                    </a:lnTo>
                    <a:lnTo>
                      <a:pt x="145" y="63"/>
                    </a:lnTo>
                    <a:lnTo>
                      <a:pt x="99" y="23"/>
                    </a:lnTo>
                    <a:lnTo>
                      <a:pt x="77" y="54"/>
                    </a:lnTo>
                    <a:lnTo>
                      <a:pt x="0" y="103"/>
                    </a:lnTo>
                    <a:lnTo>
                      <a:pt x="5" y="86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159" name="Group 111"/>
            <p:cNvGrpSpPr>
              <a:grpSpLocks/>
            </p:cNvGrpSpPr>
            <p:nvPr/>
          </p:nvGrpSpPr>
          <p:grpSpPr bwMode="auto">
            <a:xfrm>
              <a:off x="4368" y="2592"/>
              <a:ext cx="1385" cy="1738"/>
              <a:chOff x="4368" y="2592"/>
              <a:chExt cx="1385" cy="1738"/>
            </a:xfrm>
          </p:grpSpPr>
          <p:grpSp>
            <p:nvGrpSpPr>
              <p:cNvPr id="2132" name="Group 84"/>
              <p:cNvGrpSpPr>
                <a:grpSpLocks/>
              </p:cNvGrpSpPr>
              <p:nvPr/>
            </p:nvGrpSpPr>
            <p:grpSpPr bwMode="auto">
              <a:xfrm>
                <a:off x="4521" y="2592"/>
                <a:ext cx="1142" cy="1733"/>
                <a:chOff x="4521" y="2592"/>
                <a:chExt cx="1142" cy="1733"/>
              </a:xfrm>
            </p:grpSpPr>
            <p:sp>
              <p:nvSpPr>
                <p:cNvPr id="2117" name="Freeform 69"/>
                <p:cNvSpPr>
                  <a:spLocks/>
                </p:cNvSpPr>
                <p:nvPr/>
              </p:nvSpPr>
              <p:spPr bwMode="ltGray">
                <a:xfrm>
                  <a:off x="5503" y="3575"/>
                  <a:ext cx="160" cy="401"/>
                </a:xfrm>
                <a:custGeom>
                  <a:avLst/>
                  <a:gdLst>
                    <a:gd name="T0" fmla="*/ 0 w 160"/>
                    <a:gd name="T1" fmla="*/ 400 h 401"/>
                    <a:gd name="T2" fmla="*/ 23 w 160"/>
                    <a:gd name="T3" fmla="*/ 310 h 401"/>
                    <a:gd name="T4" fmla="*/ 43 w 160"/>
                    <a:gd name="T5" fmla="*/ 212 h 401"/>
                    <a:gd name="T6" fmla="*/ 53 w 160"/>
                    <a:gd name="T7" fmla="*/ 168 h 401"/>
                    <a:gd name="T8" fmla="*/ 67 w 160"/>
                    <a:gd name="T9" fmla="*/ 119 h 401"/>
                    <a:gd name="T10" fmla="*/ 87 w 160"/>
                    <a:gd name="T11" fmla="*/ 66 h 401"/>
                    <a:gd name="T12" fmla="*/ 101 w 160"/>
                    <a:gd name="T13" fmla="*/ 33 h 401"/>
                    <a:gd name="T14" fmla="*/ 113 w 160"/>
                    <a:gd name="T15" fmla="*/ 17 h 401"/>
                    <a:gd name="T16" fmla="*/ 127 w 160"/>
                    <a:gd name="T17" fmla="*/ 4 h 401"/>
                    <a:gd name="T18" fmla="*/ 143 w 160"/>
                    <a:gd name="T19" fmla="*/ 0 h 401"/>
                    <a:gd name="T20" fmla="*/ 150 w 160"/>
                    <a:gd name="T21" fmla="*/ 11 h 401"/>
                    <a:gd name="T22" fmla="*/ 159 w 160"/>
                    <a:gd name="T23" fmla="*/ 37 h 40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60" h="401">
                      <a:moveTo>
                        <a:pt x="0" y="400"/>
                      </a:moveTo>
                      <a:lnTo>
                        <a:pt x="23" y="310"/>
                      </a:lnTo>
                      <a:lnTo>
                        <a:pt x="43" y="212"/>
                      </a:lnTo>
                      <a:lnTo>
                        <a:pt x="53" y="168"/>
                      </a:lnTo>
                      <a:lnTo>
                        <a:pt x="67" y="119"/>
                      </a:lnTo>
                      <a:lnTo>
                        <a:pt x="87" y="66"/>
                      </a:lnTo>
                      <a:lnTo>
                        <a:pt x="101" y="33"/>
                      </a:lnTo>
                      <a:lnTo>
                        <a:pt x="113" y="17"/>
                      </a:lnTo>
                      <a:lnTo>
                        <a:pt x="127" y="4"/>
                      </a:lnTo>
                      <a:lnTo>
                        <a:pt x="143" y="0"/>
                      </a:lnTo>
                      <a:lnTo>
                        <a:pt x="150" y="11"/>
                      </a:lnTo>
                      <a:lnTo>
                        <a:pt x="159" y="37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18" name="Freeform 70"/>
                <p:cNvSpPr>
                  <a:spLocks/>
                </p:cNvSpPr>
                <p:nvPr/>
              </p:nvSpPr>
              <p:spPr bwMode="ltGray">
                <a:xfrm>
                  <a:off x="4992" y="3468"/>
                  <a:ext cx="128" cy="681"/>
                </a:xfrm>
                <a:custGeom>
                  <a:avLst/>
                  <a:gdLst>
                    <a:gd name="T0" fmla="*/ 127 w 128"/>
                    <a:gd name="T1" fmla="*/ 680 h 681"/>
                    <a:gd name="T2" fmla="*/ 101 w 128"/>
                    <a:gd name="T3" fmla="*/ 273 h 681"/>
                    <a:gd name="T4" fmla="*/ 82 w 128"/>
                    <a:gd name="T5" fmla="*/ 70 h 681"/>
                    <a:gd name="T6" fmla="*/ 76 w 128"/>
                    <a:gd name="T7" fmla="*/ 28 h 681"/>
                    <a:gd name="T8" fmla="*/ 66 w 128"/>
                    <a:gd name="T9" fmla="*/ 7 h 681"/>
                    <a:gd name="T10" fmla="*/ 47 w 128"/>
                    <a:gd name="T11" fmla="*/ 0 h 681"/>
                    <a:gd name="T12" fmla="*/ 31 w 128"/>
                    <a:gd name="T13" fmla="*/ 8 h 681"/>
                    <a:gd name="T14" fmla="*/ 15 w 128"/>
                    <a:gd name="T15" fmla="*/ 30 h 681"/>
                    <a:gd name="T16" fmla="*/ 0 w 128"/>
                    <a:gd name="T17" fmla="*/ 69 h 68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28" h="681">
                      <a:moveTo>
                        <a:pt x="127" y="680"/>
                      </a:moveTo>
                      <a:lnTo>
                        <a:pt x="101" y="273"/>
                      </a:lnTo>
                      <a:lnTo>
                        <a:pt x="82" y="70"/>
                      </a:lnTo>
                      <a:lnTo>
                        <a:pt x="76" y="28"/>
                      </a:lnTo>
                      <a:lnTo>
                        <a:pt x="66" y="7"/>
                      </a:lnTo>
                      <a:lnTo>
                        <a:pt x="47" y="0"/>
                      </a:lnTo>
                      <a:lnTo>
                        <a:pt x="31" y="8"/>
                      </a:lnTo>
                      <a:lnTo>
                        <a:pt x="15" y="30"/>
                      </a:lnTo>
                      <a:lnTo>
                        <a:pt x="0" y="69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19" name="Freeform 71"/>
                <p:cNvSpPr>
                  <a:spLocks/>
                </p:cNvSpPr>
                <p:nvPr/>
              </p:nvSpPr>
              <p:spPr bwMode="ltGray">
                <a:xfrm>
                  <a:off x="5007" y="2592"/>
                  <a:ext cx="172" cy="1724"/>
                </a:xfrm>
                <a:custGeom>
                  <a:avLst/>
                  <a:gdLst>
                    <a:gd name="T0" fmla="*/ 170 w 172"/>
                    <a:gd name="T1" fmla="*/ 1723 h 1724"/>
                    <a:gd name="T2" fmla="*/ 171 w 172"/>
                    <a:gd name="T3" fmla="*/ 1473 h 1724"/>
                    <a:gd name="T4" fmla="*/ 171 w 172"/>
                    <a:gd name="T5" fmla="*/ 1358 h 1724"/>
                    <a:gd name="T6" fmla="*/ 167 w 172"/>
                    <a:gd name="T7" fmla="*/ 1278 h 1724"/>
                    <a:gd name="T8" fmla="*/ 164 w 172"/>
                    <a:gd name="T9" fmla="*/ 1181 h 1724"/>
                    <a:gd name="T10" fmla="*/ 165 w 172"/>
                    <a:gd name="T11" fmla="*/ 1079 h 1724"/>
                    <a:gd name="T12" fmla="*/ 163 w 172"/>
                    <a:gd name="T13" fmla="*/ 994 h 1724"/>
                    <a:gd name="T14" fmla="*/ 159 w 172"/>
                    <a:gd name="T15" fmla="*/ 918 h 1724"/>
                    <a:gd name="T16" fmla="*/ 153 w 172"/>
                    <a:gd name="T17" fmla="*/ 783 h 1724"/>
                    <a:gd name="T18" fmla="*/ 145 w 172"/>
                    <a:gd name="T19" fmla="*/ 634 h 1724"/>
                    <a:gd name="T20" fmla="*/ 135 w 172"/>
                    <a:gd name="T21" fmla="*/ 485 h 1724"/>
                    <a:gd name="T22" fmla="*/ 126 w 172"/>
                    <a:gd name="T23" fmla="*/ 323 h 1724"/>
                    <a:gd name="T24" fmla="*/ 118 w 172"/>
                    <a:gd name="T25" fmla="*/ 228 h 1724"/>
                    <a:gd name="T26" fmla="*/ 112 w 172"/>
                    <a:gd name="T27" fmla="*/ 191 h 1724"/>
                    <a:gd name="T28" fmla="*/ 96 w 172"/>
                    <a:gd name="T29" fmla="*/ 126 h 1724"/>
                    <a:gd name="T30" fmla="*/ 82 w 172"/>
                    <a:gd name="T31" fmla="*/ 79 h 1724"/>
                    <a:gd name="T32" fmla="*/ 65 w 172"/>
                    <a:gd name="T33" fmla="*/ 40 h 1724"/>
                    <a:gd name="T34" fmla="*/ 48 w 172"/>
                    <a:gd name="T35" fmla="*/ 10 h 1724"/>
                    <a:gd name="T36" fmla="*/ 36 w 172"/>
                    <a:gd name="T37" fmla="*/ 1 h 1724"/>
                    <a:gd name="T38" fmla="*/ 19 w 172"/>
                    <a:gd name="T39" fmla="*/ 0 h 1724"/>
                    <a:gd name="T40" fmla="*/ 7 w 172"/>
                    <a:gd name="T41" fmla="*/ 10 h 1724"/>
                    <a:gd name="T42" fmla="*/ 0 w 172"/>
                    <a:gd name="T43" fmla="*/ 28 h 17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172" h="1724">
                      <a:moveTo>
                        <a:pt x="170" y="1723"/>
                      </a:moveTo>
                      <a:lnTo>
                        <a:pt x="171" y="1473"/>
                      </a:lnTo>
                      <a:lnTo>
                        <a:pt x="171" y="1358"/>
                      </a:lnTo>
                      <a:lnTo>
                        <a:pt x="167" y="1278"/>
                      </a:lnTo>
                      <a:lnTo>
                        <a:pt x="164" y="1181"/>
                      </a:lnTo>
                      <a:lnTo>
                        <a:pt x="165" y="1079"/>
                      </a:lnTo>
                      <a:lnTo>
                        <a:pt x="163" y="994"/>
                      </a:lnTo>
                      <a:lnTo>
                        <a:pt x="159" y="918"/>
                      </a:lnTo>
                      <a:lnTo>
                        <a:pt x="153" y="783"/>
                      </a:lnTo>
                      <a:lnTo>
                        <a:pt x="145" y="634"/>
                      </a:lnTo>
                      <a:lnTo>
                        <a:pt x="135" y="485"/>
                      </a:lnTo>
                      <a:lnTo>
                        <a:pt x="126" y="323"/>
                      </a:lnTo>
                      <a:lnTo>
                        <a:pt x="118" y="228"/>
                      </a:lnTo>
                      <a:lnTo>
                        <a:pt x="112" y="191"/>
                      </a:lnTo>
                      <a:lnTo>
                        <a:pt x="96" y="126"/>
                      </a:lnTo>
                      <a:lnTo>
                        <a:pt x="82" y="79"/>
                      </a:lnTo>
                      <a:lnTo>
                        <a:pt x="65" y="40"/>
                      </a:lnTo>
                      <a:lnTo>
                        <a:pt x="48" y="10"/>
                      </a:lnTo>
                      <a:lnTo>
                        <a:pt x="36" y="1"/>
                      </a:lnTo>
                      <a:lnTo>
                        <a:pt x="19" y="0"/>
                      </a:lnTo>
                      <a:lnTo>
                        <a:pt x="7" y="10"/>
                      </a:lnTo>
                      <a:lnTo>
                        <a:pt x="0" y="28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20" name="Freeform 72"/>
                <p:cNvSpPr>
                  <a:spLocks/>
                </p:cNvSpPr>
                <p:nvPr/>
              </p:nvSpPr>
              <p:spPr bwMode="ltGray">
                <a:xfrm>
                  <a:off x="4992" y="3229"/>
                  <a:ext cx="177" cy="552"/>
                </a:xfrm>
                <a:custGeom>
                  <a:avLst/>
                  <a:gdLst>
                    <a:gd name="T0" fmla="*/ 176 w 177"/>
                    <a:gd name="T1" fmla="*/ 551 h 552"/>
                    <a:gd name="T2" fmla="*/ 150 w 177"/>
                    <a:gd name="T3" fmla="*/ 428 h 552"/>
                    <a:gd name="T4" fmla="*/ 127 w 177"/>
                    <a:gd name="T5" fmla="*/ 292 h 552"/>
                    <a:gd name="T6" fmla="*/ 116 w 177"/>
                    <a:gd name="T7" fmla="*/ 233 h 552"/>
                    <a:gd name="T8" fmla="*/ 100 w 177"/>
                    <a:gd name="T9" fmla="*/ 164 h 552"/>
                    <a:gd name="T10" fmla="*/ 78 w 177"/>
                    <a:gd name="T11" fmla="*/ 92 h 552"/>
                    <a:gd name="T12" fmla="*/ 62 w 177"/>
                    <a:gd name="T13" fmla="*/ 46 h 552"/>
                    <a:gd name="T14" fmla="*/ 50 w 177"/>
                    <a:gd name="T15" fmla="*/ 24 h 552"/>
                    <a:gd name="T16" fmla="*/ 34 w 177"/>
                    <a:gd name="T17" fmla="*/ 7 h 552"/>
                    <a:gd name="T18" fmla="*/ 16 w 177"/>
                    <a:gd name="T19" fmla="*/ 0 h 552"/>
                    <a:gd name="T20" fmla="*/ 8 w 177"/>
                    <a:gd name="T21" fmla="*/ 15 h 552"/>
                    <a:gd name="T22" fmla="*/ 0 w 177"/>
                    <a:gd name="T23" fmla="*/ 50 h 55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77" h="552">
                      <a:moveTo>
                        <a:pt x="176" y="551"/>
                      </a:moveTo>
                      <a:lnTo>
                        <a:pt x="150" y="428"/>
                      </a:lnTo>
                      <a:lnTo>
                        <a:pt x="127" y="292"/>
                      </a:lnTo>
                      <a:lnTo>
                        <a:pt x="116" y="233"/>
                      </a:lnTo>
                      <a:lnTo>
                        <a:pt x="100" y="164"/>
                      </a:lnTo>
                      <a:lnTo>
                        <a:pt x="78" y="92"/>
                      </a:lnTo>
                      <a:lnTo>
                        <a:pt x="62" y="46"/>
                      </a:lnTo>
                      <a:lnTo>
                        <a:pt x="50" y="24"/>
                      </a:lnTo>
                      <a:lnTo>
                        <a:pt x="34" y="7"/>
                      </a:lnTo>
                      <a:lnTo>
                        <a:pt x="16" y="0"/>
                      </a:lnTo>
                      <a:lnTo>
                        <a:pt x="8" y="15"/>
                      </a:lnTo>
                      <a:lnTo>
                        <a:pt x="0" y="50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21" name="Freeform 73"/>
                <p:cNvSpPr>
                  <a:spLocks/>
                </p:cNvSpPr>
                <p:nvPr/>
              </p:nvSpPr>
              <p:spPr bwMode="ltGray">
                <a:xfrm>
                  <a:off x="5300" y="3721"/>
                  <a:ext cx="171" cy="604"/>
                </a:xfrm>
                <a:custGeom>
                  <a:avLst/>
                  <a:gdLst>
                    <a:gd name="T0" fmla="*/ 170 w 171"/>
                    <a:gd name="T1" fmla="*/ 603 h 604"/>
                    <a:gd name="T2" fmla="*/ 144 w 171"/>
                    <a:gd name="T3" fmla="*/ 545 h 604"/>
                    <a:gd name="T4" fmla="*/ 135 w 171"/>
                    <a:gd name="T5" fmla="*/ 509 h 604"/>
                    <a:gd name="T6" fmla="*/ 127 w 171"/>
                    <a:gd name="T7" fmla="*/ 480 h 604"/>
                    <a:gd name="T8" fmla="*/ 90 w 171"/>
                    <a:gd name="T9" fmla="*/ 202 h 604"/>
                    <a:gd name="T10" fmla="*/ 70 w 171"/>
                    <a:gd name="T11" fmla="*/ 113 h 604"/>
                    <a:gd name="T12" fmla="*/ 54 w 171"/>
                    <a:gd name="T13" fmla="*/ 57 h 604"/>
                    <a:gd name="T14" fmla="*/ 42 w 171"/>
                    <a:gd name="T15" fmla="*/ 30 h 604"/>
                    <a:gd name="T16" fmla="*/ 29 w 171"/>
                    <a:gd name="T17" fmla="*/ 8 h 604"/>
                    <a:gd name="T18" fmla="*/ 15 w 171"/>
                    <a:gd name="T19" fmla="*/ 0 h 604"/>
                    <a:gd name="T20" fmla="*/ 5 w 171"/>
                    <a:gd name="T21" fmla="*/ 5 h 604"/>
                    <a:gd name="T22" fmla="*/ 0 w 171"/>
                    <a:gd name="T23" fmla="*/ 41 h 6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71" h="604">
                      <a:moveTo>
                        <a:pt x="170" y="603"/>
                      </a:moveTo>
                      <a:lnTo>
                        <a:pt x="144" y="545"/>
                      </a:lnTo>
                      <a:lnTo>
                        <a:pt x="135" y="509"/>
                      </a:lnTo>
                      <a:lnTo>
                        <a:pt x="127" y="480"/>
                      </a:lnTo>
                      <a:lnTo>
                        <a:pt x="90" y="202"/>
                      </a:lnTo>
                      <a:lnTo>
                        <a:pt x="70" y="113"/>
                      </a:lnTo>
                      <a:lnTo>
                        <a:pt x="54" y="57"/>
                      </a:lnTo>
                      <a:lnTo>
                        <a:pt x="42" y="30"/>
                      </a:lnTo>
                      <a:lnTo>
                        <a:pt x="29" y="8"/>
                      </a:lnTo>
                      <a:lnTo>
                        <a:pt x="15" y="0"/>
                      </a:lnTo>
                      <a:lnTo>
                        <a:pt x="5" y="5"/>
                      </a:lnTo>
                      <a:lnTo>
                        <a:pt x="0" y="41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22" name="Freeform 74"/>
                <p:cNvSpPr>
                  <a:spLocks/>
                </p:cNvSpPr>
                <p:nvPr/>
              </p:nvSpPr>
              <p:spPr bwMode="ltGray">
                <a:xfrm>
                  <a:off x="4859" y="3229"/>
                  <a:ext cx="367" cy="915"/>
                </a:xfrm>
                <a:custGeom>
                  <a:avLst/>
                  <a:gdLst>
                    <a:gd name="T0" fmla="*/ 366 w 367"/>
                    <a:gd name="T1" fmla="*/ 914 h 915"/>
                    <a:gd name="T2" fmla="*/ 356 w 367"/>
                    <a:gd name="T3" fmla="*/ 842 h 915"/>
                    <a:gd name="T4" fmla="*/ 240 w 367"/>
                    <a:gd name="T5" fmla="*/ 344 h 915"/>
                    <a:gd name="T6" fmla="*/ 189 w 367"/>
                    <a:gd name="T7" fmla="*/ 192 h 915"/>
                    <a:gd name="T8" fmla="*/ 174 w 367"/>
                    <a:gd name="T9" fmla="*/ 140 h 915"/>
                    <a:gd name="T10" fmla="*/ 154 w 367"/>
                    <a:gd name="T11" fmla="*/ 83 h 915"/>
                    <a:gd name="T12" fmla="*/ 131 w 367"/>
                    <a:gd name="T13" fmla="*/ 40 h 915"/>
                    <a:gd name="T14" fmla="*/ 110 w 367"/>
                    <a:gd name="T15" fmla="*/ 17 h 915"/>
                    <a:gd name="T16" fmla="*/ 84 w 367"/>
                    <a:gd name="T17" fmla="*/ 1 h 915"/>
                    <a:gd name="T18" fmla="*/ 57 w 367"/>
                    <a:gd name="T19" fmla="*/ 0 h 915"/>
                    <a:gd name="T20" fmla="*/ 38 w 367"/>
                    <a:gd name="T21" fmla="*/ 17 h 915"/>
                    <a:gd name="T22" fmla="*/ 0 w 367"/>
                    <a:gd name="T23" fmla="*/ 102 h 9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67" h="915">
                      <a:moveTo>
                        <a:pt x="366" y="914"/>
                      </a:moveTo>
                      <a:lnTo>
                        <a:pt x="356" y="842"/>
                      </a:lnTo>
                      <a:lnTo>
                        <a:pt x="240" y="344"/>
                      </a:lnTo>
                      <a:lnTo>
                        <a:pt x="189" y="192"/>
                      </a:lnTo>
                      <a:lnTo>
                        <a:pt x="174" y="140"/>
                      </a:lnTo>
                      <a:lnTo>
                        <a:pt x="154" y="83"/>
                      </a:lnTo>
                      <a:lnTo>
                        <a:pt x="131" y="40"/>
                      </a:lnTo>
                      <a:lnTo>
                        <a:pt x="110" y="17"/>
                      </a:lnTo>
                      <a:lnTo>
                        <a:pt x="84" y="1"/>
                      </a:lnTo>
                      <a:lnTo>
                        <a:pt x="57" y="0"/>
                      </a:lnTo>
                      <a:lnTo>
                        <a:pt x="38" y="17"/>
                      </a:lnTo>
                      <a:lnTo>
                        <a:pt x="0" y="102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23" name="Freeform 75"/>
                <p:cNvSpPr>
                  <a:spLocks/>
                </p:cNvSpPr>
                <p:nvPr/>
              </p:nvSpPr>
              <p:spPr bwMode="ltGray">
                <a:xfrm>
                  <a:off x="5114" y="2618"/>
                  <a:ext cx="364" cy="1519"/>
                </a:xfrm>
                <a:custGeom>
                  <a:avLst/>
                  <a:gdLst>
                    <a:gd name="T0" fmla="*/ 0 w 364"/>
                    <a:gd name="T1" fmla="*/ 1518 h 1519"/>
                    <a:gd name="T2" fmla="*/ 96 w 364"/>
                    <a:gd name="T3" fmla="*/ 1087 h 1519"/>
                    <a:gd name="T4" fmla="*/ 148 w 364"/>
                    <a:gd name="T5" fmla="*/ 871 h 1519"/>
                    <a:gd name="T6" fmla="*/ 193 w 364"/>
                    <a:gd name="T7" fmla="*/ 666 h 1519"/>
                    <a:gd name="T8" fmla="*/ 221 w 364"/>
                    <a:gd name="T9" fmla="*/ 523 h 1519"/>
                    <a:gd name="T10" fmla="*/ 234 w 364"/>
                    <a:gd name="T11" fmla="*/ 447 h 1519"/>
                    <a:gd name="T12" fmla="*/ 242 w 364"/>
                    <a:gd name="T13" fmla="*/ 365 h 1519"/>
                    <a:gd name="T14" fmla="*/ 253 w 364"/>
                    <a:gd name="T15" fmla="*/ 290 h 1519"/>
                    <a:gd name="T16" fmla="*/ 271 w 364"/>
                    <a:gd name="T17" fmla="*/ 200 h 1519"/>
                    <a:gd name="T18" fmla="*/ 289 w 364"/>
                    <a:gd name="T19" fmla="*/ 119 h 1519"/>
                    <a:gd name="T20" fmla="*/ 314 w 364"/>
                    <a:gd name="T21" fmla="*/ 47 h 1519"/>
                    <a:gd name="T22" fmla="*/ 333 w 364"/>
                    <a:gd name="T23" fmla="*/ 4 h 1519"/>
                    <a:gd name="T24" fmla="*/ 345 w 364"/>
                    <a:gd name="T25" fmla="*/ 0 h 1519"/>
                    <a:gd name="T26" fmla="*/ 356 w 364"/>
                    <a:gd name="T27" fmla="*/ 21 h 1519"/>
                    <a:gd name="T28" fmla="*/ 363 w 364"/>
                    <a:gd name="T29" fmla="*/ 102 h 15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364" h="1519">
                      <a:moveTo>
                        <a:pt x="0" y="1518"/>
                      </a:moveTo>
                      <a:lnTo>
                        <a:pt x="96" y="1087"/>
                      </a:lnTo>
                      <a:lnTo>
                        <a:pt x="148" y="871"/>
                      </a:lnTo>
                      <a:lnTo>
                        <a:pt x="193" y="666"/>
                      </a:lnTo>
                      <a:lnTo>
                        <a:pt x="221" y="523"/>
                      </a:lnTo>
                      <a:lnTo>
                        <a:pt x="234" y="447"/>
                      </a:lnTo>
                      <a:lnTo>
                        <a:pt x="242" y="365"/>
                      </a:lnTo>
                      <a:lnTo>
                        <a:pt x="253" y="290"/>
                      </a:lnTo>
                      <a:lnTo>
                        <a:pt x="271" y="200"/>
                      </a:lnTo>
                      <a:lnTo>
                        <a:pt x="289" y="119"/>
                      </a:lnTo>
                      <a:lnTo>
                        <a:pt x="314" y="47"/>
                      </a:lnTo>
                      <a:lnTo>
                        <a:pt x="333" y="4"/>
                      </a:lnTo>
                      <a:lnTo>
                        <a:pt x="345" y="0"/>
                      </a:lnTo>
                      <a:lnTo>
                        <a:pt x="356" y="21"/>
                      </a:lnTo>
                      <a:lnTo>
                        <a:pt x="363" y="102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24" name="Freeform 76"/>
                <p:cNvSpPr>
                  <a:spLocks/>
                </p:cNvSpPr>
                <p:nvPr/>
              </p:nvSpPr>
              <p:spPr bwMode="ltGray">
                <a:xfrm>
                  <a:off x="5201" y="3248"/>
                  <a:ext cx="269" cy="520"/>
                </a:xfrm>
                <a:custGeom>
                  <a:avLst/>
                  <a:gdLst>
                    <a:gd name="T0" fmla="*/ 0 w 269"/>
                    <a:gd name="T1" fmla="*/ 519 h 520"/>
                    <a:gd name="T2" fmla="*/ 50 w 269"/>
                    <a:gd name="T3" fmla="*/ 406 h 520"/>
                    <a:gd name="T4" fmla="*/ 81 w 269"/>
                    <a:gd name="T5" fmla="*/ 277 h 520"/>
                    <a:gd name="T6" fmla="*/ 98 w 269"/>
                    <a:gd name="T7" fmla="*/ 219 h 520"/>
                    <a:gd name="T8" fmla="*/ 121 w 269"/>
                    <a:gd name="T9" fmla="*/ 152 h 520"/>
                    <a:gd name="T10" fmla="*/ 152 w 269"/>
                    <a:gd name="T11" fmla="*/ 83 h 520"/>
                    <a:gd name="T12" fmla="*/ 174 w 269"/>
                    <a:gd name="T13" fmla="*/ 41 h 520"/>
                    <a:gd name="T14" fmla="*/ 191 w 269"/>
                    <a:gd name="T15" fmla="*/ 20 h 520"/>
                    <a:gd name="T16" fmla="*/ 216 w 269"/>
                    <a:gd name="T17" fmla="*/ 2 h 520"/>
                    <a:gd name="T18" fmla="*/ 242 w 269"/>
                    <a:gd name="T19" fmla="*/ 0 h 520"/>
                    <a:gd name="T20" fmla="*/ 253 w 269"/>
                    <a:gd name="T21" fmla="*/ 24 h 520"/>
                    <a:gd name="T22" fmla="*/ 268 w 269"/>
                    <a:gd name="T23" fmla="*/ 63 h 5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69" h="520">
                      <a:moveTo>
                        <a:pt x="0" y="519"/>
                      </a:moveTo>
                      <a:lnTo>
                        <a:pt x="50" y="406"/>
                      </a:lnTo>
                      <a:lnTo>
                        <a:pt x="81" y="277"/>
                      </a:lnTo>
                      <a:lnTo>
                        <a:pt x="98" y="219"/>
                      </a:lnTo>
                      <a:lnTo>
                        <a:pt x="121" y="152"/>
                      </a:lnTo>
                      <a:lnTo>
                        <a:pt x="152" y="83"/>
                      </a:lnTo>
                      <a:lnTo>
                        <a:pt x="174" y="41"/>
                      </a:lnTo>
                      <a:lnTo>
                        <a:pt x="191" y="20"/>
                      </a:lnTo>
                      <a:lnTo>
                        <a:pt x="216" y="2"/>
                      </a:lnTo>
                      <a:lnTo>
                        <a:pt x="242" y="0"/>
                      </a:lnTo>
                      <a:lnTo>
                        <a:pt x="253" y="24"/>
                      </a:lnTo>
                      <a:lnTo>
                        <a:pt x="268" y="63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25" name="Freeform 77"/>
                <p:cNvSpPr>
                  <a:spLocks/>
                </p:cNvSpPr>
                <p:nvPr/>
              </p:nvSpPr>
              <p:spPr bwMode="ltGray">
                <a:xfrm>
                  <a:off x="5092" y="3433"/>
                  <a:ext cx="128" cy="253"/>
                </a:xfrm>
                <a:custGeom>
                  <a:avLst/>
                  <a:gdLst>
                    <a:gd name="T0" fmla="*/ 0 w 128"/>
                    <a:gd name="T1" fmla="*/ 0 h 253"/>
                    <a:gd name="T2" fmla="*/ 21 w 128"/>
                    <a:gd name="T3" fmla="*/ 15 h 253"/>
                    <a:gd name="T4" fmla="*/ 47 w 128"/>
                    <a:gd name="T5" fmla="*/ 34 h 253"/>
                    <a:gd name="T6" fmla="*/ 70 w 128"/>
                    <a:gd name="T7" fmla="*/ 70 h 253"/>
                    <a:gd name="T8" fmla="*/ 92 w 128"/>
                    <a:gd name="T9" fmla="*/ 99 h 253"/>
                    <a:gd name="T10" fmla="*/ 109 w 128"/>
                    <a:gd name="T11" fmla="*/ 131 h 253"/>
                    <a:gd name="T12" fmla="*/ 118 w 128"/>
                    <a:gd name="T13" fmla="*/ 158 h 253"/>
                    <a:gd name="T14" fmla="*/ 124 w 128"/>
                    <a:gd name="T15" fmla="*/ 182 h 253"/>
                    <a:gd name="T16" fmla="*/ 127 w 128"/>
                    <a:gd name="T17" fmla="*/ 217 h 253"/>
                    <a:gd name="T18" fmla="*/ 127 w 128"/>
                    <a:gd name="T19" fmla="*/ 252 h 2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28" h="253">
                      <a:moveTo>
                        <a:pt x="0" y="0"/>
                      </a:moveTo>
                      <a:lnTo>
                        <a:pt x="21" y="15"/>
                      </a:lnTo>
                      <a:lnTo>
                        <a:pt x="47" y="34"/>
                      </a:lnTo>
                      <a:lnTo>
                        <a:pt x="70" y="70"/>
                      </a:lnTo>
                      <a:lnTo>
                        <a:pt x="92" y="99"/>
                      </a:lnTo>
                      <a:lnTo>
                        <a:pt x="109" y="131"/>
                      </a:lnTo>
                      <a:lnTo>
                        <a:pt x="118" y="158"/>
                      </a:lnTo>
                      <a:lnTo>
                        <a:pt x="124" y="182"/>
                      </a:lnTo>
                      <a:lnTo>
                        <a:pt x="127" y="217"/>
                      </a:lnTo>
                      <a:lnTo>
                        <a:pt x="127" y="252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26" name="Freeform 78"/>
                <p:cNvSpPr>
                  <a:spLocks/>
                </p:cNvSpPr>
                <p:nvPr/>
              </p:nvSpPr>
              <p:spPr bwMode="ltGray">
                <a:xfrm>
                  <a:off x="5503" y="3094"/>
                  <a:ext cx="110" cy="1001"/>
                </a:xfrm>
                <a:custGeom>
                  <a:avLst/>
                  <a:gdLst>
                    <a:gd name="T0" fmla="*/ 0 w 110"/>
                    <a:gd name="T1" fmla="*/ 1000 h 1001"/>
                    <a:gd name="T2" fmla="*/ 0 w 110"/>
                    <a:gd name="T3" fmla="*/ 906 h 1001"/>
                    <a:gd name="T4" fmla="*/ 0 w 110"/>
                    <a:gd name="T5" fmla="*/ 835 h 1001"/>
                    <a:gd name="T6" fmla="*/ 2 w 110"/>
                    <a:gd name="T7" fmla="*/ 787 h 1001"/>
                    <a:gd name="T8" fmla="*/ 3 w 110"/>
                    <a:gd name="T9" fmla="*/ 726 h 1001"/>
                    <a:gd name="T10" fmla="*/ 3 w 110"/>
                    <a:gd name="T11" fmla="*/ 664 h 1001"/>
                    <a:gd name="T12" fmla="*/ 4 w 110"/>
                    <a:gd name="T13" fmla="*/ 612 h 1001"/>
                    <a:gd name="T14" fmla="*/ 7 w 110"/>
                    <a:gd name="T15" fmla="*/ 564 h 1001"/>
                    <a:gd name="T16" fmla="*/ 10 w 110"/>
                    <a:gd name="T17" fmla="*/ 482 h 1001"/>
                    <a:gd name="T18" fmla="*/ 16 w 110"/>
                    <a:gd name="T19" fmla="*/ 389 h 1001"/>
                    <a:gd name="T20" fmla="*/ 23 w 110"/>
                    <a:gd name="T21" fmla="*/ 297 h 1001"/>
                    <a:gd name="T22" fmla="*/ 28 w 110"/>
                    <a:gd name="T23" fmla="*/ 200 h 1001"/>
                    <a:gd name="T24" fmla="*/ 33 w 110"/>
                    <a:gd name="T25" fmla="*/ 141 h 1001"/>
                    <a:gd name="T26" fmla="*/ 36 w 110"/>
                    <a:gd name="T27" fmla="*/ 117 h 1001"/>
                    <a:gd name="T28" fmla="*/ 46 w 110"/>
                    <a:gd name="T29" fmla="*/ 77 h 1001"/>
                    <a:gd name="T30" fmla="*/ 56 w 110"/>
                    <a:gd name="T31" fmla="*/ 48 h 1001"/>
                    <a:gd name="T32" fmla="*/ 67 w 110"/>
                    <a:gd name="T33" fmla="*/ 25 h 1001"/>
                    <a:gd name="T34" fmla="*/ 78 w 110"/>
                    <a:gd name="T35" fmla="*/ 5 h 1001"/>
                    <a:gd name="T36" fmla="*/ 85 w 110"/>
                    <a:gd name="T37" fmla="*/ 0 h 1001"/>
                    <a:gd name="T38" fmla="*/ 96 w 110"/>
                    <a:gd name="T39" fmla="*/ 0 h 1001"/>
                    <a:gd name="T40" fmla="*/ 105 w 110"/>
                    <a:gd name="T41" fmla="*/ 7 h 1001"/>
                    <a:gd name="T42" fmla="*/ 109 w 110"/>
                    <a:gd name="T43" fmla="*/ 17 h 100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110" h="1001">
                      <a:moveTo>
                        <a:pt x="0" y="1000"/>
                      </a:moveTo>
                      <a:lnTo>
                        <a:pt x="0" y="906"/>
                      </a:lnTo>
                      <a:lnTo>
                        <a:pt x="0" y="835"/>
                      </a:lnTo>
                      <a:lnTo>
                        <a:pt x="2" y="787"/>
                      </a:lnTo>
                      <a:lnTo>
                        <a:pt x="3" y="726"/>
                      </a:lnTo>
                      <a:lnTo>
                        <a:pt x="3" y="664"/>
                      </a:lnTo>
                      <a:lnTo>
                        <a:pt x="4" y="612"/>
                      </a:lnTo>
                      <a:lnTo>
                        <a:pt x="7" y="564"/>
                      </a:lnTo>
                      <a:lnTo>
                        <a:pt x="10" y="482"/>
                      </a:lnTo>
                      <a:lnTo>
                        <a:pt x="16" y="389"/>
                      </a:lnTo>
                      <a:lnTo>
                        <a:pt x="23" y="297"/>
                      </a:lnTo>
                      <a:lnTo>
                        <a:pt x="28" y="200"/>
                      </a:lnTo>
                      <a:lnTo>
                        <a:pt x="33" y="141"/>
                      </a:lnTo>
                      <a:lnTo>
                        <a:pt x="36" y="117"/>
                      </a:lnTo>
                      <a:lnTo>
                        <a:pt x="46" y="77"/>
                      </a:lnTo>
                      <a:lnTo>
                        <a:pt x="56" y="48"/>
                      </a:lnTo>
                      <a:lnTo>
                        <a:pt x="67" y="25"/>
                      </a:lnTo>
                      <a:lnTo>
                        <a:pt x="78" y="5"/>
                      </a:lnTo>
                      <a:lnTo>
                        <a:pt x="85" y="0"/>
                      </a:lnTo>
                      <a:lnTo>
                        <a:pt x="96" y="0"/>
                      </a:lnTo>
                      <a:lnTo>
                        <a:pt x="105" y="7"/>
                      </a:lnTo>
                      <a:lnTo>
                        <a:pt x="109" y="17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27" name="Freeform 79"/>
                <p:cNvSpPr>
                  <a:spLocks/>
                </p:cNvSpPr>
                <p:nvPr/>
              </p:nvSpPr>
              <p:spPr bwMode="ltGray">
                <a:xfrm>
                  <a:off x="5384" y="3741"/>
                  <a:ext cx="132" cy="279"/>
                </a:xfrm>
                <a:custGeom>
                  <a:avLst/>
                  <a:gdLst>
                    <a:gd name="T0" fmla="*/ 131 w 132"/>
                    <a:gd name="T1" fmla="*/ 278 h 279"/>
                    <a:gd name="T2" fmla="*/ 111 w 132"/>
                    <a:gd name="T3" fmla="*/ 216 h 279"/>
                    <a:gd name="T4" fmla="*/ 95 w 132"/>
                    <a:gd name="T5" fmla="*/ 147 h 279"/>
                    <a:gd name="T6" fmla="*/ 86 w 132"/>
                    <a:gd name="T7" fmla="*/ 117 h 279"/>
                    <a:gd name="T8" fmla="*/ 74 w 132"/>
                    <a:gd name="T9" fmla="*/ 83 h 279"/>
                    <a:gd name="T10" fmla="*/ 58 w 132"/>
                    <a:gd name="T11" fmla="*/ 45 h 279"/>
                    <a:gd name="T12" fmla="*/ 47 w 132"/>
                    <a:gd name="T13" fmla="*/ 22 h 279"/>
                    <a:gd name="T14" fmla="*/ 37 w 132"/>
                    <a:gd name="T15" fmla="*/ 12 h 279"/>
                    <a:gd name="T16" fmla="*/ 25 w 132"/>
                    <a:gd name="T17" fmla="*/ 2 h 279"/>
                    <a:gd name="T18" fmla="*/ 12 w 132"/>
                    <a:gd name="T19" fmla="*/ 0 h 279"/>
                    <a:gd name="T20" fmla="*/ 6 w 132"/>
                    <a:gd name="T21" fmla="*/ 7 h 279"/>
                    <a:gd name="T22" fmla="*/ 0 w 132"/>
                    <a:gd name="T23" fmla="*/ 25 h 27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32" h="279">
                      <a:moveTo>
                        <a:pt x="131" y="278"/>
                      </a:moveTo>
                      <a:lnTo>
                        <a:pt x="111" y="216"/>
                      </a:lnTo>
                      <a:lnTo>
                        <a:pt x="95" y="147"/>
                      </a:lnTo>
                      <a:lnTo>
                        <a:pt x="86" y="117"/>
                      </a:lnTo>
                      <a:lnTo>
                        <a:pt x="74" y="83"/>
                      </a:lnTo>
                      <a:lnTo>
                        <a:pt x="58" y="45"/>
                      </a:lnTo>
                      <a:lnTo>
                        <a:pt x="47" y="22"/>
                      </a:lnTo>
                      <a:lnTo>
                        <a:pt x="37" y="12"/>
                      </a:lnTo>
                      <a:lnTo>
                        <a:pt x="25" y="2"/>
                      </a:lnTo>
                      <a:lnTo>
                        <a:pt x="12" y="0"/>
                      </a:lnTo>
                      <a:lnTo>
                        <a:pt x="6" y="7"/>
                      </a:lnTo>
                      <a:lnTo>
                        <a:pt x="0" y="25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28" name="Freeform 80"/>
                <p:cNvSpPr>
                  <a:spLocks/>
                </p:cNvSpPr>
                <p:nvPr/>
              </p:nvSpPr>
              <p:spPr bwMode="ltGray">
                <a:xfrm>
                  <a:off x="5426" y="3405"/>
                  <a:ext cx="89" cy="698"/>
                </a:xfrm>
                <a:custGeom>
                  <a:avLst/>
                  <a:gdLst>
                    <a:gd name="T0" fmla="*/ 87 w 89"/>
                    <a:gd name="T1" fmla="*/ 697 h 698"/>
                    <a:gd name="T2" fmla="*/ 88 w 89"/>
                    <a:gd name="T3" fmla="*/ 632 h 698"/>
                    <a:gd name="T4" fmla="*/ 88 w 89"/>
                    <a:gd name="T5" fmla="*/ 582 h 698"/>
                    <a:gd name="T6" fmla="*/ 86 w 89"/>
                    <a:gd name="T7" fmla="*/ 548 h 698"/>
                    <a:gd name="T8" fmla="*/ 85 w 89"/>
                    <a:gd name="T9" fmla="*/ 505 h 698"/>
                    <a:gd name="T10" fmla="*/ 85 w 89"/>
                    <a:gd name="T11" fmla="*/ 462 h 698"/>
                    <a:gd name="T12" fmla="*/ 84 w 89"/>
                    <a:gd name="T13" fmla="*/ 426 h 698"/>
                    <a:gd name="T14" fmla="*/ 81 w 89"/>
                    <a:gd name="T15" fmla="*/ 393 h 698"/>
                    <a:gd name="T16" fmla="*/ 79 w 89"/>
                    <a:gd name="T17" fmla="*/ 334 h 698"/>
                    <a:gd name="T18" fmla="*/ 74 w 89"/>
                    <a:gd name="T19" fmla="*/ 271 h 698"/>
                    <a:gd name="T20" fmla="*/ 69 w 89"/>
                    <a:gd name="T21" fmla="*/ 208 h 698"/>
                    <a:gd name="T22" fmla="*/ 65 w 89"/>
                    <a:gd name="T23" fmla="*/ 139 h 698"/>
                    <a:gd name="T24" fmla="*/ 60 w 89"/>
                    <a:gd name="T25" fmla="*/ 97 h 698"/>
                    <a:gd name="T26" fmla="*/ 58 w 89"/>
                    <a:gd name="T27" fmla="*/ 81 h 698"/>
                    <a:gd name="T28" fmla="*/ 50 w 89"/>
                    <a:gd name="T29" fmla="*/ 54 h 698"/>
                    <a:gd name="T30" fmla="*/ 42 w 89"/>
                    <a:gd name="T31" fmla="*/ 34 h 698"/>
                    <a:gd name="T32" fmla="*/ 33 w 89"/>
                    <a:gd name="T33" fmla="*/ 18 h 698"/>
                    <a:gd name="T34" fmla="*/ 24 w 89"/>
                    <a:gd name="T35" fmla="*/ 4 h 698"/>
                    <a:gd name="T36" fmla="*/ 18 w 89"/>
                    <a:gd name="T37" fmla="*/ 0 h 698"/>
                    <a:gd name="T38" fmla="*/ 10 w 89"/>
                    <a:gd name="T39" fmla="*/ 0 h 698"/>
                    <a:gd name="T40" fmla="*/ 2 w 89"/>
                    <a:gd name="T41" fmla="*/ 5 h 698"/>
                    <a:gd name="T42" fmla="*/ 0 w 89"/>
                    <a:gd name="T43" fmla="*/ 11 h 6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89" h="698">
                      <a:moveTo>
                        <a:pt x="87" y="697"/>
                      </a:moveTo>
                      <a:lnTo>
                        <a:pt x="88" y="632"/>
                      </a:lnTo>
                      <a:lnTo>
                        <a:pt x="88" y="582"/>
                      </a:lnTo>
                      <a:lnTo>
                        <a:pt x="86" y="548"/>
                      </a:lnTo>
                      <a:lnTo>
                        <a:pt x="85" y="505"/>
                      </a:lnTo>
                      <a:lnTo>
                        <a:pt x="85" y="462"/>
                      </a:lnTo>
                      <a:lnTo>
                        <a:pt x="84" y="426"/>
                      </a:lnTo>
                      <a:lnTo>
                        <a:pt x="81" y="393"/>
                      </a:lnTo>
                      <a:lnTo>
                        <a:pt x="79" y="334"/>
                      </a:lnTo>
                      <a:lnTo>
                        <a:pt x="74" y="271"/>
                      </a:lnTo>
                      <a:lnTo>
                        <a:pt x="69" y="208"/>
                      </a:lnTo>
                      <a:lnTo>
                        <a:pt x="65" y="139"/>
                      </a:lnTo>
                      <a:lnTo>
                        <a:pt x="60" y="97"/>
                      </a:lnTo>
                      <a:lnTo>
                        <a:pt x="58" y="81"/>
                      </a:lnTo>
                      <a:lnTo>
                        <a:pt x="50" y="54"/>
                      </a:lnTo>
                      <a:lnTo>
                        <a:pt x="42" y="34"/>
                      </a:lnTo>
                      <a:lnTo>
                        <a:pt x="33" y="18"/>
                      </a:lnTo>
                      <a:lnTo>
                        <a:pt x="24" y="4"/>
                      </a:lnTo>
                      <a:lnTo>
                        <a:pt x="18" y="0"/>
                      </a:lnTo>
                      <a:lnTo>
                        <a:pt x="10" y="0"/>
                      </a:lnTo>
                      <a:lnTo>
                        <a:pt x="2" y="5"/>
                      </a:lnTo>
                      <a:lnTo>
                        <a:pt x="0" y="11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29" name="Freeform 81"/>
                <p:cNvSpPr>
                  <a:spLocks/>
                </p:cNvSpPr>
                <p:nvPr/>
              </p:nvSpPr>
              <p:spPr bwMode="ltGray">
                <a:xfrm>
                  <a:off x="5507" y="3841"/>
                  <a:ext cx="140" cy="262"/>
                </a:xfrm>
                <a:custGeom>
                  <a:avLst/>
                  <a:gdLst>
                    <a:gd name="T0" fmla="*/ 0 w 140"/>
                    <a:gd name="T1" fmla="*/ 261 h 262"/>
                    <a:gd name="T2" fmla="*/ 20 w 140"/>
                    <a:gd name="T3" fmla="*/ 236 h 262"/>
                    <a:gd name="T4" fmla="*/ 28 w 140"/>
                    <a:gd name="T5" fmla="*/ 220 h 262"/>
                    <a:gd name="T6" fmla="*/ 34 w 140"/>
                    <a:gd name="T7" fmla="*/ 207 h 262"/>
                    <a:gd name="T8" fmla="*/ 64 w 140"/>
                    <a:gd name="T9" fmla="*/ 87 h 262"/>
                    <a:gd name="T10" fmla="*/ 81 w 140"/>
                    <a:gd name="T11" fmla="*/ 48 h 262"/>
                    <a:gd name="T12" fmla="*/ 93 w 140"/>
                    <a:gd name="T13" fmla="*/ 24 h 262"/>
                    <a:gd name="T14" fmla="*/ 103 w 140"/>
                    <a:gd name="T15" fmla="*/ 12 h 262"/>
                    <a:gd name="T16" fmla="*/ 115 w 140"/>
                    <a:gd name="T17" fmla="*/ 4 h 262"/>
                    <a:gd name="T18" fmla="*/ 126 w 140"/>
                    <a:gd name="T19" fmla="*/ 0 h 262"/>
                    <a:gd name="T20" fmla="*/ 134 w 140"/>
                    <a:gd name="T21" fmla="*/ 2 h 262"/>
                    <a:gd name="T22" fmla="*/ 139 w 140"/>
                    <a:gd name="T23" fmla="*/ 17 h 2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40" h="262">
                      <a:moveTo>
                        <a:pt x="0" y="261"/>
                      </a:moveTo>
                      <a:lnTo>
                        <a:pt x="20" y="236"/>
                      </a:lnTo>
                      <a:lnTo>
                        <a:pt x="28" y="220"/>
                      </a:lnTo>
                      <a:lnTo>
                        <a:pt x="34" y="207"/>
                      </a:lnTo>
                      <a:lnTo>
                        <a:pt x="64" y="87"/>
                      </a:lnTo>
                      <a:lnTo>
                        <a:pt x="81" y="48"/>
                      </a:lnTo>
                      <a:lnTo>
                        <a:pt x="93" y="24"/>
                      </a:lnTo>
                      <a:lnTo>
                        <a:pt x="103" y="12"/>
                      </a:lnTo>
                      <a:lnTo>
                        <a:pt x="115" y="4"/>
                      </a:lnTo>
                      <a:lnTo>
                        <a:pt x="126" y="0"/>
                      </a:lnTo>
                      <a:lnTo>
                        <a:pt x="134" y="2"/>
                      </a:lnTo>
                      <a:lnTo>
                        <a:pt x="139" y="17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30" name="Freeform 82"/>
                <p:cNvSpPr>
                  <a:spLocks/>
                </p:cNvSpPr>
                <p:nvPr/>
              </p:nvSpPr>
              <p:spPr bwMode="ltGray">
                <a:xfrm>
                  <a:off x="4521" y="3260"/>
                  <a:ext cx="329" cy="915"/>
                </a:xfrm>
                <a:custGeom>
                  <a:avLst/>
                  <a:gdLst>
                    <a:gd name="T0" fmla="*/ 328 w 329"/>
                    <a:gd name="T1" fmla="*/ 914 h 915"/>
                    <a:gd name="T2" fmla="*/ 316 w 329"/>
                    <a:gd name="T3" fmla="*/ 807 h 915"/>
                    <a:gd name="T4" fmla="*/ 301 w 329"/>
                    <a:gd name="T5" fmla="*/ 690 h 915"/>
                    <a:gd name="T6" fmla="*/ 288 w 329"/>
                    <a:gd name="T7" fmla="*/ 600 h 915"/>
                    <a:gd name="T8" fmla="*/ 274 w 329"/>
                    <a:gd name="T9" fmla="*/ 519 h 915"/>
                    <a:gd name="T10" fmla="*/ 256 w 329"/>
                    <a:gd name="T11" fmla="*/ 449 h 915"/>
                    <a:gd name="T12" fmla="*/ 238 w 329"/>
                    <a:gd name="T13" fmla="*/ 372 h 915"/>
                    <a:gd name="T14" fmla="*/ 213 w 329"/>
                    <a:gd name="T15" fmla="*/ 308 h 915"/>
                    <a:gd name="T16" fmla="*/ 160 w 329"/>
                    <a:gd name="T17" fmla="*/ 178 h 915"/>
                    <a:gd name="T18" fmla="*/ 145 w 329"/>
                    <a:gd name="T19" fmla="*/ 141 h 915"/>
                    <a:gd name="T20" fmla="*/ 134 w 329"/>
                    <a:gd name="T21" fmla="*/ 122 h 915"/>
                    <a:gd name="T22" fmla="*/ 109 w 329"/>
                    <a:gd name="T23" fmla="*/ 73 h 915"/>
                    <a:gd name="T24" fmla="*/ 94 w 329"/>
                    <a:gd name="T25" fmla="*/ 50 h 915"/>
                    <a:gd name="T26" fmla="*/ 77 w 329"/>
                    <a:gd name="T27" fmla="*/ 31 h 915"/>
                    <a:gd name="T28" fmla="*/ 50 w 329"/>
                    <a:gd name="T29" fmla="*/ 11 h 915"/>
                    <a:gd name="T30" fmla="*/ 33 w 329"/>
                    <a:gd name="T31" fmla="*/ 1 h 915"/>
                    <a:gd name="T32" fmla="*/ 20 w 329"/>
                    <a:gd name="T33" fmla="*/ 0 h 915"/>
                    <a:gd name="T34" fmla="*/ 8 w 329"/>
                    <a:gd name="T35" fmla="*/ 5 h 915"/>
                    <a:gd name="T36" fmla="*/ 0 w 329"/>
                    <a:gd name="T37" fmla="*/ 18 h 9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329" h="915">
                      <a:moveTo>
                        <a:pt x="328" y="914"/>
                      </a:moveTo>
                      <a:lnTo>
                        <a:pt x="316" y="807"/>
                      </a:lnTo>
                      <a:lnTo>
                        <a:pt x="301" y="690"/>
                      </a:lnTo>
                      <a:lnTo>
                        <a:pt x="288" y="600"/>
                      </a:lnTo>
                      <a:lnTo>
                        <a:pt x="274" y="519"/>
                      </a:lnTo>
                      <a:lnTo>
                        <a:pt x="256" y="449"/>
                      </a:lnTo>
                      <a:lnTo>
                        <a:pt x="238" y="372"/>
                      </a:lnTo>
                      <a:lnTo>
                        <a:pt x="213" y="308"/>
                      </a:lnTo>
                      <a:lnTo>
                        <a:pt x="160" y="178"/>
                      </a:lnTo>
                      <a:lnTo>
                        <a:pt x="145" y="141"/>
                      </a:lnTo>
                      <a:lnTo>
                        <a:pt x="134" y="122"/>
                      </a:lnTo>
                      <a:lnTo>
                        <a:pt x="109" y="73"/>
                      </a:lnTo>
                      <a:lnTo>
                        <a:pt x="94" y="50"/>
                      </a:lnTo>
                      <a:lnTo>
                        <a:pt x="77" y="31"/>
                      </a:lnTo>
                      <a:lnTo>
                        <a:pt x="50" y="11"/>
                      </a:lnTo>
                      <a:lnTo>
                        <a:pt x="33" y="1"/>
                      </a:lnTo>
                      <a:lnTo>
                        <a:pt x="20" y="0"/>
                      </a:lnTo>
                      <a:lnTo>
                        <a:pt x="8" y="5"/>
                      </a:lnTo>
                      <a:lnTo>
                        <a:pt x="0" y="18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31" name="Freeform 83"/>
                <p:cNvSpPr>
                  <a:spLocks/>
                </p:cNvSpPr>
                <p:nvPr/>
              </p:nvSpPr>
              <p:spPr bwMode="ltGray">
                <a:xfrm>
                  <a:off x="4735" y="3361"/>
                  <a:ext cx="136" cy="754"/>
                </a:xfrm>
                <a:custGeom>
                  <a:avLst/>
                  <a:gdLst>
                    <a:gd name="T0" fmla="*/ 135 w 136"/>
                    <a:gd name="T1" fmla="*/ 753 h 754"/>
                    <a:gd name="T2" fmla="*/ 62 w 136"/>
                    <a:gd name="T3" fmla="*/ 28 h 754"/>
                    <a:gd name="T4" fmla="*/ 56 w 136"/>
                    <a:gd name="T5" fmla="*/ 18 h 754"/>
                    <a:gd name="T6" fmla="*/ 48 w 136"/>
                    <a:gd name="T7" fmla="*/ 5 h 754"/>
                    <a:gd name="T8" fmla="*/ 41 w 136"/>
                    <a:gd name="T9" fmla="*/ 2 h 754"/>
                    <a:gd name="T10" fmla="*/ 29 w 136"/>
                    <a:gd name="T11" fmla="*/ 0 h 754"/>
                    <a:gd name="T12" fmla="*/ 21 w 136"/>
                    <a:gd name="T13" fmla="*/ 2 h 754"/>
                    <a:gd name="T14" fmla="*/ 13 w 136"/>
                    <a:gd name="T15" fmla="*/ 11 h 754"/>
                    <a:gd name="T16" fmla="*/ 5 w 136"/>
                    <a:gd name="T17" fmla="*/ 24 h 754"/>
                    <a:gd name="T18" fmla="*/ 0 w 136"/>
                    <a:gd name="T19" fmla="*/ 47 h 7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36" h="754">
                      <a:moveTo>
                        <a:pt x="135" y="753"/>
                      </a:moveTo>
                      <a:lnTo>
                        <a:pt x="62" y="28"/>
                      </a:lnTo>
                      <a:lnTo>
                        <a:pt x="56" y="18"/>
                      </a:lnTo>
                      <a:lnTo>
                        <a:pt x="48" y="5"/>
                      </a:lnTo>
                      <a:lnTo>
                        <a:pt x="41" y="2"/>
                      </a:lnTo>
                      <a:lnTo>
                        <a:pt x="29" y="0"/>
                      </a:lnTo>
                      <a:lnTo>
                        <a:pt x="21" y="2"/>
                      </a:lnTo>
                      <a:lnTo>
                        <a:pt x="13" y="11"/>
                      </a:lnTo>
                      <a:lnTo>
                        <a:pt x="5" y="24"/>
                      </a:lnTo>
                      <a:lnTo>
                        <a:pt x="0" y="47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133" name="Freeform 85"/>
              <p:cNvSpPr>
                <a:spLocks/>
              </p:cNvSpPr>
              <p:nvPr/>
            </p:nvSpPr>
            <p:spPr bwMode="ltGray">
              <a:xfrm>
                <a:off x="4948" y="3263"/>
                <a:ext cx="48" cy="470"/>
              </a:xfrm>
              <a:custGeom>
                <a:avLst/>
                <a:gdLst>
                  <a:gd name="T0" fmla="*/ 47 w 48"/>
                  <a:gd name="T1" fmla="*/ 0 h 470"/>
                  <a:gd name="T2" fmla="*/ 29 w 48"/>
                  <a:gd name="T3" fmla="*/ 30 h 470"/>
                  <a:gd name="T4" fmla="*/ 20 w 48"/>
                  <a:gd name="T5" fmla="*/ 89 h 470"/>
                  <a:gd name="T6" fmla="*/ 9 w 48"/>
                  <a:gd name="T7" fmla="*/ 168 h 470"/>
                  <a:gd name="T8" fmla="*/ 0 w 48"/>
                  <a:gd name="T9" fmla="*/ 267 h 470"/>
                  <a:gd name="T10" fmla="*/ 0 w 48"/>
                  <a:gd name="T11" fmla="*/ 375 h 470"/>
                  <a:gd name="T12" fmla="*/ 5 w 48"/>
                  <a:gd name="T13" fmla="*/ 469 h 470"/>
                  <a:gd name="T14" fmla="*/ 9 w 48"/>
                  <a:gd name="T15" fmla="*/ 469 h 470"/>
                  <a:gd name="T16" fmla="*/ 5 w 48"/>
                  <a:gd name="T17" fmla="*/ 375 h 470"/>
                  <a:gd name="T18" fmla="*/ 5 w 48"/>
                  <a:gd name="T19" fmla="*/ 296 h 470"/>
                  <a:gd name="T20" fmla="*/ 14 w 48"/>
                  <a:gd name="T21" fmla="*/ 211 h 470"/>
                  <a:gd name="T22" fmla="*/ 29 w 48"/>
                  <a:gd name="T23" fmla="*/ 125 h 470"/>
                  <a:gd name="T24" fmla="*/ 46 w 48"/>
                  <a:gd name="T25" fmla="*/ 12 h 470"/>
                  <a:gd name="T26" fmla="*/ 47 w 48"/>
                  <a:gd name="T27" fmla="*/ 0 h 4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8" h="470">
                    <a:moveTo>
                      <a:pt x="47" y="0"/>
                    </a:moveTo>
                    <a:lnTo>
                      <a:pt x="29" y="30"/>
                    </a:lnTo>
                    <a:lnTo>
                      <a:pt x="20" y="89"/>
                    </a:lnTo>
                    <a:lnTo>
                      <a:pt x="9" y="168"/>
                    </a:lnTo>
                    <a:lnTo>
                      <a:pt x="0" y="267"/>
                    </a:lnTo>
                    <a:lnTo>
                      <a:pt x="0" y="375"/>
                    </a:lnTo>
                    <a:lnTo>
                      <a:pt x="5" y="469"/>
                    </a:lnTo>
                    <a:lnTo>
                      <a:pt x="9" y="469"/>
                    </a:lnTo>
                    <a:lnTo>
                      <a:pt x="5" y="375"/>
                    </a:lnTo>
                    <a:lnTo>
                      <a:pt x="5" y="296"/>
                    </a:lnTo>
                    <a:lnTo>
                      <a:pt x="14" y="211"/>
                    </a:lnTo>
                    <a:lnTo>
                      <a:pt x="29" y="125"/>
                    </a:lnTo>
                    <a:lnTo>
                      <a:pt x="46" y="12"/>
                    </a:lnTo>
                    <a:lnTo>
                      <a:pt x="47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34" name="Freeform 86"/>
              <p:cNvSpPr>
                <a:spLocks/>
              </p:cNvSpPr>
              <p:nvPr/>
            </p:nvSpPr>
            <p:spPr bwMode="ltGray">
              <a:xfrm>
                <a:off x="5455" y="3275"/>
                <a:ext cx="77" cy="486"/>
              </a:xfrm>
              <a:custGeom>
                <a:avLst/>
                <a:gdLst>
                  <a:gd name="T0" fmla="*/ 15 w 77"/>
                  <a:gd name="T1" fmla="*/ 0 h 486"/>
                  <a:gd name="T2" fmla="*/ 30 w 77"/>
                  <a:gd name="T3" fmla="*/ 37 h 486"/>
                  <a:gd name="T4" fmla="*/ 45 w 77"/>
                  <a:gd name="T5" fmla="*/ 96 h 486"/>
                  <a:gd name="T6" fmla="*/ 60 w 77"/>
                  <a:gd name="T7" fmla="*/ 177 h 486"/>
                  <a:gd name="T8" fmla="*/ 76 w 77"/>
                  <a:gd name="T9" fmla="*/ 279 h 486"/>
                  <a:gd name="T10" fmla="*/ 76 w 77"/>
                  <a:gd name="T11" fmla="*/ 390 h 486"/>
                  <a:gd name="T12" fmla="*/ 68 w 77"/>
                  <a:gd name="T13" fmla="*/ 485 h 486"/>
                  <a:gd name="T14" fmla="*/ 60 w 77"/>
                  <a:gd name="T15" fmla="*/ 485 h 486"/>
                  <a:gd name="T16" fmla="*/ 68 w 77"/>
                  <a:gd name="T17" fmla="*/ 390 h 486"/>
                  <a:gd name="T18" fmla="*/ 68 w 77"/>
                  <a:gd name="T19" fmla="*/ 309 h 486"/>
                  <a:gd name="T20" fmla="*/ 53 w 77"/>
                  <a:gd name="T21" fmla="*/ 220 h 486"/>
                  <a:gd name="T22" fmla="*/ 30 w 77"/>
                  <a:gd name="T23" fmla="*/ 132 h 486"/>
                  <a:gd name="T24" fmla="*/ 0 w 77"/>
                  <a:gd name="T25" fmla="*/ 23 h 486"/>
                  <a:gd name="T26" fmla="*/ 15 w 77"/>
                  <a:gd name="T27" fmla="*/ 0 h 4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7" h="486">
                    <a:moveTo>
                      <a:pt x="15" y="0"/>
                    </a:moveTo>
                    <a:lnTo>
                      <a:pt x="30" y="37"/>
                    </a:lnTo>
                    <a:lnTo>
                      <a:pt x="45" y="96"/>
                    </a:lnTo>
                    <a:lnTo>
                      <a:pt x="60" y="177"/>
                    </a:lnTo>
                    <a:lnTo>
                      <a:pt x="76" y="279"/>
                    </a:lnTo>
                    <a:lnTo>
                      <a:pt x="76" y="390"/>
                    </a:lnTo>
                    <a:lnTo>
                      <a:pt x="68" y="485"/>
                    </a:lnTo>
                    <a:lnTo>
                      <a:pt x="60" y="485"/>
                    </a:lnTo>
                    <a:lnTo>
                      <a:pt x="68" y="390"/>
                    </a:lnTo>
                    <a:lnTo>
                      <a:pt x="68" y="309"/>
                    </a:lnTo>
                    <a:lnTo>
                      <a:pt x="53" y="220"/>
                    </a:lnTo>
                    <a:lnTo>
                      <a:pt x="30" y="132"/>
                    </a:lnTo>
                    <a:lnTo>
                      <a:pt x="0" y="23"/>
                    </a:lnTo>
                    <a:lnTo>
                      <a:pt x="15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35" name="Freeform 87"/>
              <p:cNvSpPr>
                <a:spLocks/>
              </p:cNvSpPr>
              <p:nvPr/>
            </p:nvSpPr>
            <p:spPr bwMode="ltGray">
              <a:xfrm>
                <a:off x="4866" y="3492"/>
                <a:ext cx="213" cy="578"/>
              </a:xfrm>
              <a:custGeom>
                <a:avLst/>
                <a:gdLst>
                  <a:gd name="T0" fmla="*/ 124 w 213"/>
                  <a:gd name="T1" fmla="*/ 14 h 578"/>
                  <a:gd name="T2" fmla="*/ 106 w 213"/>
                  <a:gd name="T3" fmla="*/ 37 h 578"/>
                  <a:gd name="T4" fmla="*/ 67 w 213"/>
                  <a:gd name="T5" fmla="*/ 61 h 578"/>
                  <a:gd name="T6" fmla="*/ 82 w 213"/>
                  <a:gd name="T7" fmla="*/ 56 h 578"/>
                  <a:gd name="T8" fmla="*/ 87 w 213"/>
                  <a:gd name="T9" fmla="*/ 71 h 578"/>
                  <a:gd name="T10" fmla="*/ 82 w 213"/>
                  <a:gd name="T11" fmla="*/ 84 h 578"/>
                  <a:gd name="T12" fmla="*/ 60 w 213"/>
                  <a:gd name="T13" fmla="*/ 112 h 578"/>
                  <a:gd name="T14" fmla="*/ 60 w 213"/>
                  <a:gd name="T15" fmla="*/ 119 h 578"/>
                  <a:gd name="T16" fmla="*/ 76 w 213"/>
                  <a:gd name="T17" fmla="*/ 119 h 578"/>
                  <a:gd name="T18" fmla="*/ 69 w 213"/>
                  <a:gd name="T19" fmla="*/ 128 h 578"/>
                  <a:gd name="T20" fmla="*/ 60 w 213"/>
                  <a:gd name="T21" fmla="*/ 156 h 578"/>
                  <a:gd name="T22" fmla="*/ 69 w 213"/>
                  <a:gd name="T23" fmla="*/ 151 h 578"/>
                  <a:gd name="T24" fmla="*/ 73 w 213"/>
                  <a:gd name="T25" fmla="*/ 169 h 578"/>
                  <a:gd name="T26" fmla="*/ 21 w 213"/>
                  <a:gd name="T27" fmla="*/ 217 h 578"/>
                  <a:gd name="T28" fmla="*/ 54 w 213"/>
                  <a:gd name="T29" fmla="*/ 202 h 578"/>
                  <a:gd name="T30" fmla="*/ 42 w 213"/>
                  <a:gd name="T31" fmla="*/ 231 h 578"/>
                  <a:gd name="T32" fmla="*/ 27 w 213"/>
                  <a:gd name="T33" fmla="*/ 235 h 578"/>
                  <a:gd name="T34" fmla="*/ 63 w 213"/>
                  <a:gd name="T35" fmla="*/ 202 h 578"/>
                  <a:gd name="T36" fmla="*/ 73 w 213"/>
                  <a:gd name="T37" fmla="*/ 217 h 578"/>
                  <a:gd name="T38" fmla="*/ 45 w 213"/>
                  <a:gd name="T39" fmla="*/ 260 h 578"/>
                  <a:gd name="T40" fmla="*/ 24 w 213"/>
                  <a:gd name="T41" fmla="*/ 289 h 578"/>
                  <a:gd name="T42" fmla="*/ 49 w 213"/>
                  <a:gd name="T43" fmla="*/ 270 h 578"/>
                  <a:gd name="T44" fmla="*/ 57 w 213"/>
                  <a:gd name="T45" fmla="*/ 283 h 578"/>
                  <a:gd name="T46" fmla="*/ 45 w 213"/>
                  <a:gd name="T47" fmla="*/ 316 h 578"/>
                  <a:gd name="T48" fmla="*/ 27 w 213"/>
                  <a:gd name="T49" fmla="*/ 336 h 578"/>
                  <a:gd name="T50" fmla="*/ 33 w 213"/>
                  <a:gd name="T51" fmla="*/ 345 h 578"/>
                  <a:gd name="T52" fmla="*/ 36 w 213"/>
                  <a:gd name="T53" fmla="*/ 359 h 578"/>
                  <a:gd name="T54" fmla="*/ 33 w 213"/>
                  <a:gd name="T55" fmla="*/ 364 h 578"/>
                  <a:gd name="T56" fmla="*/ 30 w 213"/>
                  <a:gd name="T57" fmla="*/ 378 h 578"/>
                  <a:gd name="T58" fmla="*/ 33 w 213"/>
                  <a:gd name="T59" fmla="*/ 392 h 578"/>
                  <a:gd name="T60" fmla="*/ 6 w 213"/>
                  <a:gd name="T61" fmla="*/ 448 h 578"/>
                  <a:gd name="T62" fmla="*/ 39 w 213"/>
                  <a:gd name="T63" fmla="*/ 415 h 578"/>
                  <a:gd name="T64" fmla="*/ 69 w 213"/>
                  <a:gd name="T65" fmla="*/ 577 h 578"/>
                  <a:gd name="T66" fmla="*/ 45 w 213"/>
                  <a:gd name="T67" fmla="*/ 434 h 578"/>
                  <a:gd name="T68" fmla="*/ 60 w 213"/>
                  <a:gd name="T69" fmla="*/ 397 h 578"/>
                  <a:gd name="T70" fmla="*/ 63 w 213"/>
                  <a:gd name="T71" fmla="*/ 378 h 578"/>
                  <a:gd name="T72" fmla="*/ 73 w 213"/>
                  <a:gd name="T73" fmla="*/ 411 h 578"/>
                  <a:gd name="T74" fmla="*/ 69 w 213"/>
                  <a:gd name="T75" fmla="*/ 349 h 578"/>
                  <a:gd name="T76" fmla="*/ 91 w 213"/>
                  <a:gd name="T77" fmla="*/ 430 h 578"/>
                  <a:gd name="T78" fmla="*/ 100 w 213"/>
                  <a:gd name="T79" fmla="*/ 434 h 578"/>
                  <a:gd name="T80" fmla="*/ 76 w 213"/>
                  <a:gd name="T81" fmla="*/ 378 h 578"/>
                  <a:gd name="T82" fmla="*/ 82 w 213"/>
                  <a:gd name="T83" fmla="*/ 312 h 578"/>
                  <a:gd name="T84" fmla="*/ 145 w 213"/>
                  <a:gd name="T85" fmla="*/ 500 h 578"/>
                  <a:gd name="T86" fmla="*/ 87 w 213"/>
                  <a:gd name="T87" fmla="*/ 326 h 578"/>
                  <a:gd name="T88" fmla="*/ 93 w 213"/>
                  <a:gd name="T89" fmla="*/ 250 h 578"/>
                  <a:gd name="T90" fmla="*/ 124 w 213"/>
                  <a:gd name="T91" fmla="*/ 359 h 578"/>
                  <a:gd name="T92" fmla="*/ 102 w 213"/>
                  <a:gd name="T93" fmla="*/ 256 h 578"/>
                  <a:gd name="T94" fmla="*/ 129 w 213"/>
                  <a:gd name="T95" fmla="*/ 415 h 578"/>
                  <a:gd name="T96" fmla="*/ 106 w 213"/>
                  <a:gd name="T97" fmla="*/ 202 h 578"/>
                  <a:gd name="T98" fmla="*/ 111 w 213"/>
                  <a:gd name="T99" fmla="*/ 151 h 578"/>
                  <a:gd name="T100" fmla="*/ 148 w 213"/>
                  <a:gd name="T101" fmla="*/ 240 h 578"/>
                  <a:gd name="T102" fmla="*/ 148 w 213"/>
                  <a:gd name="T103" fmla="*/ 240 h 578"/>
                  <a:gd name="T104" fmla="*/ 120 w 213"/>
                  <a:gd name="T105" fmla="*/ 161 h 578"/>
                  <a:gd name="T106" fmla="*/ 124 w 213"/>
                  <a:gd name="T107" fmla="*/ 119 h 578"/>
                  <a:gd name="T108" fmla="*/ 133 w 213"/>
                  <a:gd name="T109" fmla="*/ 138 h 578"/>
                  <a:gd name="T110" fmla="*/ 212 w 213"/>
                  <a:gd name="T111" fmla="*/ 223 h 578"/>
                  <a:gd name="T112" fmla="*/ 129 w 213"/>
                  <a:gd name="T113" fmla="*/ 123 h 578"/>
                  <a:gd name="T114" fmla="*/ 145 w 213"/>
                  <a:gd name="T115" fmla="*/ 112 h 578"/>
                  <a:gd name="T116" fmla="*/ 194 w 213"/>
                  <a:gd name="T117" fmla="*/ 208 h 578"/>
                  <a:gd name="T118" fmla="*/ 139 w 213"/>
                  <a:gd name="T119" fmla="*/ 56 h 578"/>
                  <a:gd name="T120" fmla="*/ 135 w 213"/>
                  <a:gd name="T121" fmla="*/ 28 h 578"/>
                  <a:gd name="T122" fmla="*/ 151 w 213"/>
                  <a:gd name="T123" fmla="*/ 0 h 5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213" h="578">
                    <a:moveTo>
                      <a:pt x="139" y="4"/>
                    </a:moveTo>
                    <a:lnTo>
                      <a:pt x="129" y="4"/>
                    </a:lnTo>
                    <a:lnTo>
                      <a:pt x="124" y="14"/>
                    </a:lnTo>
                    <a:lnTo>
                      <a:pt x="118" y="24"/>
                    </a:lnTo>
                    <a:lnTo>
                      <a:pt x="115" y="28"/>
                    </a:lnTo>
                    <a:lnTo>
                      <a:pt x="106" y="37"/>
                    </a:lnTo>
                    <a:lnTo>
                      <a:pt x="96" y="51"/>
                    </a:lnTo>
                    <a:lnTo>
                      <a:pt x="87" y="56"/>
                    </a:lnTo>
                    <a:lnTo>
                      <a:pt x="67" y="61"/>
                    </a:lnTo>
                    <a:lnTo>
                      <a:pt x="15" y="61"/>
                    </a:lnTo>
                    <a:lnTo>
                      <a:pt x="67" y="66"/>
                    </a:lnTo>
                    <a:lnTo>
                      <a:pt x="82" y="56"/>
                    </a:lnTo>
                    <a:lnTo>
                      <a:pt x="91" y="61"/>
                    </a:lnTo>
                    <a:lnTo>
                      <a:pt x="78" y="71"/>
                    </a:lnTo>
                    <a:lnTo>
                      <a:pt x="87" y="71"/>
                    </a:lnTo>
                    <a:lnTo>
                      <a:pt x="78" y="84"/>
                    </a:lnTo>
                    <a:lnTo>
                      <a:pt x="12" y="165"/>
                    </a:lnTo>
                    <a:lnTo>
                      <a:pt x="82" y="84"/>
                    </a:lnTo>
                    <a:lnTo>
                      <a:pt x="78" y="94"/>
                    </a:lnTo>
                    <a:lnTo>
                      <a:pt x="69" y="109"/>
                    </a:lnTo>
                    <a:lnTo>
                      <a:pt x="60" y="112"/>
                    </a:lnTo>
                    <a:lnTo>
                      <a:pt x="42" y="119"/>
                    </a:lnTo>
                    <a:lnTo>
                      <a:pt x="12" y="109"/>
                    </a:lnTo>
                    <a:lnTo>
                      <a:pt x="60" y="119"/>
                    </a:lnTo>
                    <a:lnTo>
                      <a:pt x="69" y="109"/>
                    </a:lnTo>
                    <a:lnTo>
                      <a:pt x="78" y="103"/>
                    </a:lnTo>
                    <a:lnTo>
                      <a:pt x="76" y="119"/>
                    </a:lnTo>
                    <a:lnTo>
                      <a:pt x="69" y="123"/>
                    </a:lnTo>
                    <a:lnTo>
                      <a:pt x="9" y="169"/>
                    </a:lnTo>
                    <a:lnTo>
                      <a:pt x="69" y="128"/>
                    </a:lnTo>
                    <a:lnTo>
                      <a:pt x="76" y="128"/>
                    </a:lnTo>
                    <a:lnTo>
                      <a:pt x="69" y="142"/>
                    </a:lnTo>
                    <a:lnTo>
                      <a:pt x="60" y="156"/>
                    </a:lnTo>
                    <a:lnTo>
                      <a:pt x="9" y="184"/>
                    </a:lnTo>
                    <a:lnTo>
                      <a:pt x="67" y="151"/>
                    </a:lnTo>
                    <a:lnTo>
                      <a:pt x="69" y="151"/>
                    </a:lnTo>
                    <a:lnTo>
                      <a:pt x="73" y="156"/>
                    </a:lnTo>
                    <a:lnTo>
                      <a:pt x="60" y="174"/>
                    </a:lnTo>
                    <a:lnTo>
                      <a:pt x="73" y="169"/>
                    </a:lnTo>
                    <a:lnTo>
                      <a:pt x="57" y="194"/>
                    </a:lnTo>
                    <a:lnTo>
                      <a:pt x="45" y="208"/>
                    </a:lnTo>
                    <a:lnTo>
                      <a:pt x="21" y="217"/>
                    </a:lnTo>
                    <a:lnTo>
                      <a:pt x="9" y="217"/>
                    </a:lnTo>
                    <a:lnTo>
                      <a:pt x="30" y="212"/>
                    </a:lnTo>
                    <a:lnTo>
                      <a:pt x="54" y="202"/>
                    </a:lnTo>
                    <a:lnTo>
                      <a:pt x="60" y="198"/>
                    </a:lnTo>
                    <a:lnTo>
                      <a:pt x="54" y="212"/>
                    </a:lnTo>
                    <a:lnTo>
                      <a:pt x="42" y="231"/>
                    </a:lnTo>
                    <a:lnTo>
                      <a:pt x="21" y="240"/>
                    </a:lnTo>
                    <a:lnTo>
                      <a:pt x="0" y="250"/>
                    </a:lnTo>
                    <a:lnTo>
                      <a:pt x="27" y="235"/>
                    </a:lnTo>
                    <a:lnTo>
                      <a:pt x="45" y="223"/>
                    </a:lnTo>
                    <a:lnTo>
                      <a:pt x="60" y="208"/>
                    </a:lnTo>
                    <a:lnTo>
                      <a:pt x="63" y="202"/>
                    </a:lnTo>
                    <a:lnTo>
                      <a:pt x="60" y="217"/>
                    </a:lnTo>
                    <a:lnTo>
                      <a:pt x="67" y="212"/>
                    </a:lnTo>
                    <a:lnTo>
                      <a:pt x="73" y="217"/>
                    </a:lnTo>
                    <a:lnTo>
                      <a:pt x="60" y="231"/>
                    </a:lnTo>
                    <a:lnTo>
                      <a:pt x="60" y="240"/>
                    </a:lnTo>
                    <a:lnTo>
                      <a:pt x="45" y="260"/>
                    </a:lnTo>
                    <a:lnTo>
                      <a:pt x="50" y="260"/>
                    </a:lnTo>
                    <a:lnTo>
                      <a:pt x="45" y="270"/>
                    </a:lnTo>
                    <a:lnTo>
                      <a:pt x="24" y="289"/>
                    </a:lnTo>
                    <a:lnTo>
                      <a:pt x="6" y="293"/>
                    </a:lnTo>
                    <a:lnTo>
                      <a:pt x="33" y="283"/>
                    </a:lnTo>
                    <a:lnTo>
                      <a:pt x="49" y="270"/>
                    </a:lnTo>
                    <a:lnTo>
                      <a:pt x="57" y="264"/>
                    </a:lnTo>
                    <a:lnTo>
                      <a:pt x="57" y="279"/>
                    </a:lnTo>
                    <a:lnTo>
                      <a:pt x="57" y="283"/>
                    </a:lnTo>
                    <a:lnTo>
                      <a:pt x="49" y="302"/>
                    </a:lnTo>
                    <a:lnTo>
                      <a:pt x="39" y="316"/>
                    </a:lnTo>
                    <a:lnTo>
                      <a:pt x="45" y="316"/>
                    </a:lnTo>
                    <a:lnTo>
                      <a:pt x="36" y="326"/>
                    </a:lnTo>
                    <a:lnTo>
                      <a:pt x="6" y="349"/>
                    </a:lnTo>
                    <a:lnTo>
                      <a:pt x="27" y="336"/>
                    </a:lnTo>
                    <a:lnTo>
                      <a:pt x="42" y="326"/>
                    </a:lnTo>
                    <a:lnTo>
                      <a:pt x="42" y="341"/>
                    </a:lnTo>
                    <a:lnTo>
                      <a:pt x="33" y="345"/>
                    </a:lnTo>
                    <a:lnTo>
                      <a:pt x="42" y="341"/>
                    </a:lnTo>
                    <a:lnTo>
                      <a:pt x="42" y="349"/>
                    </a:lnTo>
                    <a:lnTo>
                      <a:pt x="36" y="359"/>
                    </a:lnTo>
                    <a:lnTo>
                      <a:pt x="9" y="374"/>
                    </a:lnTo>
                    <a:lnTo>
                      <a:pt x="33" y="359"/>
                    </a:lnTo>
                    <a:lnTo>
                      <a:pt x="33" y="364"/>
                    </a:lnTo>
                    <a:lnTo>
                      <a:pt x="36" y="368"/>
                    </a:lnTo>
                    <a:lnTo>
                      <a:pt x="9" y="402"/>
                    </a:lnTo>
                    <a:lnTo>
                      <a:pt x="30" y="378"/>
                    </a:lnTo>
                    <a:lnTo>
                      <a:pt x="36" y="374"/>
                    </a:lnTo>
                    <a:lnTo>
                      <a:pt x="39" y="382"/>
                    </a:lnTo>
                    <a:lnTo>
                      <a:pt x="33" y="392"/>
                    </a:lnTo>
                    <a:lnTo>
                      <a:pt x="39" y="388"/>
                    </a:lnTo>
                    <a:lnTo>
                      <a:pt x="33" y="415"/>
                    </a:lnTo>
                    <a:lnTo>
                      <a:pt x="6" y="448"/>
                    </a:lnTo>
                    <a:lnTo>
                      <a:pt x="33" y="415"/>
                    </a:lnTo>
                    <a:lnTo>
                      <a:pt x="30" y="430"/>
                    </a:lnTo>
                    <a:lnTo>
                      <a:pt x="39" y="415"/>
                    </a:lnTo>
                    <a:lnTo>
                      <a:pt x="39" y="430"/>
                    </a:lnTo>
                    <a:lnTo>
                      <a:pt x="42" y="496"/>
                    </a:lnTo>
                    <a:lnTo>
                      <a:pt x="69" y="577"/>
                    </a:lnTo>
                    <a:lnTo>
                      <a:pt x="42" y="492"/>
                    </a:lnTo>
                    <a:lnTo>
                      <a:pt x="42" y="459"/>
                    </a:lnTo>
                    <a:lnTo>
                      <a:pt x="45" y="434"/>
                    </a:lnTo>
                    <a:lnTo>
                      <a:pt x="49" y="415"/>
                    </a:lnTo>
                    <a:lnTo>
                      <a:pt x="54" y="382"/>
                    </a:lnTo>
                    <a:lnTo>
                      <a:pt x="60" y="397"/>
                    </a:lnTo>
                    <a:lnTo>
                      <a:pt x="100" y="577"/>
                    </a:lnTo>
                    <a:lnTo>
                      <a:pt x="63" y="397"/>
                    </a:lnTo>
                    <a:lnTo>
                      <a:pt x="63" y="378"/>
                    </a:lnTo>
                    <a:lnTo>
                      <a:pt x="69" y="388"/>
                    </a:lnTo>
                    <a:lnTo>
                      <a:pt x="76" y="562"/>
                    </a:lnTo>
                    <a:lnTo>
                      <a:pt x="73" y="411"/>
                    </a:lnTo>
                    <a:lnTo>
                      <a:pt x="69" y="382"/>
                    </a:lnTo>
                    <a:lnTo>
                      <a:pt x="67" y="374"/>
                    </a:lnTo>
                    <a:lnTo>
                      <a:pt x="69" y="349"/>
                    </a:lnTo>
                    <a:lnTo>
                      <a:pt x="73" y="368"/>
                    </a:lnTo>
                    <a:lnTo>
                      <a:pt x="82" y="407"/>
                    </a:lnTo>
                    <a:lnTo>
                      <a:pt x="91" y="430"/>
                    </a:lnTo>
                    <a:lnTo>
                      <a:pt x="115" y="464"/>
                    </a:lnTo>
                    <a:lnTo>
                      <a:pt x="167" y="525"/>
                    </a:lnTo>
                    <a:lnTo>
                      <a:pt x="100" y="434"/>
                    </a:lnTo>
                    <a:lnTo>
                      <a:pt x="87" y="411"/>
                    </a:lnTo>
                    <a:lnTo>
                      <a:pt x="82" y="397"/>
                    </a:lnTo>
                    <a:lnTo>
                      <a:pt x="76" y="378"/>
                    </a:lnTo>
                    <a:lnTo>
                      <a:pt x="78" y="326"/>
                    </a:lnTo>
                    <a:lnTo>
                      <a:pt x="82" y="341"/>
                    </a:lnTo>
                    <a:lnTo>
                      <a:pt x="82" y="312"/>
                    </a:lnTo>
                    <a:lnTo>
                      <a:pt x="82" y="302"/>
                    </a:lnTo>
                    <a:lnTo>
                      <a:pt x="87" y="326"/>
                    </a:lnTo>
                    <a:lnTo>
                      <a:pt x="145" y="500"/>
                    </a:lnTo>
                    <a:lnTo>
                      <a:pt x="96" y="359"/>
                    </a:lnTo>
                    <a:lnTo>
                      <a:pt x="91" y="345"/>
                    </a:lnTo>
                    <a:lnTo>
                      <a:pt x="87" y="326"/>
                    </a:lnTo>
                    <a:lnTo>
                      <a:pt x="87" y="274"/>
                    </a:lnTo>
                    <a:lnTo>
                      <a:pt x="91" y="279"/>
                    </a:lnTo>
                    <a:lnTo>
                      <a:pt x="93" y="250"/>
                    </a:lnTo>
                    <a:lnTo>
                      <a:pt x="102" y="260"/>
                    </a:lnTo>
                    <a:lnTo>
                      <a:pt x="148" y="454"/>
                    </a:lnTo>
                    <a:lnTo>
                      <a:pt x="124" y="359"/>
                    </a:lnTo>
                    <a:lnTo>
                      <a:pt x="115" y="316"/>
                    </a:lnTo>
                    <a:lnTo>
                      <a:pt x="102" y="279"/>
                    </a:lnTo>
                    <a:lnTo>
                      <a:pt x="102" y="256"/>
                    </a:lnTo>
                    <a:lnTo>
                      <a:pt x="100" y="217"/>
                    </a:lnTo>
                    <a:lnTo>
                      <a:pt x="106" y="223"/>
                    </a:lnTo>
                    <a:lnTo>
                      <a:pt x="129" y="415"/>
                    </a:lnTo>
                    <a:lnTo>
                      <a:pt x="102" y="208"/>
                    </a:lnTo>
                    <a:lnTo>
                      <a:pt x="102" y="188"/>
                    </a:lnTo>
                    <a:lnTo>
                      <a:pt x="106" y="202"/>
                    </a:lnTo>
                    <a:lnTo>
                      <a:pt x="106" y="161"/>
                    </a:lnTo>
                    <a:lnTo>
                      <a:pt x="111" y="174"/>
                    </a:lnTo>
                    <a:lnTo>
                      <a:pt x="111" y="151"/>
                    </a:lnTo>
                    <a:lnTo>
                      <a:pt x="120" y="165"/>
                    </a:lnTo>
                    <a:lnTo>
                      <a:pt x="133" y="212"/>
                    </a:lnTo>
                    <a:lnTo>
                      <a:pt x="148" y="240"/>
                    </a:lnTo>
                    <a:lnTo>
                      <a:pt x="175" y="289"/>
                    </a:lnTo>
                    <a:lnTo>
                      <a:pt x="190" y="330"/>
                    </a:lnTo>
                    <a:lnTo>
                      <a:pt x="148" y="240"/>
                    </a:lnTo>
                    <a:lnTo>
                      <a:pt x="135" y="217"/>
                    </a:lnTo>
                    <a:lnTo>
                      <a:pt x="124" y="184"/>
                    </a:lnTo>
                    <a:lnTo>
                      <a:pt x="120" y="161"/>
                    </a:lnTo>
                    <a:lnTo>
                      <a:pt x="115" y="119"/>
                    </a:lnTo>
                    <a:lnTo>
                      <a:pt x="118" y="123"/>
                    </a:lnTo>
                    <a:lnTo>
                      <a:pt x="124" y="119"/>
                    </a:lnTo>
                    <a:lnTo>
                      <a:pt x="120" y="99"/>
                    </a:lnTo>
                    <a:lnTo>
                      <a:pt x="127" y="119"/>
                    </a:lnTo>
                    <a:lnTo>
                      <a:pt x="133" y="138"/>
                    </a:lnTo>
                    <a:lnTo>
                      <a:pt x="148" y="156"/>
                    </a:lnTo>
                    <a:lnTo>
                      <a:pt x="169" y="174"/>
                    </a:lnTo>
                    <a:lnTo>
                      <a:pt x="212" y="223"/>
                    </a:lnTo>
                    <a:lnTo>
                      <a:pt x="142" y="151"/>
                    </a:lnTo>
                    <a:lnTo>
                      <a:pt x="133" y="132"/>
                    </a:lnTo>
                    <a:lnTo>
                      <a:pt x="129" y="123"/>
                    </a:lnTo>
                    <a:lnTo>
                      <a:pt x="129" y="76"/>
                    </a:lnTo>
                    <a:lnTo>
                      <a:pt x="135" y="90"/>
                    </a:lnTo>
                    <a:lnTo>
                      <a:pt x="145" y="112"/>
                    </a:lnTo>
                    <a:lnTo>
                      <a:pt x="163" y="151"/>
                    </a:lnTo>
                    <a:lnTo>
                      <a:pt x="187" y="188"/>
                    </a:lnTo>
                    <a:lnTo>
                      <a:pt x="194" y="208"/>
                    </a:lnTo>
                    <a:lnTo>
                      <a:pt x="135" y="109"/>
                    </a:lnTo>
                    <a:lnTo>
                      <a:pt x="135" y="80"/>
                    </a:lnTo>
                    <a:lnTo>
                      <a:pt x="139" y="56"/>
                    </a:lnTo>
                    <a:lnTo>
                      <a:pt x="135" y="41"/>
                    </a:lnTo>
                    <a:lnTo>
                      <a:pt x="133" y="37"/>
                    </a:lnTo>
                    <a:lnTo>
                      <a:pt x="135" y="28"/>
                    </a:lnTo>
                    <a:lnTo>
                      <a:pt x="139" y="14"/>
                    </a:lnTo>
                    <a:lnTo>
                      <a:pt x="145" y="4"/>
                    </a:lnTo>
                    <a:lnTo>
                      <a:pt x="151" y="0"/>
                    </a:lnTo>
                    <a:lnTo>
                      <a:pt x="139" y="4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36" name="Freeform 88"/>
              <p:cNvSpPr>
                <a:spLocks/>
              </p:cNvSpPr>
              <p:nvPr/>
            </p:nvSpPr>
            <p:spPr bwMode="ltGray">
              <a:xfrm>
                <a:off x="5013" y="2909"/>
                <a:ext cx="132" cy="502"/>
              </a:xfrm>
              <a:custGeom>
                <a:avLst/>
                <a:gdLst>
                  <a:gd name="T0" fmla="*/ 131 w 132"/>
                  <a:gd name="T1" fmla="*/ 179 h 502"/>
                  <a:gd name="T2" fmla="*/ 117 w 132"/>
                  <a:gd name="T3" fmla="*/ 18 h 502"/>
                  <a:gd name="T4" fmla="*/ 99 w 132"/>
                  <a:gd name="T5" fmla="*/ 2 h 502"/>
                  <a:gd name="T6" fmla="*/ 85 w 132"/>
                  <a:gd name="T7" fmla="*/ 0 h 502"/>
                  <a:gd name="T8" fmla="*/ 63 w 132"/>
                  <a:gd name="T9" fmla="*/ 7 h 502"/>
                  <a:gd name="T10" fmla="*/ 49 w 132"/>
                  <a:gd name="T11" fmla="*/ 25 h 502"/>
                  <a:gd name="T12" fmla="*/ 33 w 132"/>
                  <a:gd name="T13" fmla="*/ 50 h 502"/>
                  <a:gd name="T14" fmla="*/ 18 w 132"/>
                  <a:gd name="T15" fmla="*/ 94 h 502"/>
                  <a:gd name="T16" fmla="*/ 10 w 132"/>
                  <a:gd name="T17" fmla="*/ 157 h 502"/>
                  <a:gd name="T18" fmla="*/ 6 w 132"/>
                  <a:gd name="T19" fmla="*/ 211 h 502"/>
                  <a:gd name="T20" fmla="*/ 0 w 132"/>
                  <a:gd name="T21" fmla="*/ 285 h 502"/>
                  <a:gd name="T22" fmla="*/ 0 w 132"/>
                  <a:gd name="T23" fmla="*/ 334 h 502"/>
                  <a:gd name="T24" fmla="*/ 10 w 132"/>
                  <a:gd name="T25" fmla="*/ 400 h 502"/>
                  <a:gd name="T26" fmla="*/ 30 w 132"/>
                  <a:gd name="T27" fmla="*/ 456 h 502"/>
                  <a:gd name="T28" fmla="*/ 49 w 132"/>
                  <a:gd name="T29" fmla="*/ 501 h 502"/>
                  <a:gd name="T30" fmla="*/ 38 w 132"/>
                  <a:gd name="T31" fmla="*/ 433 h 502"/>
                  <a:gd name="T32" fmla="*/ 33 w 132"/>
                  <a:gd name="T33" fmla="*/ 370 h 502"/>
                  <a:gd name="T34" fmla="*/ 36 w 132"/>
                  <a:gd name="T35" fmla="*/ 304 h 502"/>
                  <a:gd name="T36" fmla="*/ 38 w 132"/>
                  <a:gd name="T37" fmla="*/ 245 h 502"/>
                  <a:gd name="T38" fmla="*/ 42 w 132"/>
                  <a:gd name="T39" fmla="*/ 186 h 502"/>
                  <a:gd name="T40" fmla="*/ 49 w 132"/>
                  <a:gd name="T41" fmla="*/ 133 h 502"/>
                  <a:gd name="T42" fmla="*/ 51 w 132"/>
                  <a:gd name="T43" fmla="*/ 93 h 502"/>
                  <a:gd name="T44" fmla="*/ 59 w 132"/>
                  <a:gd name="T45" fmla="*/ 53 h 502"/>
                  <a:gd name="T46" fmla="*/ 79 w 132"/>
                  <a:gd name="T47" fmla="*/ 20 h 502"/>
                  <a:gd name="T48" fmla="*/ 96 w 132"/>
                  <a:gd name="T49" fmla="*/ 22 h 502"/>
                  <a:gd name="T50" fmla="*/ 112 w 132"/>
                  <a:gd name="T51" fmla="*/ 113 h 502"/>
                  <a:gd name="T52" fmla="*/ 125 w 132"/>
                  <a:gd name="T53" fmla="*/ 133 h 502"/>
                  <a:gd name="T54" fmla="*/ 131 w 132"/>
                  <a:gd name="T55" fmla="*/ 179 h 5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32" h="502">
                    <a:moveTo>
                      <a:pt x="131" y="179"/>
                    </a:moveTo>
                    <a:lnTo>
                      <a:pt x="117" y="18"/>
                    </a:lnTo>
                    <a:lnTo>
                      <a:pt x="99" y="2"/>
                    </a:lnTo>
                    <a:lnTo>
                      <a:pt x="85" y="0"/>
                    </a:lnTo>
                    <a:lnTo>
                      <a:pt x="63" y="7"/>
                    </a:lnTo>
                    <a:lnTo>
                      <a:pt x="49" y="25"/>
                    </a:lnTo>
                    <a:lnTo>
                      <a:pt x="33" y="50"/>
                    </a:lnTo>
                    <a:lnTo>
                      <a:pt x="18" y="94"/>
                    </a:lnTo>
                    <a:lnTo>
                      <a:pt x="10" y="157"/>
                    </a:lnTo>
                    <a:lnTo>
                      <a:pt x="6" y="211"/>
                    </a:lnTo>
                    <a:lnTo>
                      <a:pt x="0" y="285"/>
                    </a:lnTo>
                    <a:lnTo>
                      <a:pt x="0" y="334"/>
                    </a:lnTo>
                    <a:lnTo>
                      <a:pt x="10" y="400"/>
                    </a:lnTo>
                    <a:lnTo>
                      <a:pt x="30" y="456"/>
                    </a:lnTo>
                    <a:lnTo>
                      <a:pt x="49" y="501"/>
                    </a:lnTo>
                    <a:lnTo>
                      <a:pt x="38" y="433"/>
                    </a:lnTo>
                    <a:lnTo>
                      <a:pt x="33" y="370"/>
                    </a:lnTo>
                    <a:lnTo>
                      <a:pt x="36" y="304"/>
                    </a:lnTo>
                    <a:lnTo>
                      <a:pt x="38" y="245"/>
                    </a:lnTo>
                    <a:lnTo>
                      <a:pt x="42" y="186"/>
                    </a:lnTo>
                    <a:lnTo>
                      <a:pt x="49" y="133"/>
                    </a:lnTo>
                    <a:lnTo>
                      <a:pt x="51" y="93"/>
                    </a:lnTo>
                    <a:lnTo>
                      <a:pt x="59" y="53"/>
                    </a:lnTo>
                    <a:lnTo>
                      <a:pt x="79" y="20"/>
                    </a:lnTo>
                    <a:lnTo>
                      <a:pt x="96" y="22"/>
                    </a:lnTo>
                    <a:lnTo>
                      <a:pt x="112" y="113"/>
                    </a:lnTo>
                    <a:lnTo>
                      <a:pt x="125" y="133"/>
                    </a:lnTo>
                    <a:lnTo>
                      <a:pt x="131" y="179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37" name="Freeform 89"/>
              <p:cNvSpPr>
                <a:spLocks/>
              </p:cNvSpPr>
              <p:nvPr/>
            </p:nvSpPr>
            <p:spPr bwMode="ltGray">
              <a:xfrm>
                <a:off x="4787" y="2599"/>
                <a:ext cx="288" cy="1029"/>
              </a:xfrm>
              <a:custGeom>
                <a:avLst/>
                <a:gdLst>
                  <a:gd name="T0" fmla="*/ 193 w 288"/>
                  <a:gd name="T1" fmla="*/ 11 h 1029"/>
                  <a:gd name="T2" fmla="*/ 185 w 288"/>
                  <a:gd name="T3" fmla="*/ 44 h 1029"/>
                  <a:gd name="T4" fmla="*/ 122 w 288"/>
                  <a:gd name="T5" fmla="*/ 37 h 1029"/>
                  <a:gd name="T6" fmla="*/ 147 w 288"/>
                  <a:gd name="T7" fmla="*/ 51 h 1029"/>
                  <a:gd name="T8" fmla="*/ 174 w 288"/>
                  <a:gd name="T9" fmla="*/ 70 h 1029"/>
                  <a:gd name="T10" fmla="*/ 114 w 288"/>
                  <a:gd name="T11" fmla="*/ 96 h 1029"/>
                  <a:gd name="T12" fmla="*/ 161 w 288"/>
                  <a:gd name="T13" fmla="*/ 104 h 1029"/>
                  <a:gd name="T14" fmla="*/ 164 w 288"/>
                  <a:gd name="T15" fmla="*/ 135 h 1029"/>
                  <a:gd name="T16" fmla="*/ 28 w 288"/>
                  <a:gd name="T17" fmla="*/ 280 h 1029"/>
                  <a:gd name="T18" fmla="*/ 155 w 288"/>
                  <a:gd name="T19" fmla="*/ 175 h 1029"/>
                  <a:gd name="T20" fmla="*/ 128 w 288"/>
                  <a:gd name="T21" fmla="*/ 234 h 1029"/>
                  <a:gd name="T22" fmla="*/ 145 w 288"/>
                  <a:gd name="T23" fmla="*/ 240 h 1029"/>
                  <a:gd name="T24" fmla="*/ 122 w 288"/>
                  <a:gd name="T25" fmla="*/ 322 h 1029"/>
                  <a:gd name="T26" fmla="*/ 72 w 288"/>
                  <a:gd name="T27" fmla="*/ 409 h 1029"/>
                  <a:gd name="T28" fmla="*/ 128 w 288"/>
                  <a:gd name="T29" fmla="*/ 345 h 1029"/>
                  <a:gd name="T30" fmla="*/ 82 w 288"/>
                  <a:gd name="T31" fmla="*/ 474 h 1029"/>
                  <a:gd name="T32" fmla="*/ 124 w 288"/>
                  <a:gd name="T33" fmla="*/ 389 h 1029"/>
                  <a:gd name="T34" fmla="*/ 134 w 288"/>
                  <a:gd name="T35" fmla="*/ 389 h 1029"/>
                  <a:gd name="T36" fmla="*/ 117 w 288"/>
                  <a:gd name="T37" fmla="*/ 465 h 1029"/>
                  <a:gd name="T38" fmla="*/ 131 w 288"/>
                  <a:gd name="T39" fmla="*/ 465 h 1029"/>
                  <a:gd name="T40" fmla="*/ 105 w 288"/>
                  <a:gd name="T41" fmla="*/ 553 h 1029"/>
                  <a:gd name="T42" fmla="*/ 120 w 288"/>
                  <a:gd name="T43" fmla="*/ 531 h 1029"/>
                  <a:gd name="T44" fmla="*/ 106 w 288"/>
                  <a:gd name="T45" fmla="*/ 615 h 1029"/>
                  <a:gd name="T46" fmla="*/ 117 w 288"/>
                  <a:gd name="T47" fmla="*/ 588 h 1029"/>
                  <a:gd name="T48" fmla="*/ 130 w 288"/>
                  <a:gd name="T49" fmla="*/ 579 h 1029"/>
                  <a:gd name="T50" fmla="*/ 122 w 288"/>
                  <a:gd name="T51" fmla="*/ 641 h 1029"/>
                  <a:gd name="T52" fmla="*/ 95 w 288"/>
                  <a:gd name="T53" fmla="*/ 754 h 1029"/>
                  <a:gd name="T54" fmla="*/ 130 w 288"/>
                  <a:gd name="T55" fmla="*/ 667 h 1029"/>
                  <a:gd name="T56" fmla="*/ 138 w 288"/>
                  <a:gd name="T57" fmla="*/ 652 h 1029"/>
                  <a:gd name="T58" fmla="*/ 135 w 288"/>
                  <a:gd name="T59" fmla="*/ 746 h 1029"/>
                  <a:gd name="T60" fmla="*/ 147 w 288"/>
                  <a:gd name="T61" fmla="*/ 793 h 1029"/>
                  <a:gd name="T62" fmla="*/ 151 w 288"/>
                  <a:gd name="T63" fmla="*/ 740 h 1029"/>
                  <a:gd name="T64" fmla="*/ 254 w 288"/>
                  <a:gd name="T65" fmla="*/ 881 h 1029"/>
                  <a:gd name="T66" fmla="*/ 161 w 288"/>
                  <a:gd name="T67" fmla="*/ 677 h 1029"/>
                  <a:gd name="T68" fmla="*/ 180 w 288"/>
                  <a:gd name="T69" fmla="*/ 720 h 1029"/>
                  <a:gd name="T70" fmla="*/ 153 w 288"/>
                  <a:gd name="T71" fmla="*/ 605 h 1029"/>
                  <a:gd name="T72" fmla="*/ 265 w 288"/>
                  <a:gd name="T73" fmla="*/ 695 h 1029"/>
                  <a:gd name="T74" fmla="*/ 153 w 288"/>
                  <a:gd name="T75" fmla="*/ 570 h 1029"/>
                  <a:gd name="T76" fmla="*/ 169 w 288"/>
                  <a:gd name="T77" fmla="*/ 542 h 1029"/>
                  <a:gd name="T78" fmla="*/ 156 w 288"/>
                  <a:gd name="T79" fmla="*/ 494 h 1029"/>
                  <a:gd name="T80" fmla="*/ 174 w 288"/>
                  <a:gd name="T81" fmla="*/ 494 h 1029"/>
                  <a:gd name="T82" fmla="*/ 225 w 288"/>
                  <a:gd name="T83" fmla="*/ 582 h 1029"/>
                  <a:gd name="T84" fmla="*/ 176 w 288"/>
                  <a:gd name="T85" fmla="*/ 415 h 1029"/>
                  <a:gd name="T86" fmla="*/ 166 w 288"/>
                  <a:gd name="T87" fmla="*/ 353 h 1029"/>
                  <a:gd name="T88" fmla="*/ 180 w 288"/>
                  <a:gd name="T89" fmla="*/ 342 h 1029"/>
                  <a:gd name="T90" fmla="*/ 178 w 288"/>
                  <a:gd name="T91" fmla="*/ 284 h 1029"/>
                  <a:gd name="T92" fmla="*/ 184 w 288"/>
                  <a:gd name="T93" fmla="*/ 277 h 1029"/>
                  <a:gd name="T94" fmla="*/ 218 w 288"/>
                  <a:gd name="T95" fmla="*/ 330 h 1029"/>
                  <a:gd name="T96" fmla="*/ 191 w 288"/>
                  <a:gd name="T97" fmla="*/ 245 h 1029"/>
                  <a:gd name="T98" fmla="*/ 193 w 288"/>
                  <a:gd name="T99" fmla="*/ 172 h 1029"/>
                  <a:gd name="T100" fmla="*/ 191 w 288"/>
                  <a:gd name="T101" fmla="*/ 132 h 1029"/>
                  <a:gd name="T102" fmla="*/ 221 w 288"/>
                  <a:gd name="T103" fmla="*/ 129 h 1029"/>
                  <a:gd name="T104" fmla="*/ 213 w 288"/>
                  <a:gd name="T105" fmla="*/ 70 h 1029"/>
                  <a:gd name="T106" fmla="*/ 226 w 288"/>
                  <a:gd name="T107" fmla="*/ 56 h 1029"/>
                  <a:gd name="T108" fmla="*/ 222 w 288"/>
                  <a:gd name="T109" fmla="*/ 0 h 10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288" h="1029">
                    <a:moveTo>
                      <a:pt x="222" y="0"/>
                    </a:moveTo>
                    <a:lnTo>
                      <a:pt x="211" y="2"/>
                    </a:lnTo>
                    <a:lnTo>
                      <a:pt x="193" y="11"/>
                    </a:lnTo>
                    <a:lnTo>
                      <a:pt x="205" y="17"/>
                    </a:lnTo>
                    <a:lnTo>
                      <a:pt x="196" y="28"/>
                    </a:lnTo>
                    <a:lnTo>
                      <a:pt x="185" y="44"/>
                    </a:lnTo>
                    <a:lnTo>
                      <a:pt x="170" y="50"/>
                    </a:lnTo>
                    <a:lnTo>
                      <a:pt x="147" y="47"/>
                    </a:lnTo>
                    <a:lnTo>
                      <a:pt x="122" y="37"/>
                    </a:lnTo>
                    <a:lnTo>
                      <a:pt x="57" y="47"/>
                    </a:lnTo>
                    <a:lnTo>
                      <a:pt x="120" y="41"/>
                    </a:lnTo>
                    <a:lnTo>
                      <a:pt x="147" y="51"/>
                    </a:lnTo>
                    <a:lnTo>
                      <a:pt x="170" y="50"/>
                    </a:lnTo>
                    <a:lnTo>
                      <a:pt x="185" y="58"/>
                    </a:lnTo>
                    <a:lnTo>
                      <a:pt x="174" y="70"/>
                    </a:lnTo>
                    <a:lnTo>
                      <a:pt x="181" y="76"/>
                    </a:lnTo>
                    <a:lnTo>
                      <a:pt x="161" y="99"/>
                    </a:lnTo>
                    <a:lnTo>
                      <a:pt x="114" y="96"/>
                    </a:lnTo>
                    <a:lnTo>
                      <a:pt x="54" y="178"/>
                    </a:lnTo>
                    <a:lnTo>
                      <a:pt x="114" y="99"/>
                    </a:lnTo>
                    <a:lnTo>
                      <a:pt x="161" y="104"/>
                    </a:lnTo>
                    <a:lnTo>
                      <a:pt x="174" y="107"/>
                    </a:lnTo>
                    <a:lnTo>
                      <a:pt x="149" y="135"/>
                    </a:lnTo>
                    <a:lnTo>
                      <a:pt x="164" y="135"/>
                    </a:lnTo>
                    <a:lnTo>
                      <a:pt x="138" y="166"/>
                    </a:lnTo>
                    <a:lnTo>
                      <a:pt x="87" y="208"/>
                    </a:lnTo>
                    <a:lnTo>
                      <a:pt x="28" y="280"/>
                    </a:lnTo>
                    <a:lnTo>
                      <a:pt x="89" y="214"/>
                    </a:lnTo>
                    <a:lnTo>
                      <a:pt x="139" y="172"/>
                    </a:lnTo>
                    <a:lnTo>
                      <a:pt x="155" y="175"/>
                    </a:lnTo>
                    <a:lnTo>
                      <a:pt x="131" y="199"/>
                    </a:lnTo>
                    <a:lnTo>
                      <a:pt x="147" y="205"/>
                    </a:lnTo>
                    <a:lnTo>
                      <a:pt x="128" y="234"/>
                    </a:lnTo>
                    <a:lnTo>
                      <a:pt x="5" y="483"/>
                    </a:lnTo>
                    <a:lnTo>
                      <a:pt x="128" y="240"/>
                    </a:lnTo>
                    <a:lnTo>
                      <a:pt x="145" y="240"/>
                    </a:lnTo>
                    <a:lnTo>
                      <a:pt x="126" y="277"/>
                    </a:lnTo>
                    <a:lnTo>
                      <a:pt x="139" y="276"/>
                    </a:lnTo>
                    <a:lnTo>
                      <a:pt x="122" y="322"/>
                    </a:lnTo>
                    <a:lnTo>
                      <a:pt x="72" y="406"/>
                    </a:lnTo>
                    <a:lnTo>
                      <a:pt x="19" y="530"/>
                    </a:lnTo>
                    <a:lnTo>
                      <a:pt x="72" y="409"/>
                    </a:lnTo>
                    <a:lnTo>
                      <a:pt x="124" y="324"/>
                    </a:lnTo>
                    <a:lnTo>
                      <a:pt x="139" y="311"/>
                    </a:lnTo>
                    <a:lnTo>
                      <a:pt x="128" y="345"/>
                    </a:lnTo>
                    <a:lnTo>
                      <a:pt x="138" y="339"/>
                    </a:lnTo>
                    <a:lnTo>
                      <a:pt x="122" y="385"/>
                    </a:lnTo>
                    <a:lnTo>
                      <a:pt x="82" y="474"/>
                    </a:lnTo>
                    <a:lnTo>
                      <a:pt x="0" y="590"/>
                    </a:lnTo>
                    <a:lnTo>
                      <a:pt x="79" y="477"/>
                    </a:lnTo>
                    <a:lnTo>
                      <a:pt x="124" y="389"/>
                    </a:lnTo>
                    <a:lnTo>
                      <a:pt x="130" y="389"/>
                    </a:lnTo>
                    <a:lnTo>
                      <a:pt x="54" y="652"/>
                    </a:lnTo>
                    <a:lnTo>
                      <a:pt x="134" y="389"/>
                    </a:lnTo>
                    <a:lnTo>
                      <a:pt x="124" y="424"/>
                    </a:lnTo>
                    <a:lnTo>
                      <a:pt x="134" y="412"/>
                    </a:lnTo>
                    <a:lnTo>
                      <a:pt x="117" y="465"/>
                    </a:lnTo>
                    <a:lnTo>
                      <a:pt x="65" y="588"/>
                    </a:lnTo>
                    <a:lnTo>
                      <a:pt x="117" y="474"/>
                    </a:lnTo>
                    <a:lnTo>
                      <a:pt x="131" y="465"/>
                    </a:lnTo>
                    <a:lnTo>
                      <a:pt x="117" y="500"/>
                    </a:lnTo>
                    <a:lnTo>
                      <a:pt x="57" y="740"/>
                    </a:lnTo>
                    <a:lnTo>
                      <a:pt x="105" y="553"/>
                    </a:lnTo>
                    <a:lnTo>
                      <a:pt x="122" y="500"/>
                    </a:lnTo>
                    <a:lnTo>
                      <a:pt x="131" y="494"/>
                    </a:lnTo>
                    <a:lnTo>
                      <a:pt x="120" y="531"/>
                    </a:lnTo>
                    <a:lnTo>
                      <a:pt x="130" y="527"/>
                    </a:lnTo>
                    <a:lnTo>
                      <a:pt x="114" y="573"/>
                    </a:lnTo>
                    <a:lnTo>
                      <a:pt x="106" y="615"/>
                    </a:lnTo>
                    <a:lnTo>
                      <a:pt x="27" y="751"/>
                    </a:lnTo>
                    <a:lnTo>
                      <a:pt x="108" y="616"/>
                    </a:lnTo>
                    <a:lnTo>
                      <a:pt x="117" y="588"/>
                    </a:lnTo>
                    <a:lnTo>
                      <a:pt x="128" y="579"/>
                    </a:lnTo>
                    <a:lnTo>
                      <a:pt x="108" y="658"/>
                    </a:lnTo>
                    <a:lnTo>
                      <a:pt x="130" y="579"/>
                    </a:lnTo>
                    <a:lnTo>
                      <a:pt x="117" y="616"/>
                    </a:lnTo>
                    <a:lnTo>
                      <a:pt x="131" y="608"/>
                    </a:lnTo>
                    <a:lnTo>
                      <a:pt x="122" y="641"/>
                    </a:lnTo>
                    <a:lnTo>
                      <a:pt x="95" y="754"/>
                    </a:lnTo>
                    <a:lnTo>
                      <a:pt x="67" y="822"/>
                    </a:lnTo>
                    <a:lnTo>
                      <a:pt x="95" y="754"/>
                    </a:lnTo>
                    <a:lnTo>
                      <a:pt x="124" y="646"/>
                    </a:lnTo>
                    <a:lnTo>
                      <a:pt x="134" y="641"/>
                    </a:lnTo>
                    <a:lnTo>
                      <a:pt x="130" y="667"/>
                    </a:lnTo>
                    <a:lnTo>
                      <a:pt x="108" y="740"/>
                    </a:lnTo>
                    <a:lnTo>
                      <a:pt x="131" y="677"/>
                    </a:lnTo>
                    <a:lnTo>
                      <a:pt x="138" y="652"/>
                    </a:lnTo>
                    <a:lnTo>
                      <a:pt x="128" y="710"/>
                    </a:lnTo>
                    <a:lnTo>
                      <a:pt x="139" y="698"/>
                    </a:lnTo>
                    <a:lnTo>
                      <a:pt x="135" y="746"/>
                    </a:lnTo>
                    <a:lnTo>
                      <a:pt x="143" y="726"/>
                    </a:lnTo>
                    <a:lnTo>
                      <a:pt x="149" y="743"/>
                    </a:lnTo>
                    <a:lnTo>
                      <a:pt x="147" y="793"/>
                    </a:lnTo>
                    <a:lnTo>
                      <a:pt x="97" y="1028"/>
                    </a:lnTo>
                    <a:lnTo>
                      <a:pt x="151" y="793"/>
                    </a:lnTo>
                    <a:lnTo>
                      <a:pt x="151" y="740"/>
                    </a:lnTo>
                    <a:lnTo>
                      <a:pt x="151" y="708"/>
                    </a:lnTo>
                    <a:lnTo>
                      <a:pt x="163" y="726"/>
                    </a:lnTo>
                    <a:lnTo>
                      <a:pt x="254" y="881"/>
                    </a:lnTo>
                    <a:lnTo>
                      <a:pt x="158" y="710"/>
                    </a:lnTo>
                    <a:lnTo>
                      <a:pt x="151" y="667"/>
                    </a:lnTo>
                    <a:lnTo>
                      <a:pt x="161" y="677"/>
                    </a:lnTo>
                    <a:lnTo>
                      <a:pt x="147" y="622"/>
                    </a:lnTo>
                    <a:lnTo>
                      <a:pt x="158" y="644"/>
                    </a:lnTo>
                    <a:lnTo>
                      <a:pt x="180" y="720"/>
                    </a:lnTo>
                    <a:lnTo>
                      <a:pt x="161" y="638"/>
                    </a:lnTo>
                    <a:lnTo>
                      <a:pt x="151" y="605"/>
                    </a:lnTo>
                    <a:lnTo>
                      <a:pt x="153" y="605"/>
                    </a:lnTo>
                    <a:lnTo>
                      <a:pt x="164" y="622"/>
                    </a:lnTo>
                    <a:lnTo>
                      <a:pt x="188" y="664"/>
                    </a:lnTo>
                    <a:lnTo>
                      <a:pt x="265" y="695"/>
                    </a:lnTo>
                    <a:lnTo>
                      <a:pt x="185" y="658"/>
                    </a:lnTo>
                    <a:lnTo>
                      <a:pt x="161" y="608"/>
                    </a:lnTo>
                    <a:lnTo>
                      <a:pt x="153" y="570"/>
                    </a:lnTo>
                    <a:lnTo>
                      <a:pt x="164" y="570"/>
                    </a:lnTo>
                    <a:lnTo>
                      <a:pt x="153" y="531"/>
                    </a:lnTo>
                    <a:lnTo>
                      <a:pt x="169" y="542"/>
                    </a:lnTo>
                    <a:lnTo>
                      <a:pt x="222" y="615"/>
                    </a:lnTo>
                    <a:lnTo>
                      <a:pt x="169" y="539"/>
                    </a:lnTo>
                    <a:lnTo>
                      <a:pt x="156" y="494"/>
                    </a:lnTo>
                    <a:lnTo>
                      <a:pt x="170" y="507"/>
                    </a:lnTo>
                    <a:lnTo>
                      <a:pt x="161" y="471"/>
                    </a:lnTo>
                    <a:lnTo>
                      <a:pt x="174" y="494"/>
                    </a:lnTo>
                    <a:lnTo>
                      <a:pt x="164" y="442"/>
                    </a:lnTo>
                    <a:lnTo>
                      <a:pt x="176" y="468"/>
                    </a:lnTo>
                    <a:lnTo>
                      <a:pt x="225" y="582"/>
                    </a:lnTo>
                    <a:lnTo>
                      <a:pt x="174" y="468"/>
                    </a:lnTo>
                    <a:lnTo>
                      <a:pt x="163" y="401"/>
                    </a:lnTo>
                    <a:lnTo>
                      <a:pt x="176" y="415"/>
                    </a:lnTo>
                    <a:lnTo>
                      <a:pt x="255" y="480"/>
                    </a:lnTo>
                    <a:lnTo>
                      <a:pt x="176" y="412"/>
                    </a:lnTo>
                    <a:lnTo>
                      <a:pt x="166" y="353"/>
                    </a:lnTo>
                    <a:lnTo>
                      <a:pt x="178" y="362"/>
                    </a:lnTo>
                    <a:lnTo>
                      <a:pt x="169" y="330"/>
                    </a:lnTo>
                    <a:lnTo>
                      <a:pt x="180" y="342"/>
                    </a:lnTo>
                    <a:lnTo>
                      <a:pt x="217" y="503"/>
                    </a:lnTo>
                    <a:lnTo>
                      <a:pt x="178" y="329"/>
                    </a:lnTo>
                    <a:lnTo>
                      <a:pt x="178" y="284"/>
                    </a:lnTo>
                    <a:lnTo>
                      <a:pt x="189" y="303"/>
                    </a:lnTo>
                    <a:lnTo>
                      <a:pt x="213" y="395"/>
                    </a:lnTo>
                    <a:lnTo>
                      <a:pt x="184" y="277"/>
                    </a:lnTo>
                    <a:lnTo>
                      <a:pt x="180" y="240"/>
                    </a:lnTo>
                    <a:lnTo>
                      <a:pt x="189" y="257"/>
                    </a:lnTo>
                    <a:lnTo>
                      <a:pt x="218" y="330"/>
                    </a:lnTo>
                    <a:lnTo>
                      <a:pt x="287" y="372"/>
                    </a:lnTo>
                    <a:lnTo>
                      <a:pt x="217" y="324"/>
                    </a:lnTo>
                    <a:lnTo>
                      <a:pt x="191" y="245"/>
                    </a:lnTo>
                    <a:lnTo>
                      <a:pt x="188" y="195"/>
                    </a:lnTo>
                    <a:lnTo>
                      <a:pt x="199" y="219"/>
                    </a:lnTo>
                    <a:lnTo>
                      <a:pt x="193" y="172"/>
                    </a:lnTo>
                    <a:lnTo>
                      <a:pt x="238" y="296"/>
                    </a:lnTo>
                    <a:lnTo>
                      <a:pt x="196" y="166"/>
                    </a:lnTo>
                    <a:lnTo>
                      <a:pt x="191" y="132"/>
                    </a:lnTo>
                    <a:lnTo>
                      <a:pt x="205" y="158"/>
                    </a:lnTo>
                    <a:lnTo>
                      <a:pt x="203" y="102"/>
                    </a:lnTo>
                    <a:lnTo>
                      <a:pt x="221" y="129"/>
                    </a:lnTo>
                    <a:lnTo>
                      <a:pt x="283" y="225"/>
                    </a:lnTo>
                    <a:lnTo>
                      <a:pt x="221" y="126"/>
                    </a:lnTo>
                    <a:lnTo>
                      <a:pt x="213" y="70"/>
                    </a:lnTo>
                    <a:lnTo>
                      <a:pt x="222" y="84"/>
                    </a:lnTo>
                    <a:lnTo>
                      <a:pt x="217" y="44"/>
                    </a:lnTo>
                    <a:lnTo>
                      <a:pt x="226" y="56"/>
                    </a:lnTo>
                    <a:lnTo>
                      <a:pt x="229" y="23"/>
                    </a:lnTo>
                    <a:lnTo>
                      <a:pt x="226" y="8"/>
                    </a:lnTo>
                    <a:lnTo>
                      <a:pt x="222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38" name="Freeform 90"/>
              <p:cNvSpPr>
                <a:spLocks/>
              </p:cNvSpPr>
              <p:nvPr/>
            </p:nvSpPr>
            <p:spPr bwMode="ltGray">
              <a:xfrm>
                <a:off x="5132" y="2790"/>
                <a:ext cx="120" cy="573"/>
              </a:xfrm>
              <a:custGeom>
                <a:avLst/>
                <a:gdLst>
                  <a:gd name="T0" fmla="*/ 2 w 120"/>
                  <a:gd name="T1" fmla="*/ 91 h 573"/>
                  <a:gd name="T2" fmla="*/ 27 w 120"/>
                  <a:gd name="T3" fmla="*/ 0 h 573"/>
                  <a:gd name="T4" fmla="*/ 43 w 120"/>
                  <a:gd name="T5" fmla="*/ 2 h 573"/>
                  <a:gd name="T6" fmla="*/ 56 w 120"/>
                  <a:gd name="T7" fmla="*/ 8 h 573"/>
                  <a:gd name="T8" fmla="*/ 67 w 120"/>
                  <a:gd name="T9" fmla="*/ 33 h 573"/>
                  <a:gd name="T10" fmla="*/ 94 w 120"/>
                  <a:gd name="T11" fmla="*/ 106 h 573"/>
                  <a:gd name="T12" fmla="*/ 103 w 120"/>
                  <a:gd name="T13" fmla="*/ 139 h 573"/>
                  <a:gd name="T14" fmla="*/ 110 w 120"/>
                  <a:gd name="T15" fmla="*/ 171 h 573"/>
                  <a:gd name="T16" fmla="*/ 116 w 120"/>
                  <a:gd name="T17" fmla="*/ 268 h 573"/>
                  <a:gd name="T18" fmla="*/ 119 w 120"/>
                  <a:gd name="T19" fmla="*/ 297 h 573"/>
                  <a:gd name="T20" fmla="*/ 116 w 120"/>
                  <a:gd name="T21" fmla="*/ 336 h 573"/>
                  <a:gd name="T22" fmla="*/ 111 w 120"/>
                  <a:gd name="T23" fmla="*/ 375 h 573"/>
                  <a:gd name="T24" fmla="*/ 101 w 120"/>
                  <a:gd name="T25" fmla="*/ 436 h 573"/>
                  <a:gd name="T26" fmla="*/ 92 w 120"/>
                  <a:gd name="T27" fmla="*/ 475 h 573"/>
                  <a:gd name="T28" fmla="*/ 79 w 120"/>
                  <a:gd name="T29" fmla="*/ 518 h 573"/>
                  <a:gd name="T30" fmla="*/ 52 w 120"/>
                  <a:gd name="T31" fmla="*/ 572 h 573"/>
                  <a:gd name="T32" fmla="*/ 65 w 120"/>
                  <a:gd name="T33" fmla="*/ 505 h 573"/>
                  <a:gd name="T34" fmla="*/ 77 w 120"/>
                  <a:gd name="T35" fmla="*/ 444 h 573"/>
                  <a:gd name="T36" fmla="*/ 83 w 120"/>
                  <a:gd name="T37" fmla="*/ 388 h 573"/>
                  <a:gd name="T38" fmla="*/ 80 w 120"/>
                  <a:gd name="T39" fmla="*/ 336 h 573"/>
                  <a:gd name="T40" fmla="*/ 79 w 120"/>
                  <a:gd name="T41" fmla="*/ 297 h 573"/>
                  <a:gd name="T42" fmla="*/ 83 w 120"/>
                  <a:gd name="T43" fmla="*/ 251 h 573"/>
                  <a:gd name="T44" fmla="*/ 86 w 120"/>
                  <a:gd name="T45" fmla="*/ 214 h 573"/>
                  <a:gd name="T46" fmla="*/ 74 w 120"/>
                  <a:gd name="T47" fmla="*/ 139 h 573"/>
                  <a:gd name="T48" fmla="*/ 71 w 120"/>
                  <a:gd name="T49" fmla="*/ 97 h 573"/>
                  <a:gd name="T50" fmla="*/ 63 w 120"/>
                  <a:gd name="T51" fmla="*/ 66 h 573"/>
                  <a:gd name="T52" fmla="*/ 43 w 120"/>
                  <a:gd name="T53" fmla="*/ 24 h 573"/>
                  <a:gd name="T54" fmla="*/ 33 w 120"/>
                  <a:gd name="T55" fmla="*/ 57 h 573"/>
                  <a:gd name="T56" fmla="*/ 0 w 120"/>
                  <a:gd name="T57" fmla="*/ 109 h 573"/>
                  <a:gd name="T58" fmla="*/ 2 w 120"/>
                  <a:gd name="T59" fmla="*/ 91 h 5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20" h="573">
                    <a:moveTo>
                      <a:pt x="2" y="91"/>
                    </a:moveTo>
                    <a:lnTo>
                      <a:pt x="27" y="0"/>
                    </a:lnTo>
                    <a:lnTo>
                      <a:pt x="43" y="2"/>
                    </a:lnTo>
                    <a:lnTo>
                      <a:pt x="56" y="8"/>
                    </a:lnTo>
                    <a:lnTo>
                      <a:pt x="67" y="33"/>
                    </a:lnTo>
                    <a:lnTo>
                      <a:pt x="94" y="106"/>
                    </a:lnTo>
                    <a:lnTo>
                      <a:pt x="103" y="139"/>
                    </a:lnTo>
                    <a:lnTo>
                      <a:pt x="110" y="171"/>
                    </a:lnTo>
                    <a:lnTo>
                      <a:pt x="116" y="268"/>
                    </a:lnTo>
                    <a:lnTo>
                      <a:pt x="119" y="297"/>
                    </a:lnTo>
                    <a:lnTo>
                      <a:pt x="116" y="336"/>
                    </a:lnTo>
                    <a:lnTo>
                      <a:pt x="111" y="375"/>
                    </a:lnTo>
                    <a:lnTo>
                      <a:pt x="101" y="436"/>
                    </a:lnTo>
                    <a:lnTo>
                      <a:pt x="92" y="475"/>
                    </a:lnTo>
                    <a:lnTo>
                      <a:pt x="79" y="518"/>
                    </a:lnTo>
                    <a:lnTo>
                      <a:pt x="52" y="572"/>
                    </a:lnTo>
                    <a:lnTo>
                      <a:pt x="65" y="505"/>
                    </a:lnTo>
                    <a:lnTo>
                      <a:pt x="77" y="444"/>
                    </a:lnTo>
                    <a:lnTo>
                      <a:pt x="83" y="388"/>
                    </a:lnTo>
                    <a:lnTo>
                      <a:pt x="80" y="336"/>
                    </a:lnTo>
                    <a:lnTo>
                      <a:pt x="79" y="297"/>
                    </a:lnTo>
                    <a:lnTo>
                      <a:pt x="83" y="251"/>
                    </a:lnTo>
                    <a:lnTo>
                      <a:pt x="86" y="214"/>
                    </a:lnTo>
                    <a:lnTo>
                      <a:pt x="74" y="139"/>
                    </a:lnTo>
                    <a:lnTo>
                      <a:pt x="71" y="97"/>
                    </a:lnTo>
                    <a:lnTo>
                      <a:pt x="63" y="66"/>
                    </a:lnTo>
                    <a:lnTo>
                      <a:pt x="43" y="24"/>
                    </a:lnTo>
                    <a:lnTo>
                      <a:pt x="33" y="57"/>
                    </a:lnTo>
                    <a:lnTo>
                      <a:pt x="0" y="109"/>
                    </a:lnTo>
                    <a:lnTo>
                      <a:pt x="2" y="91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39" name="Freeform 91"/>
              <p:cNvSpPr>
                <a:spLocks/>
              </p:cNvSpPr>
              <p:nvPr/>
            </p:nvSpPr>
            <p:spPr bwMode="ltGray">
              <a:xfrm>
                <a:off x="5256" y="3745"/>
                <a:ext cx="50" cy="585"/>
              </a:xfrm>
              <a:custGeom>
                <a:avLst/>
                <a:gdLst>
                  <a:gd name="T0" fmla="*/ 39 w 50"/>
                  <a:gd name="T1" fmla="*/ 0 h 585"/>
                  <a:gd name="T2" fmla="*/ 35 w 50"/>
                  <a:gd name="T3" fmla="*/ 11 h 585"/>
                  <a:gd name="T4" fmla="*/ 19 w 50"/>
                  <a:gd name="T5" fmla="*/ 115 h 585"/>
                  <a:gd name="T6" fmla="*/ 9 w 50"/>
                  <a:gd name="T7" fmla="*/ 212 h 585"/>
                  <a:gd name="T8" fmla="*/ 0 w 50"/>
                  <a:gd name="T9" fmla="*/ 335 h 585"/>
                  <a:gd name="T10" fmla="*/ 0 w 50"/>
                  <a:gd name="T11" fmla="*/ 467 h 585"/>
                  <a:gd name="T12" fmla="*/ 4 w 50"/>
                  <a:gd name="T13" fmla="*/ 584 h 585"/>
                  <a:gd name="T14" fmla="*/ 9 w 50"/>
                  <a:gd name="T15" fmla="*/ 584 h 585"/>
                  <a:gd name="T16" fmla="*/ 4 w 50"/>
                  <a:gd name="T17" fmla="*/ 467 h 585"/>
                  <a:gd name="T18" fmla="*/ 4 w 50"/>
                  <a:gd name="T19" fmla="*/ 371 h 585"/>
                  <a:gd name="T20" fmla="*/ 14 w 50"/>
                  <a:gd name="T21" fmla="*/ 264 h 585"/>
                  <a:gd name="T22" fmla="*/ 29 w 50"/>
                  <a:gd name="T23" fmla="*/ 159 h 585"/>
                  <a:gd name="T24" fmla="*/ 49 w 50"/>
                  <a:gd name="T25" fmla="*/ 25 h 585"/>
                  <a:gd name="T26" fmla="*/ 39 w 50"/>
                  <a:gd name="T27" fmla="*/ 0 h 5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0" h="585">
                    <a:moveTo>
                      <a:pt x="39" y="0"/>
                    </a:moveTo>
                    <a:lnTo>
                      <a:pt x="35" y="11"/>
                    </a:lnTo>
                    <a:lnTo>
                      <a:pt x="19" y="115"/>
                    </a:lnTo>
                    <a:lnTo>
                      <a:pt x="9" y="212"/>
                    </a:lnTo>
                    <a:lnTo>
                      <a:pt x="0" y="335"/>
                    </a:lnTo>
                    <a:lnTo>
                      <a:pt x="0" y="467"/>
                    </a:lnTo>
                    <a:lnTo>
                      <a:pt x="4" y="584"/>
                    </a:lnTo>
                    <a:lnTo>
                      <a:pt x="9" y="584"/>
                    </a:lnTo>
                    <a:lnTo>
                      <a:pt x="4" y="467"/>
                    </a:lnTo>
                    <a:lnTo>
                      <a:pt x="4" y="371"/>
                    </a:lnTo>
                    <a:lnTo>
                      <a:pt x="14" y="264"/>
                    </a:lnTo>
                    <a:lnTo>
                      <a:pt x="29" y="159"/>
                    </a:lnTo>
                    <a:lnTo>
                      <a:pt x="49" y="25"/>
                    </a:lnTo>
                    <a:lnTo>
                      <a:pt x="39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0" name="Freeform 92"/>
              <p:cNvSpPr>
                <a:spLocks/>
              </p:cNvSpPr>
              <p:nvPr/>
            </p:nvSpPr>
            <p:spPr bwMode="ltGray">
              <a:xfrm>
                <a:off x="5661" y="3596"/>
                <a:ext cx="45" cy="354"/>
              </a:xfrm>
              <a:custGeom>
                <a:avLst/>
                <a:gdLst>
                  <a:gd name="T0" fmla="*/ 8 w 45"/>
                  <a:gd name="T1" fmla="*/ 0 h 354"/>
                  <a:gd name="T2" fmla="*/ 17 w 45"/>
                  <a:gd name="T3" fmla="*/ 25 h 354"/>
                  <a:gd name="T4" fmla="*/ 26 w 45"/>
                  <a:gd name="T5" fmla="*/ 69 h 354"/>
                  <a:gd name="T6" fmla="*/ 35 w 45"/>
                  <a:gd name="T7" fmla="*/ 128 h 354"/>
                  <a:gd name="T8" fmla="*/ 44 w 45"/>
                  <a:gd name="T9" fmla="*/ 203 h 354"/>
                  <a:gd name="T10" fmla="*/ 44 w 45"/>
                  <a:gd name="T11" fmla="*/ 282 h 354"/>
                  <a:gd name="T12" fmla="*/ 39 w 45"/>
                  <a:gd name="T13" fmla="*/ 353 h 354"/>
                  <a:gd name="T14" fmla="*/ 35 w 45"/>
                  <a:gd name="T15" fmla="*/ 353 h 354"/>
                  <a:gd name="T16" fmla="*/ 39 w 45"/>
                  <a:gd name="T17" fmla="*/ 282 h 354"/>
                  <a:gd name="T18" fmla="*/ 39 w 45"/>
                  <a:gd name="T19" fmla="*/ 224 h 354"/>
                  <a:gd name="T20" fmla="*/ 30 w 45"/>
                  <a:gd name="T21" fmla="*/ 159 h 354"/>
                  <a:gd name="T22" fmla="*/ 17 w 45"/>
                  <a:gd name="T23" fmla="*/ 96 h 354"/>
                  <a:gd name="T24" fmla="*/ 0 w 45"/>
                  <a:gd name="T25" fmla="*/ 15 h 354"/>
                  <a:gd name="T26" fmla="*/ 8 w 45"/>
                  <a:gd name="T27" fmla="*/ 0 h 3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5" h="354">
                    <a:moveTo>
                      <a:pt x="8" y="0"/>
                    </a:moveTo>
                    <a:lnTo>
                      <a:pt x="17" y="25"/>
                    </a:lnTo>
                    <a:lnTo>
                      <a:pt x="26" y="69"/>
                    </a:lnTo>
                    <a:lnTo>
                      <a:pt x="35" y="128"/>
                    </a:lnTo>
                    <a:lnTo>
                      <a:pt x="44" y="203"/>
                    </a:lnTo>
                    <a:lnTo>
                      <a:pt x="44" y="282"/>
                    </a:lnTo>
                    <a:lnTo>
                      <a:pt x="39" y="353"/>
                    </a:lnTo>
                    <a:lnTo>
                      <a:pt x="35" y="353"/>
                    </a:lnTo>
                    <a:lnTo>
                      <a:pt x="39" y="282"/>
                    </a:lnTo>
                    <a:lnTo>
                      <a:pt x="39" y="224"/>
                    </a:lnTo>
                    <a:lnTo>
                      <a:pt x="30" y="159"/>
                    </a:lnTo>
                    <a:lnTo>
                      <a:pt x="17" y="96"/>
                    </a:lnTo>
                    <a:lnTo>
                      <a:pt x="0" y="15"/>
                    </a:lnTo>
                    <a:lnTo>
                      <a:pt x="8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1" name="Freeform 93"/>
              <p:cNvSpPr>
                <a:spLocks/>
              </p:cNvSpPr>
              <p:nvPr/>
            </p:nvSpPr>
            <p:spPr bwMode="ltGray">
              <a:xfrm>
                <a:off x="5439" y="3408"/>
                <a:ext cx="76" cy="353"/>
              </a:xfrm>
              <a:custGeom>
                <a:avLst/>
                <a:gdLst>
                  <a:gd name="T0" fmla="*/ 73 w 76"/>
                  <a:gd name="T1" fmla="*/ 54 h 353"/>
                  <a:gd name="T2" fmla="*/ 57 w 76"/>
                  <a:gd name="T3" fmla="*/ 0 h 353"/>
                  <a:gd name="T4" fmla="*/ 47 w 76"/>
                  <a:gd name="T5" fmla="*/ 1 h 353"/>
                  <a:gd name="T6" fmla="*/ 38 w 76"/>
                  <a:gd name="T7" fmla="*/ 4 h 353"/>
                  <a:gd name="T8" fmla="*/ 32 w 76"/>
                  <a:gd name="T9" fmla="*/ 18 h 353"/>
                  <a:gd name="T10" fmla="*/ 15 w 76"/>
                  <a:gd name="T11" fmla="*/ 64 h 353"/>
                  <a:gd name="T12" fmla="*/ 8 w 76"/>
                  <a:gd name="T13" fmla="*/ 85 h 353"/>
                  <a:gd name="T14" fmla="*/ 6 w 76"/>
                  <a:gd name="T15" fmla="*/ 105 h 353"/>
                  <a:gd name="T16" fmla="*/ 0 w 76"/>
                  <a:gd name="T17" fmla="*/ 165 h 353"/>
                  <a:gd name="T18" fmla="*/ 0 w 76"/>
                  <a:gd name="T19" fmla="*/ 183 h 353"/>
                  <a:gd name="T20" fmla="*/ 0 w 76"/>
                  <a:gd name="T21" fmla="*/ 206 h 353"/>
                  <a:gd name="T22" fmla="*/ 4 w 76"/>
                  <a:gd name="T23" fmla="*/ 230 h 353"/>
                  <a:gd name="T24" fmla="*/ 10 w 76"/>
                  <a:gd name="T25" fmla="*/ 268 h 353"/>
                  <a:gd name="T26" fmla="*/ 16 w 76"/>
                  <a:gd name="T27" fmla="*/ 292 h 353"/>
                  <a:gd name="T28" fmla="*/ 25 w 76"/>
                  <a:gd name="T29" fmla="*/ 320 h 353"/>
                  <a:gd name="T30" fmla="*/ 42 w 76"/>
                  <a:gd name="T31" fmla="*/ 352 h 353"/>
                  <a:gd name="T32" fmla="*/ 33 w 76"/>
                  <a:gd name="T33" fmla="*/ 311 h 353"/>
                  <a:gd name="T34" fmla="*/ 26 w 76"/>
                  <a:gd name="T35" fmla="*/ 274 h 353"/>
                  <a:gd name="T36" fmla="*/ 22 w 76"/>
                  <a:gd name="T37" fmla="*/ 239 h 353"/>
                  <a:gd name="T38" fmla="*/ 23 w 76"/>
                  <a:gd name="T39" fmla="*/ 206 h 353"/>
                  <a:gd name="T40" fmla="*/ 25 w 76"/>
                  <a:gd name="T41" fmla="*/ 183 h 353"/>
                  <a:gd name="T42" fmla="*/ 22 w 76"/>
                  <a:gd name="T43" fmla="*/ 154 h 353"/>
                  <a:gd name="T44" fmla="*/ 21 w 76"/>
                  <a:gd name="T45" fmla="*/ 131 h 353"/>
                  <a:gd name="T46" fmla="*/ 27 w 76"/>
                  <a:gd name="T47" fmla="*/ 85 h 353"/>
                  <a:gd name="T48" fmla="*/ 29 w 76"/>
                  <a:gd name="T49" fmla="*/ 60 h 353"/>
                  <a:gd name="T50" fmla="*/ 35 w 76"/>
                  <a:gd name="T51" fmla="*/ 40 h 353"/>
                  <a:gd name="T52" fmla="*/ 47 w 76"/>
                  <a:gd name="T53" fmla="*/ 14 h 353"/>
                  <a:gd name="T54" fmla="*/ 53 w 76"/>
                  <a:gd name="T55" fmla="*/ 34 h 353"/>
                  <a:gd name="T56" fmla="*/ 75 w 76"/>
                  <a:gd name="T57" fmla="*/ 66 h 353"/>
                  <a:gd name="T58" fmla="*/ 73 w 76"/>
                  <a:gd name="T59" fmla="*/ 54 h 3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76" h="353">
                    <a:moveTo>
                      <a:pt x="73" y="54"/>
                    </a:moveTo>
                    <a:lnTo>
                      <a:pt x="57" y="0"/>
                    </a:lnTo>
                    <a:lnTo>
                      <a:pt x="47" y="1"/>
                    </a:lnTo>
                    <a:lnTo>
                      <a:pt x="38" y="4"/>
                    </a:lnTo>
                    <a:lnTo>
                      <a:pt x="32" y="18"/>
                    </a:lnTo>
                    <a:lnTo>
                      <a:pt x="15" y="64"/>
                    </a:lnTo>
                    <a:lnTo>
                      <a:pt x="8" y="85"/>
                    </a:lnTo>
                    <a:lnTo>
                      <a:pt x="6" y="105"/>
                    </a:lnTo>
                    <a:lnTo>
                      <a:pt x="0" y="165"/>
                    </a:lnTo>
                    <a:lnTo>
                      <a:pt x="0" y="183"/>
                    </a:lnTo>
                    <a:lnTo>
                      <a:pt x="0" y="206"/>
                    </a:lnTo>
                    <a:lnTo>
                      <a:pt x="4" y="230"/>
                    </a:lnTo>
                    <a:lnTo>
                      <a:pt x="10" y="268"/>
                    </a:lnTo>
                    <a:lnTo>
                      <a:pt x="16" y="292"/>
                    </a:lnTo>
                    <a:lnTo>
                      <a:pt x="25" y="320"/>
                    </a:lnTo>
                    <a:lnTo>
                      <a:pt x="42" y="352"/>
                    </a:lnTo>
                    <a:lnTo>
                      <a:pt x="33" y="311"/>
                    </a:lnTo>
                    <a:lnTo>
                      <a:pt x="26" y="274"/>
                    </a:lnTo>
                    <a:lnTo>
                      <a:pt x="22" y="239"/>
                    </a:lnTo>
                    <a:lnTo>
                      <a:pt x="23" y="206"/>
                    </a:lnTo>
                    <a:lnTo>
                      <a:pt x="25" y="183"/>
                    </a:lnTo>
                    <a:lnTo>
                      <a:pt x="22" y="154"/>
                    </a:lnTo>
                    <a:lnTo>
                      <a:pt x="21" y="131"/>
                    </a:lnTo>
                    <a:lnTo>
                      <a:pt x="27" y="85"/>
                    </a:lnTo>
                    <a:lnTo>
                      <a:pt x="29" y="60"/>
                    </a:lnTo>
                    <a:lnTo>
                      <a:pt x="35" y="40"/>
                    </a:lnTo>
                    <a:lnTo>
                      <a:pt x="47" y="14"/>
                    </a:lnTo>
                    <a:lnTo>
                      <a:pt x="53" y="34"/>
                    </a:lnTo>
                    <a:lnTo>
                      <a:pt x="75" y="66"/>
                    </a:lnTo>
                    <a:lnTo>
                      <a:pt x="73" y="54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2" name="Freeform 94"/>
              <p:cNvSpPr>
                <a:spLocks/>
              </p:cNvSpPr>
              <p:nvPr/>
            </p:nvSpPr>
            <p:spPr bwMode="ltGray">
              <a:xfrm>
                <a:off x="5568" y="3094"/>
                <a:ext cx="185" cy="636"/>
              </a:xfrm>
              <a:custGeom>
                <a:avLst/>
                <a:gdLst>
                  <a:gd name="T0" fmla="*/ 60 w 185"/>
                  <a:gd name="T1" fmla="*/ 7 h 636"/>
                  <a:gd name="T2" fmla="*/ 64 w 185"/>
                  <a:gd name="T3" fmla="*/ 27 h 636"/>
                  <a:gd name="T4" fmla="*/ 105 w 185"/>
                  <a:gd name="T5" fmla="*/ 24 h 636"/>
                  <a:gd name="T6" fmla="*/ 89 w 185"/>
                  <a:gd name="T7" fmla="*/ 33 h 636"/>
                  <a:gd name="T8" fmla="*/ 72 w 185"/>
                  <a:gd name="T9" fmla="*/ 43 h 636"/>
                  <a:gd name="T10" fmla="*/ 111 w 185"/>
                  <a:gd name="T11" fmla="*/ 59 h 636"/>
                  <a:gd name="T12" fmla="*/ 80 w 185"/>
                  <a:gd name="T13" fmla="*/ 64 h 636"/>
                  <a:gd name="T14" fmla="*/ 78 w 185"/>
                  <a:gd name="T15" fmla="*/ 83 h 636"/>
                  <a:gd name="T16" fmla="*/ 165 w 185"/>
                  <a:gd name="T17" fmla="*/ 172 h 636"/>
                  <a:gd name="T18" fmla="*/ 85 w 185"/>
                  <a:gd name="T19" fmla="*/ 107 h 636"/>
                  <a:gd name="T20" fmla="*/ 102 w 185"/>
                  <a:gd name="T21" fmla="*/ 145 h 636"/>
                  <a:gd name="T22" fmla="*/ 90 w 185"/>
                  <a:gd name="T23" fmla="*/ 148 h 636"/>
                  <a:gd name="T24" fmla="*/ 105 w 185"/>
                  <a:gd name="T25" fmla="*/ 198 h 636"/>
                  <a:gd name="T26" fmla="*/ 137 w 185"/>
                  <a:gd name="T27" fmla="*/ 251 h 636"/>
                  <a:gd name="T28" fmla="*/ 102 w 185"/>
                  <a:gd name="T29" fmla="*/ 213 h 636"/>
                  <a:gd name="T30" fmla="*/ 132 w 185"/>
                  <a:gd name="T31" fmla="*/ 293 h 636"/>
                  <a:gd name="T32" fmla="*/ 104 w 185"/>
                  <a:gd name="T33" fmla="*/ 240 h 636"/>
                  <a:gd name="T34" fmla="*/ 98 w 185"/>
                  <a:gd name="T35" fmla="*/ 240 h 636"/>
                  <a:gd name="T36" fmla="*/ 108 w 185"/>
                  <a:gd name="T37" fmla="*/ 287 h 636"/>
                  <a:gd name="T38" fmla="*/ 99 w 185"/>
                  <a:gd name="T39" fmla="*/ 287 h 636"/>
                  <a:gd name="T40" fmla="*/ 117 w 185"/>
                  <a:gd name="T41" fmla="*/ 342 h 636"/>
                  <a:gd name="T42" fmla="*/ 107 w 185"/>
                  <a:gd name="T43" fmla="*/ 328 h 636"/>
                  <a:gd name="T44" fmla="*/ 115 w 185"/>
                  <a:gd name="T45" fmla="*/ 380 h 636"/>
                  <a:gd name="T46" fmla="*/ 108 w 185"/>
                  <a:gd name="T47" fmla="*/ 362 h 636"/>
                  <a:gd name="T48" fmla="*/ 100 w 185"/>
                  <a:gd name="T49" fmla="*/ 358 h 636"/>
                  <a:gd name="T50" fmla="*/ 105 w 185"/>
                  <a:gd name="T51" fmla="*/ 395 h 636"/>
                  <a:gd name="T52" fmla="*/ 123 w 185"/>
                  <a:gd name="T53" fmla="*/ 465 h 636"/>
                  <a:gd name="T54" fmla="*/ 100 w 185"/>
                  <a:gd name="T55" fmla="*/ 411 h 636"/>
                  <a:gd name="T56" fmla="*/ 95 w 185"/>
                  <a:gd name="T57" fmla="*/ 403 h 636"/>
                  <a:gd name="T58" fmla="*/ 96 w 185"/>
                  <a:gd name="T59" fmla="*/ 460 h 636"/>
                  <a:gd name="T60" fmla="*/ 89 w 185"/>
                  <a:gd name="T61" fmla="*/ 489 h 636"/>
                  <a:gd name="T62" fmla="*/ 87 w 185"/>
                  <a:gd name="T63" fmla="*/ 456 h 636"/>
                  <a:gd name="T64" fmla="*/ 21 w 185"/>
                  <a:gd name="T65" fmla="*/ 544 h 636"/>
                  <a:gd name="T66" fmla="*/ 80 w 185"/>
                  <a:gd name="T67" fmla="*/ 417 h 636"/>
                  <a:gd name="T68" fmla="*/ 69 w 185"/>
                  <a:gd name="T69" fmla="*/ 444 h 636"/>
                  <a:gd name="T70" fmla="*/ 86 w 185"/>
                  <a:gd name="T71" fmla="*/ 374 h 636"/>
                  <a:gd name="T72" fmla="*/ 13 w 185"/>
                  <a:gd name="T73" fmla="*/ 429 h 636"/>
                  <a:gd name="T74" fmla="*/ 86 w 185"/>
                  <a:gd name="T75" fmla="*/ 351 h 636"/>
                  <a:gd name="T76" fmla="*/ 76 w 185"/>
                  <a:gd name="T77" fmla="*/ 334 h 636"/>
                  <a:gd name="T78" fmla="*/ 83 w 185"/>
                  <a:gd name="T79" fmla="*/ 305 h 636"/>
                  <a:gd name="T80" fmla="*/ 72 w 185"/>
                  <a:gd name="T81" fmla="*/ 305 h 636"/>
                  <a:gd name="T82" fmla="*/ 40 w 185"/>
                  <a:gd name="T83" fmla="*/ 359 h 636"/>
                  <a:gd name="T84" fmla="*/ 71 w 185"/>
                  <a:gd name="T85" fmla="*/ 256 h 636"/>
                  <a:gd name="T86" fmla="*/ 77 w 185"/>
                  <a:gd name="T87" fmla="*/ 218 h 636"/>
                  <a:gd name="T88" fmla="*/ 69 w 185"/>
                  <a:gd name="T89" fmla="*/ 211 h 636"/>
                  <a:gd name="T90" fmla="*/ 70 w 185"/>
                  <a:gd name="T91" fmla="*/ 175 h 636"/>
                  <a:gd name="T92" fmla="*/ 65 w 185"/>
                  <a:gd name="T93" fmla="*/ 171 h 636"/>
                  <a:gd name="T94" fmla="*/ 43 w 185"/>
                  <a:gd name="T95" fmla="*/ 203 h 636"/>
                  <a:gd name="T96" fmla="*/ 61 w 185"/>
                  <a:gd name="T97" fmla="*/ 152 h 636"/>
                  <a:gd name="T98" fmla="*/ 60 w 185"/>
                  <a:gd name="T99" fmla="*/ 106 h 636"/>
                  <a:gd name="T100" fmla="*/ 61 w 185"/>
                  <a:gd name="T101" fmla="*/ 80 h 636"/>
                  <a:gd name="T102" fmla="*/ 42 w 185"/>
                  <a:gd name="T103" fmla="*/ 79 h 636"/>
                  <a:gd name="T104" fmla="*/ 48 w 185"/>
                  <a:gd name="T105" fmla="*/ 43 h 636"/>
                  <a:gd name="T106" fmla="*/ 39 w 185"/>
                  <a:gd name="T107" fmla="*/ 34 h 636"/>
                  <a:gd name="T108" fmla="*/ 40 w 185"/>
                  <a:gd name="T109" fmla="*/ 0 h 6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185" h="636">
                    <a:moveTo>
                      <a:pt x="40" y="0"/>
                    </a:moveTo>
                    <a:lnTo>
                      <a:pt x="48" y="1"/>
                    </a:lnTo>
                    <a:lnTo>
                      <a:pt x="60" y="7"/>
                    </a:lnTo>
                    <a:lnTo>
                      <a:pt x="52" y="10"/>
                    </a:lnTo>
                    <a:lnTo>
                      <a:pt x="58" y="18"/>
                    </a:lnTo>
                    <a:lnTo>
                      <a:pt x="64" y="27"/>
                    </a:lnTo>
                    <a:lnTo>
                      <a:pt x="74" y="30"/>
                    </a:lnTo>
                    <a:lnTo>
                      <a:pt x="89" y="28"/>
                    </a:lnTo>
                    <a:lnTo>
                      <a:pt x="105" y="24"/>
                    </a:lnTo>
                    <a:lnTo>
                      <a:pt x="147" y="28"/>
                    </a:lnTo>
                    <a:lnTo>
                      <a:pt x="107" y="24"/>
                    </a:lnTo>
                    <a:lnTo>
                      <a:pt x="89" y="33"/>
                    </a:lnTo>
                    <a:lnTo>
                      <a:pt x="74" y="30"/>
                    </a:lnTo>
                    <a:lnTo>
                      <a:pt x="64" y="35"/>
                    </a:lnTo>
                    <a:lnTo>
                      <a:pt x="72" y="43"/>
                    </a:lnTo>
                    <a:lnTo>
                      <a:pt x="67" y="47"/>
                    </a:lnTo>
                    <a:lnTo>
                      <a:pt x="80" y="61"/>
                    </a:lnTo>
                    <a:lnTo>
                      <a:pt x="111" y="59"/>
                    </a:lnTo>
                    <a:lnTo>
                      <a:pt x="150" y="109"/>
                    </a:lnTo>
                    <a:lnTo>
                      <a:pt x="111" y="61"/>
                    </a:lnTo>
                    <a:lnTo>
                      <a:pt x="80" y="64"/>
                    </a:lnTo>
                    <a:lnTo>
                      <a:pt x="72" y="66"/>
                    </a:lnTo>
                    <a:lnTo>
                      <a:pt x="88" y="83"/>
                    </a:lnTo>
                    <a:lnTo>
                      <a:pt x="78" y="83"/>
                    </a:lnTo>
                    <a:lnTo>
                      <a:pt x="95" y="103"/>
                    </a:lnTo>
                    <a:lnTo>
                      <a:pt x="128" y="128"/>
                    </a:lnTo>
                    <a:lnTo>
                      <a:pt x="165" y="172"/>
                    </a:lnTo>
                    <a:lnTo>
                      <a:pt x="127" y="132"/>
                    </a:lnTo>
                    <a:lnTo>
                      <a:pt x="94" y="106"/>
                    </a:lnTo>
                    <a:lnTo>
                      <a:pt x="85" y="107"/>
                    </a:lnTo>
                    <a:lnTo>
                      <a:pt x="99" y="122"/>
                    </a:lnTo>
                    <a:lnTo>
                      <a:pt x="89" y="126"/>
                    </a:lnTo>
                    <a:lnTo>
                      <a:pt x="102" y="145"/>
                    </a:lnTo>
                    <a:lnTo>
                      <a:pt x="180" y="298"/>
                    </a:lnTo>
                    <a:lnTo>
                      <a:pt x="102" y="148"/>
                    </a:lnTo>
                    <a:lnTo>
                      <a:pt x="90" y="148"/>
                    </a:lnTo>
                    <a:lnTo>
                      <a:pt x="103" y="171"/>
                    </a:lnTo>
                    <a:lnTo>
                      <a:pt x="94" y="169"/>
                    </a:lnTo>
                    <a:lnTo>
                      <a:pt x="105" y="198"/>
                    </a:lnTo>
                    <a:lnTo>
                      <a:pt x="137" y="251"/>
                    </a:lnTo>
                    <a:lnTo>
                      <a:pt x="171" y="326"/>
                    </a:lnTo>
                    <a:lnTo>
                      <a:pt x="137" y="251"/>
                    </a:lnTo>
                    <a:lnTo>
                      <a:pt x="104" y="200"/>
                    </a:lnTo>
                    <a:lnTo>
                      <a:pt x="94" y="194"/>
                    </a:lnTo>
                    <a:lnTo>
                      <a:pt x="102" y="213"/>
                    </a:lnTo>
                    <a:lnTo>
                      <a:pt x="95" y="208"/>
                    </a:lnTo>
                    <a:lnTo>
                      <a:pt x="105" y="239"/>
                    </a:lnTo>
                    <a:lnTo>
                      <a:pt x="132" y="293"/>
                    </a:lnTo>
                    <a:lnTo>
                      <a:pt x="184" y="365"/>
                    </a:lnTo>
                    <a:lnTo>
                      <a:pt x="133" y="295"/>
                    </a:lnTo>
                    <a:lnTo>
                      <a:pt x="104" y="240"/>
                    </a:lnTo>
                    <a:lnTo>
                      <a:pt x="100" y="240"/>
                    </a:lnTo>
                    <a:lnTo>
                      <a:pt x="149" y="403"/>
                    </a:lnTo>
                    <a:lnTo>
                      <a:pt x="98" y="240"/>
                    </a:lnTo>
                    <a:lnTo>
                      <a:pt x="104" y="262"/>
                    </a:lnTo>
                    <a:lnTo>
                      <a:pt x="98" y="254"/>
                    </a:lnTo>
                    <a:lnTo>
                      <a:pt x="108" y="287"/>
                    </a:lnTo>
                    <a:lnTo>
                      <a:pt x="142" y="362"/>
                    </a:lnTo>
                    <a:lnTo>
                      <a:pt x="108" y="293"/>
                    </a:lnTo>
                    <a:lnTo>
                      <a:pt x="99" y="287"/>
                    </a:lnTo>
                    <a:lnTo>
                      <a:pt x="108" y="309"/>
                    </a:lnTo>
                    <a:lnTo>
                      <a:pt x="148" y="456"/>
                    </a:lnTo>
                    <a:lnTo>
                      <a:pt x="117" y="342"/>
                    </a:lnTo>
                    <a:lnTo>
                      <a:pt x="105" y="309"/>
                    </a:lnTo>
                    <a:lnTo>
                      <a:pt x="99" y="305"/>
                    </a:lnTo>
                    <a:lnTo>
                      <a:pt x="107" y="328"/>
                    </a:lnTo>
                    <a:lnTo>
                      <a:pt x="100" y="325"/>
                    </a:lnTo>
                    <a:lnTo>
                      <a:pt x="111" y="354"/>
                    </a:lnTo>
                    <a:lnTo>
                      <a:pt x="115" y="380"/>
                    </a:lnTo>
                    <a:lnTo>
                      <a:pt x="167" y="465"/>
                    </a:lnTo>
                    <a:lnTo>
                      <a:pt x="114" y="381"/>
                    </a:lnTo>
                    <a:lnTo>
                      <a:pt x="108" y="362"/>
                    </a:lnTo>
                    <a:lnTo>
                      <a:pt x="102" y="358"/>
                    </a:lnTo>
                    <a:lnTo>
                      <a:pt x="114" y="406"/>
                    </a:lnTo>
                    <a:lnTo>
                      <a:pt x="100" y="358"/>
                    </a:lnTo>
                    <a:lnTo>
                      <a:pt x="108" y="381"/>
                    </a:lnTo>
                    <a:lnTo>
                      <a:pt x="99" y="375"/>
                    </a:lnTo>
                    <a:lnTo>
                      <a:pt x="105" y="395"/>
                    </a:lnTo>
                    <a:lnTo>
                      <a:pt x="123" y="465"/>
                    </a:lnTo>
                    <a:lnTo>
                      <a:pt x="140" y="508"/>
                    </a:lnTo>
                    <a:lnTo>
                      <a:pt x="123" y="465"/>
                    </a:lnTo>
                    <a:lnTo>
                      <a:pt x="104" y="398"/>
                    </a:lnTo>
                    <a:lnTo>
                      <a:pt x="98" y="395"/>
                    </a:lnTo>
                    <a:lnTo>
                      <a:pt x="100" y="411"/>
                    </a:lnTo>
                    <a:lnTo>
                      <a:pt x="114" y="456"/>
                    </a:lnTo>
                    <a:lnTo>
                      <a:pt x="99" y="417"/>
                    </a:lnTo>
                    <a:lnTo>
                      <a:pt x="95" y="403"/>
                    </a:lnTo>
                    <a:lnTo>
                      <a:pt x="102" y="439"/>
                    </a:lnTo>
                    <a:lnTo>
                      <a:pt x="94" y="431"/>
                    </a:lnTo>
                    <a:lnTo>
                      <a:pt x="96" y="460"/>
                    </a:lnTo>
                    <a:lnTo>
                      <a:pt x="92" y="447"/>
                    </a:lnTo>
                    <a:lnTo>
                      <a:pt x="88" y="459"/>
                    </a:lnTo>
                    <a:lnTo>
                      <a:pt x="89" y="489"/>
                    </a:lnTo>
                    <a:lnTo>
                      <a:pt x="121" y="635"/>
                    </a:lnTo>
                    <a:lnTo>
                      <a:pt x="87" y="489"/>
                    </a:lnTo>
                    <a:lnTo>
                      <a:pt x="87" y="456"/>
                    </a:lnTo>
                    <a:lnTo>
                      <a:pt x="87" y="437"/>
                    </a:lnTo>
                    <a:lnTo>
                      <a:pt x="80" y="447"/>
                    </a:lnTo>
                    <a:lnTo>
                      <a:pt x="21" y="544"/>
                    </a:lnTo>
                    <a:lnTo>
                      <a:pt x="81" y="439"/>
                    </a:lnTo>
                    <a:lnTo>
                      <a:pt x="87" y="411"/>
                    </a:lnTo>
                    <a:lnTo>
                      <a:pt x="80" y="417"/>
                    </a:lnTo>
                    <a:lnTo>
                      <a:pt x="89" y="384"/>
                    </a:lnTo>
                    <a:lnTo>
                      <a:pt x="81" y="397"/>
                    </a:lnTo>
                    <a:lnTo>
                      <a:pt x="69" y="444"/>
                    </a:lnTo>
                    <a:lnTo>
                      <a:pt x="80" y="394"/>
                    </a:lnTo>
                    <a:lnTo>
                      <a:pt x="87" y="374"/>
                    </a:lnTo>
                    <a:lnTo>
                      <a:pt x="86" y="374"/>
                    </a:lnTo>
                    <a:lnTo>
                      <a:pt x="78" y="384"/>
                    </a:lnTo>
                    <a:lnTo>
                      <a:pt x="64" y="410"/>
                    </a:lnTo>
                    <a:lnTo>
                      <a:pt x="13" y="429"/>
                    </a:lnTo>
                    <a:lnTo>
                      <a:pt x="64" y="406"/>
                    </a:lnTo>
                    <a:lnTo>
                      <a:pt x="80" y="375"/>
                    </a:lnTo>
                    <a:lnTo>
                      <a:pt x="86" y="351"/>
                    </a:lnTo>
                    <a:lnTo>
                      <a:pt x="78" y="351"/>
                    </a:lnTo>
                    <a:lnTo>
                      <a:pt x="86" y="328"/>
                    </a:lnTo>
                    <a:lnTo>
                      <a:pt x="76" y="334"/>
                    </a:lnTo>
                    <a:lnTo>
                      <a:pt x="40" y="380"/>
                    </a:lnTo>
                    <a:lnTo>
                      <a:pt x="76" y="332"/>
                    </a:lnTo>
                    <a:lnTo>
                      <a:pt x="83" y="305"/>
                    </a:lnTo>
                    <a:lnTo>
                      <a:pt x="74" y="312"/>
                    </a:lnTo>
                    <a:lnTo>
                      <a:pt x="80" y="290"/>
                    </a:lnTo>
                    <a:lnTo>
                      <a:pt x="72" y="305"/>
                    </a:lnTo>
                    <a:lnTo>
                      <a:pt x="78" y="272"/>
                    </a:lnTo>
                    <a:lnTo>
                      <a:pt x="71" y="289"/>
                    </a:lnTo>
                    <a:lnTo>
                      <a:pt x="40" y="359"/>
                    </a:lnTo>
                    <a:lnTo>
                      <a:pt x="72" y="289"/>
                    </a:lnTo>
                    <a:lnTo>
                      <a:pt x="80" y="247"/>
                    </a:lnTo>
                    <a:lnTo>
                      <a:pt x="71" y="256"/>
                    </a:lnTo>
                    <a:lnTo>
                      <a:pt x="20" y="296"/>
                    </a:lnTo>
                    <a:lnTo>
                      <a:pt x="71" y="254"/>
                    </a:lnTo>
                    <a:lnTo>
                      <a:pt x="77" y="218"/>
                    </a:lnTo>
                    <a:lnTo>
                      <a:pt x="70" y="224"/>
                    </a:lnTo>
                    <a:lnTo>
                      <a:pt x="76" y="203"/>
                    </a:lnTo>
                    <a:lnTo>
                      <a:pt x="69" y="211"/>
                    </a:lnTo>
                    <a:lnTo>
                      <a:pt x="44" y="311"/>
                    </a:lnTo>
                    <a:lnTo>
                      <a:pt x="70" y="203"/>
                    </a:lnTo>
                    <a:lnTo>
                      <a:pt x="70" y="175"/>
                    </a:lnTo>
                    <a:lnTo>
                      <a:pt x="62" y="188"/>
                    </a:lnTo>
                    <a:lnTo>
                      <a:pt x="48" y="243"/>
                    </a:lnTo>
                    <a:lnTo>
                      <a:pt x="65" y="171"/>
                    </a:lnTo>
                    <a:lnTo>
                      <a:pt x="69" y="148"/>
                    </a:lnTo>
                    <a:lnTo>
                      <a:pt x="62" y="158"/>
                    </a:lnTo>
                    <a:lnTo>
                      <a:pt x="43" y="203"/>
                    </a:lnTo>
                    <a:lnTo>
                      <a:pt x="0" y="228"/>
                    </a:lnTo>
                    <a:lnTo>
                      <a:pt x="44" y="200"/>
                    </a:lnTo>
                    <a:lnTo>
                      <a:pt x="61" y="152"/>
                    </a:lnTo>
                    <a:lnTo>
                      <a:pt x="64" y="120"/>
                    </a:lnTo>
                    <a:lnTo>
                      <a:pt x="56" y="135"/>
                    </a:lnTo>
                    <a:lnTo>
                      <a:pt x="60" y="106"/>
                    </a:lnTo>
                    <a:lnTo>
                      <a:pt x="31" y="182"/>
                    </a:lnTo>
                    <a:lnTo>
                      <a:pt x="58" y="103"/>
                    </a:lnTo>
                    <a:lnTo>
                      <a:pt x="61" y="80"/>
                    </a:lnTo>
                    <a:lnTo>
                      <a:pt x="52" y="97"/>
                    </a:lnTo>
                    <a:lnTo>
                      <a:pt x="53" y="63"/>
                    </a:lnTo>
                    <a:lnTo>
                      <a:pt x="42" y="79"/>
                    </a:lnTo>
                    <a:lnTo>
                      <a:pt x="2" y="139"/>
                    </a:lnTo>
                    <a:lnTo>
                      <a:pt x="42" y="77"/>
                    </a:lnTo>
                    <a:lnTo>
                      <a:pt x="48" y="43"/>
                    </a:lnTo>
                    <a:lnTo>
                      <a:pt x="40" y="53"/>
                    </a:lnTo>
                    <a:lnTo>
                      <a:pt x="44" y="27"/>
                    </a:lnTo>
                    <a:lnTo>
                      <a:pt x="39" y="34"/>
                    </a:lnTo>
                    <a:lnTo>
                      <a:pt x="37" y="14"/>
                    </a:lnTo>
                    <a:lnTo>
                      <a:pt x="39" y="5"/>
                    </a:lnTo>
                    <a:lnTo>
                      <a:pt x="40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3" name="Freeform 95"/>
              <p:cNvSpPr>
                <a:spLocks/>
              </p:cNvSpPr>
              <p:nvPr/>
            </p:nvSpPr>
            <p:spPr bwMode="ltGray">
              <a:xfrm>
                <a:off x="5348" y="3757"/>
                <a:ext cx="38" cy="246"/>
              </a:xfrm>
              <a:custGeom>
                <a:avLst/>
                <a:gdLst>
                  <a:gd name="T0" fmla="*/ 29 w 38"/>
                  <a:gd name="T1" fmla="*/ 0 h 246"/>
                  <a:gd name="T2" fmla="*/ 22 w 38"/>
                  <a:gd name="T3" fmla="*/ 18 h 246"/>
                  <a:gd name="T4" fmla="*/ 14 w 38"/>
                  <a:gd name="T5" fmla="*/ 48 h 246"/>
                  <a:gd name="T6" fmla="*/ 7 w 38"/>
                  <a:gd name="T7" fmla="*/ 88 h 246"/>
                  <a:gd name="T8" fmla="*/ 0 w 38"/>
                  <a:gd name="T9" fmla="*/ 140 h 246"/>
                  <a:gd name="T10" fmla="*/ 0 w 38"/>
                  <a:gd name="T11" fmla="*/ 196 h 246"/>
                  <a:gd name="T12" fmla="*/ 3 w 38"/>
                  <a:gd name="T13" fmla="*/ 245 h 246"/>
                  <a:gd name="T14" fmla="*/ 7 w 38"/>
                  <a:gd name="T15" fmla="*/ 245 h 246"/>
                  <a:gd name="T16" fmla="*/ 3 w 38"/>
                  <a:gd name="T17" fmla="*/ 196 h 246"/>
                  <a:gd name="T18" fmla="*/ 3 w 38"/>
                  <a:gd name="T19" fmla="*/ 156 h 246"/>
                  <a:gd name="T20" fmla="*/ 10 w 38"/>
                  <a:gd name="T21" fmla="*/ 111 h 246"/>
                  <a:gd name="T22" fmla="*/ 22 w 38"/>
                  <a:gd name="T23" fmla="*/ 67 h 246"/>
                  <a:gd name="T24" fmla="*/ 37 w 38"/>
                  <a:gd name="T25" fmla="*/ 11 h 246"/>
                  <a:gd name="T26" fmla="*/ 29 w 38"/>
                  <a:gd name="T27" fmla="*/ 0 h 2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8" h="246">
                    <a:moveTo>
                      <a:pt x="29" y="0"/>
                    </a:moveTo>
                    <a:lnTo>
                      <a:pt x="22" y="18"/>
                    </a:lnTo>
                    <a:lnTo>
                      <a:pt x="14" y="48"/>
                    </a:lnTo>
                    <a:lnTo>
                      <a:pt x="7" y="88"/>
                    </a:lnTo>
                    <a:lnTo>
                      <a:pt x="0" y="140"/>
                    </a:lnTo>
                    <a:lnTo>
                      <a:pt x="0" y="196"/>
                    </a:lnTo>
                    <a:lnTo>
                      <a:pt x="3" y="245"/>
                    </a:lnTo>
                    <a:lnTo>
                      <a:pt x="7" y="245"/>
                    </a:lnTo>
                    <a:lnTo>
                      <a:pt x="3" y="196"/>
                    </a:lnTo>
                    <a:lnTo>
                      <a:pt x="3" y="156"/>
                    </a:lnTo>
                    <a:lnTo>
                      <a:pt x="10" y="111"/>
                    </a:lnTo>
                    <a:lnTo>
                      <a:pt x="22" y="67"/>
                    </a:lnTo>
                    <a:lnTo>
                      <a:pt x="37" y="11"/>
                    </a:lnTo>
                    <a:lnTo>
                      <a:pt x="29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4" name="Freeform 96"/>
              <p:cNvSpPr>
                <a:spLocks/>
              </p:cNvSpPr>
              <p:nvPr/>
            </p:nvSpPr>
            <p:spPr bwMode="ltGray">
              <a:xfrm>
                <a:off x="5507" y="3623"/>
                <a:ext cx="63" cy="247"/>
              </a:xfrm>
              <a:custGeom>
                <a:avLst/>
                <a:gdLst>
                  <a:gd name="T0" fmla="*/ 1 w 63"/>
                  <a:gd name="T1" fmla="*/ 39 h 247"/>
                  <a:gd name="T2" fmla="*/ 14 w 63"/>
                  <a:gd name="T3" fmla="*/ 0 h 247"/>
                  <a:gd name="T4" fmla="*/ 23 w 63"/>
                  <a:gd name="T5" fmla="*/ 0 h 247"/>
                  <a:gd name="T6" fmla="*/ 29 w 63"/>
                  <a:gd name="T7" fmla="*/ 2 h 247"/>
                  <a:gd name="T8" fmla="*/ 35 w 63"/>
                  <a:gd name="T9" fmla="*/ 13 h 247"/>
                  <a:gd name="T10" fmla="*/ 49 w 63"/>
                  <a:gd name="T11" fmla="*/ 44 h 247"/>
                  <a:gd name="T12" fmla="*/ 54 w 63"/>
                  <a:gd name="T13" fmla="*/ 59 h 247"/>
                  <a:gd name="T14" fmla="*/ 57 w 63"/>
                  <a:gd name="T15" fmla="*/ 73 h 247"/>
                  <a:gd name="T16" fmla="*/ 61 w 63"/>
                  <a:gd name="T17" fmla="*/ 115 h 247"/>
                  <a:gd name="T18" fmla="*/ 62 w 63"/>
                  <a:gd name="T19" fmla="*/ 128 h 247"/>
                  <a:gd name="T20" fmla="*/ 61 w 63"/>
                  <a:gd name="T21" fmla="*/ 144 h 247"/>
                  <a:gd name="T22" fmla="*/ 58 w 63"/>
                  <a:gd name="T23" fmla="*/ 162 h 247"/>
                  <a:gd name="T24" fmla="*/ 53 w 63"/>
                  <a:gd name="T25" fmla="*/ 188 h 247"/>
                  <a:gd name="T26" fmla="*/ 47 w 63"/>
                  <a:gd name="T27" fmla="*/ 205 h 247"/>
                  <a:gd name="T28" fmla="*/ 40 w 63"/>
                  <a:gd name="T29" fmla="*/ 222 h 247"/>
                  <a:gd name="T30" fmla="*/ 27 w 63"/>
                  <a:gd name="T31" fmla="*/ 246 h 247"/>
                  <a:gd name="T32" fmla="*/ 34 w 63"/>
                  <a:gd name="T33" fmla="*/ 217 h 247"/>
                  <a:gd name="T34" fmla="*/ 39 w 63"/>
                  <a:gd name="T35" fmla="*/ 191 h 247"/>
                  <a:gd name="T36" fmla="*/ 43 w 63"/>
                  <a:gd name="T37" fmla="*/ 167 h 247"/>
                  <a:gd name="T38" fmla="*/ 42 w 63"/>
                  <a:gd name="T39" fmla="*/ 144 h 247"/>
                  <a:gd name="T40" fmla="*/ 40 w 63"/>
                  <a:gd name="T41" fmla="*/ 128 h 247"/>
                  <a:gd name="T42" fmla="*/ 43 w 63"/>
                  <a:gd name="T43" fmla="*/ 108 h 247"/>
                  <a:gd name="T44" fmla="*/ 45 w 63"/>
                  <a:gd name="T45" fmla="*/ 91 h 247"/>
                  <a:gd name="T46" fmla="*/ 38 w 63"/>
                  <a:gd name="T47" fmla="*/ 59 h 247"/>
                  <a:gd name="T48" fmla="*/ 38 w 63"/>
                  <a:gd name="T49" fmla="*/ 41 h 247"/>
                  <a:gd name="T50" fmla="*/ 32 w 63"/>
                  <a:gd name="T51" fmla="*/ 27 h 247"/>
                  <a:gd name="T52" fmla="*/ 23 w 63"/>
                  <a:gd name="T53" fmla="*/ 10 h 247"/>
                  <a:gd name="T54" fmla="*/ 17 w 63"/>
                  <a:gd name="T55" fmla="*/ 24 h 247"/>
                  <a:gd name="T56" fmla="*/ 0 w 63"/>
                  <a:gd name="T57" fmla="*/ 46 h 247"/>
                  <a:gd name="T58" fmla="*/ 1 w 63"/>
                  <a:gd name="T59" fmla="*/ 39 h 2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63" h="247">
                    <a:moveTo>
                      <a:pt x="1" y="39"/>
                    </a:moveTo>
                    <a:lnTo>
                      <a:pt x="14" y="0"/>
                    </a:lnTo>
                    <a:lnTo>
                      <a:pt x="23" y="0"/>
                    </a:lnTo>
                    <a:lnTo>
                      <a:pt x="29" y="2"/>
                    </a:lnTo>
                    <a:lnTo>
                      <a:pt x="35" y="13"/>
                    </a:lnTo>
                    <a:lnTo>
                      <a:pt x="49" y="44"/>
                    </a:lnTo>
                    <a:lnTo>
                      <a:pt x="54" y="59"/>
                    </a:lnTo>
                    <a:lnTo>
                      <a:pt x="57" y="73"/>
                    </a:lnTo>
                    <a:lnTo>
                      <a:pt x="61" y="115"/>
                    </a:lnTo>
                    <a:lnTo>
                      <a:pt x="62" y="128"/>
                    </a:lnTo>
                    <a:lnTo>
                      <a:pt x="61" y="144"/>
                    </a:lnTo>
                    <a:lnTo>
                      <a:pt x="58" y="162"/>
                    </a:lnTo>
                    <a:lnTo>
                      <a:pt x="53" y="188"/>
                    </a:lnTo>
                    <a:lnTo>
                      <a:pt x="47" y="205"/>
                    </a:lnTo>
                    <a:lnTo>
                      <a:pt x="40" y="222"/>
                    </a:lnTo>
                    <a:lnTo>
                      <a:pt x="27" y="246"/>
                    </a:lnTo>
                    <a:lnTo>
                      <a:pt x="34" y="217"/>
                    </a:lnTo>
                    <a:lnTo>
                      <a:pt x="39" y="191"/>
                    </a:lnTo>
                    <a:lnTo>
                      <a:pt x="43" y="167"/>
                    </a:lnTo>
                    <a:lnTo>
                      <a:pt x="42" y="144"/>
                    </a:lnTo>
                    <a:lnTo>
                      <a:pt x="40" y="128"/>
                    </a:lnTo>
                    <a:lnTo>
                      <a:pt x="43" y="108"/>
                    </a:lnTo>
                    <a:lnTo>
                      <a:pt x="45" y="91"/>
                    </a:lnTo>
                    <a:lnTo>
                      <a:pt x="38" y="59"/>
                    </a:lnTo>
                    <a:lnTo>
                      <a:pt x="38" y="41"/>
                    </a:lnTo>
                    <a:lnTo>
                      <a:pt x="32" y="27"/>
                    </a:lnTo>
                    <a:lnTo>
                      <a:pt x="23" y="10"/>
                    </a:lnTo>
                    <a:lnTo>
                      <a:pt x="17" y="24"/>
                    </a:lnTo>
                    <a:lnTo>
                      <a:pt x="0" y="46"/>
                    </a:lnTo>
                    <a:lnTo>
                      <a:pt x="1" y="39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5" name="Freeform 97"/>
              <p:cNvSpPr>
                <a:spLocks/>
              </p:cNvSpPr>
              <p:nvPr/>
            </p:nvSpPr>
            <p:spPr bwMode="ltGray">
              <a:xfrm>
                <a:off x="5309" y="3405"/>
                <a:ext cx="154" cy="444"/>
              </a:xfrm>
              <a:custGeom>
                <a:avLst/>
                <a:gdLst>
                  <a:gd name="T0" fmla="*/ 103 w 154"/>
                  <a:gd name="T1" fmla="*/ 5 h 444"/>
                  <a:gd name="T2" fmla="*/ 98 w 154"/>
                  <a:gd name="T3" fmla="*/ 18 h 444"/>
                  <a:gd name="T4" fmla="*/ 64 w 154"/>
                  <a:gd name="T5" fmla="*/ 17 h 444"/>
                  <a:gd name="T6" fmla="*/ 78 w 154"/>
                  <a:gd name="T7" fmla="*/ 23 h 444"/>
                  <a:gd name="T8" fmla="*/ 92 w 154"/>
                  <a:gd name="T9" fmla="*/ 30 h 444"/>
                  <a:gd name="T10" fmla="*/ 60 w 154"/>
                  <a:gd name="T11" fmla="*/ 41 h 444"/>
                  <a:gd name="T12" fmla="*/ 85 w 154"/>
                  <a:gd name="T13" fmla="*/ 46 h 444"/>
                  <a:gd name="T14" fmla="*/ 88 w 154"/>
                  <a:gd name="T15" fmla="*/ 57 h 444"/>
                  <a:gd name="T16" fmla="*/ 16 w 154"/>
                  <a:gd name="T17" fmla="*/ 120 h 444"/>
                  <a:gd name="T18" fmla="*/ 82 w 154"/>
                  <a:gd name="T19" fmla="*/ 74 h 444"/>
                  <a:gd name="T20" fmla="*/ 68 w 154"/>
                  <a:gd name="T21" fmla="*/ 102 h 444"/>
                  <a:gd name="T22" fmla="*/ 77 w 154"/>
                  <a:gd name="T23" fmla="*/ 103 h 444"/>
                  <a:gd name="T24" fmla="*/ 64 w 154"/>
                  <a:gd name="T25" fmla="*/ 138 h 444"/>
                  <a:gd name="T26" fmla="*/ 38 w 154"/>
                  <a:gd name="T27" fmla="*/ 175 h 444"/>
                  <a:gd name="T28" fmla="*/ 68 w 154"/>
                  <a:gd name="T29" fmla="*/ 148 h 444"/>
                  <a:gd name="T30" fmla="*/ 43 w 154"/>
                  <a:gd name="T31" fmla="*/ 204 h 444"/>
                  <a:gd name="T32" fmla="*/ 65 w 154"/>
                  <a:gd name="T33" fmla="*/ 166 h 444"/>
                  <a:gd name="T34" fmla="*/ 71 w 154"/>
                  <a:gd name="T35" fmla="*/ 166 h 444"/>
                  <a:gd name="T36" fmla="*/ 63 w 154"/>
                  <a:gd name="T37" fmla="*/ 201 h 444"/>
                  <a:gd name="T38" fmla="*/ 70 w 154"/>
                  <a:gd name="T39" fmla="*/ 201 h 444"/>
                  <a:gd name="T40" fmla="*/ 55 w 154"/>
                  <a:gd name="T41" fmla="*/ 238 h 444"/>
                  <a:gd name="T42" fmla="*/ 64 w 154"/>
                  <a:gd name="T43" fmla="*/ 230 h 444"/>
                  <a:gd name="T44" fmla="*/ 56 w 154"/>
                  <a:gd name="T45" fmla="*/ 264 h 444"/>
                  <a:gd name="T46" fmla="*/ 63 w 154"/>
                  <a:gd name="T47" fmla="*/ 253 h 444"/>
                  <a:gd name="T48" fmla="*/ 69 w 154"/>
                  <a:gd name="T49" fmla="*/ 250 h 444"/>
                  <a:gd name="T50" fmla="*/ 64 w 154"/>
                  <a:gd name="T51" fmla="*/ 276 h 444"/>
                  <a:gd name="T52" fmla="*/ 50 w 154"/>
                  <a:gd name="T53" fmla="*/ 325 h 444"/>
                  <a:gd name="T54" fmla="*/ 69 w 154"/>
                  <a:gd name="T55" fmla="*/ 287 h 444"/>
                  <a:gd name="T56" fmla="*/ 73 w 154"/>
                  <a:gd name="T57" fmla="*/ 280 h 444"/>
                  <a:gd name="T58" fmla="*/ 72 w 154"/>
                  <a:gd name="T59" fmla="*/ 322 h 444"/>
                  <a:gd name="T60" fmla="*/ 78 w 154"/>
                  <a:gd name="T61" fmla="*/ 340 h 444"/>
                  <a:gd name="T62" fmla="*/ 80 w 154"/>
                  <a:gd name="T63" fmla="*/ 319 h 444"/>
                  <a:gd name="T64" fmla="*/ 135 w 154"/>
                  <a:gd name="T65" fmla="*/ 379 h 444"/>
                  <a:gd name="T66" fmla="*/ 85 w 154"/>
                  <a:gd name="T67" fmla="*/ 290 h 444"/>
                  <a:gd name="T68" fmla="*/ 96 w 154"/>
                  <a:gd name="T69" fmla="*/ 310 h 444"/>
                  <a:gd name="T70" fmla="*/ 81 w 154"/>
                  <a:gd name="T71" fmla="*/ 260 h 444"/>
                  <a:gd name="T72" fmla="*/ 141 w 154"/>
                  <a:gd name="T73" fmla="*/ 299 h 444"/>
                  <a:gd name="T74" fmla="*/ 81 w 154"/>
                  <a:gd name="T75" fmla="*/ 245 h 444"/>
                  <a:gd name="T76" fmla="*/ 89 w 154"/>
                  <a:gd name="T77" fmla="*/ 233 h 444"/>
                  <a:gd name="T78" fmla="*/ 83 w 154"/>
                  <a:gd name="T79" fmla="*/ 212 h 444"/>
                  <a:gd name="T80" fmla="*/ 92 w 154"/>
                  <a:gd name="T81" fmla="*/ 212 h 444"/>
                  <a:gd name="T82" fmla="*/ 120 w 154"/>
                  <a:gd name="T83" fmla="*/ 250 h 444"/>
                  <a:gd name="T84" fmla="*/ 93 w 154"/>
                  <a:gd name="T85" fmla="*/ 178 h 444"/>
                  <a:gd name="T86" fmla="*/ 88 w 154"/>
                  <a:gd name="T87" fmla="*/ 152 h 444"/>
                  <a:gd name="T88" fmla="*/ 96 w 154"/>
                  <a:gd name="T89" fmla="*/ 148 h 444"/>
                  <a:gd name="T90" fmla="*/ 94 w 154"/>
                  <a:gd name="T91" fmla="*/ 122 h 444"/>
                  <a:gd name="T92" fmla="*/ 97 w 154"/>
                  <a:gd name="T93" fmla="*/ 119 h 444"/>
                  <a:gd name="T94" fmla="*/ 116 w 154"/>
                  <a:gd name="T95" fmla="*/ 142 h 444"/>
                  <a:gd name="T96" fmla="*/ 102 w 154"/>
                  <a:gd name="T97" fmla="*/ 106 h 444"/>
                  <a:gd name="T98" fmla="*/ 103 w 154"/>
                  <a:gd name="T99" fmla="*/ 74 h 444"/>
                  <a:gd name="T100" fmla="*/ 102 w 154"/>
                  <a:gd name="T101" fmla="*/ 56 h 444"/>
                  <a:gd name="T102" fmla="*/ 117 w 154"/>
                  <a:gd name="T103" fmla="*/ 56 h 444"/>
                  <a:gd name="T104" fmla="*/ 112 w 154"/>
                  <a:gd name="T105" fmla="*/ 30 h 444"/>
                  <a:gd name="T106" fmla="*/ 120 w 154"/>
                  <a:gd name="T107" fmla="*/ 24 h 444"/>
                  <a:gd name="T108" fmla="*/ 118 w 154"/>
                  <a:gd name="T109" fmla="*/ 0 h 4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154" h="444">
                    <a:moveTo>
                      <a:pt x="118" y="0"/>
                    </a:moveTo>
                    <a:lnTo>
                      <a:pt x="112" y="1"/>
                    </a:lnTo>
                    <a:lnTo>
                      <a:pt x="103" y="5"/>
                    </a:lnTo>
                    <a:lnTo>
                      <a:pt x="109" y="7"/>
                    </a:lnTo>
                    <a:lnTo>
                      <a:pt x="104" y="12"/>
                    </a:lnTo>
                    <a:lnTo>
                      <a:pt x="98" y="18"/>
                    </a:lnTo>
                    <a:lnTo>
                      <a:pt x="90" y="21"/>
                    </a:lnTo>
                    <a:lnTo>
                      <a:pt x="78" y="20"/>
                    </a:lnTo>
                    <a:lnTo>
                      <a:pt x="64" y="17"/>
                    </a:lnTo>
                    <a:lnTo>
                      <a:pt x="30" y="20"/>
                    </a:lnTo>
                    <a:lnTo>
                      <a:pt x="64" y="17"/>
                    </a:lnTo>
                    <a:lnTo>
                      <a:pt x="78" y="23"/>
                    </a:lnTo>
                    <a:lnTo>
                      <a:pt x="90" y="21"/>
                    </a:lnTo>
                    <a:lnTo>
                      <a:pt x="98" y="25"/>
                    </a:lnTo>
                    <a:lnTo>
                      <a:pt x="92" y="30"/>
                    </a:lnTo>
                    <a:lnTo>
                      <a:pt x="96" y="33"/>
                    </a:lnTo>
                    <a:lnTo>
                      <a:pt x="85" y="43"/>
                    </a:lnTo>
                    <a:lnTo>
                      <a:pt x="60" y="41"/>
                    </a:lnTo>
                    <a:lnTo>
                      <a:pt x="28" y="76"/>
                    </a:lnTo>
                    <a:lnTo>
                      <a:pt x="60" y="43"/>
                    </a:lnTo>
                    <a:lnTo>
                      <a:pt x="85" y="46"/>
                    </a:lnTo>
                    <a:lnTo>
                      <a:pt x="92" y="46"/>
                    </a:lnTo>
                    <a:lnTo>
                      <a:pt x="79" y="57"/>
                    </a:lnTo>
                    <a:lnTo>
                      <a:pt x="88" y="57"/>
                    </a:lnTo>
                    <a:lnTo>
                      <a:pt x="73" y="71"/>
                    </a:lnTo>
                    <a:lnTo>
                      <a:pt x="46" y="89"/>
                    </a:lnTo>
                    <a:lnTo>
                      <a:pt x="16" y="120"/>
                    </a:lnTo>
                    <a:lnTo>
                      <a:pt x="47" y="92"/>
                    </a:lnTo>
                    <a:lnTo>
                      <a:pt x="74" y="74"/>
                    </a:lnTo>
                    <a:lnTo>
                      <a:pt x="82" y="74"/>
                    </a:lnTo>
                    <a:lnTo>
                      <a:pt x="70" y="84"/>
                    </a:lnTo>
                    <a:lnTo>
                      <a:pt x="78" y="87"/>
                    </a:lnTo>
                    <a:lnTo>
                      <a:pt x="68" y="102"/>
                    </a:lnTo>
                    <a:lnTo>
                      <a:pt x="2" y="208"/>
                    </a:lnTo>
                    <a:lnTo>
                      <a:pt x="68" y="103"/>
                    </a:lnTo>
                    <a:lnTo>
                      <a:pt x="77" y="103"/>
                    </a:lnTo>
                    <a:lnTo>
                      <a:pt x="67" y="119"/>
                    </a:lnTo>
                    <a:lnTo>
                      <a:pt x="74" y="117"/>
                    </a:lnTo>
                    <a:lnTo>
                      <a:pt x="64" y="138"/>
                    </a:lnTo>
                    <a:lnTo>
                      <a:pt x="38" y="175"/>
                    </a:lnTo>
                    <a:lnTo>
                      <a:pt x="10" y="228"/>
                    </a:lnTo>
                    <a:lnTo>
                      <a:pt x="38" y="175"/>
                    </a:lnTo>
                    <a:lnTo>
                      <a:pt x="65" y="139"/>
                    </a:lnTo>
                    <a:lnTo>
                      <a:pt x="74" y="135"/>
                    </a:lnTo>
                    <a:lnTo>
                      <a:pt x="68" y="148"/>
                    </a:lnTo>
                    <a:lnTo>
                      <a:pt x="73" y="146"/>
                    </a:lnTo>
                    <a:lnTo>
                      <a:pt x="64" y="166"/>
                    </a:lnTo>
                    <a:lnTo>
                      <a:pt x="43" y="204"/>
                    </a:lnTo>
                    <a:lnTo>
                      <a:pt x="0" y="254"/>
                    </a:lnTo>
                    <a:lnTo>
                      <a:pt x="41" y="205"/>
                    </a:lnTo>
                    <a:lnTo>
                      <a:pt x="65" y="166"/>
                    </a:lnTo>
                    <a:lnTo>
                      <a:pt x="69" y="166"/>
                    </a:lnTo>
                    <a:lnTo>
                      <a:pt x="29" y="280"/>
                    </a:lnTo>
                    <a:lnTo>
                      <a:pt x="71" y="166"/>
                    </a:lnTo>
                    <a:lnTo>
                      <a:pt x="65" y="182"/>
                    </a:lnTo>
                    <a:lnTo>
                      <a:pt x="71" y="176"/>
                    </a:lnTo>
                    <a:lnTo>
                      <a:pt x="63" y="201"/>
                    </a:lnTo>
                    <a:lnTo>
                      <a:pt x="34" y="253"/>
                    </a:lnTo>
                    <a:lnTo>
                      <a:pt x="63" y="204"/>
                    </a:lnTo>
                    <a:lnTo>
                      <a:pt x="70" y="201"/>
                    </a:lnTo>
                    <a:lnTo>
                      <a:pt x="63" y="215"/>
                    </a:lnTo>
                    <a:lnTo>
                      <a:pt x="29" y="319"/>
                    </a:lnTo>
                    <a:lnTo>
                      <a:pt x="55" y="238"/>
                    </a:lnTo>
                    <a:lnTo>
                      <a:pt x="64" y="215"/>
                    </a:lnTo>
                    <a:lnTo>
                      <a:pt x="70" y="212"/>
                    </a:lnTo>
                    <a:lnTo>
                      <a:pt x="64" y="230"/>
                    </a:lnTo>
                    <a:lnTo>
                      <a:pt x="69" y="227"/>
                    </a:lnTo>
                    <a:lnTo>
                      <a:pt x="60" y="247"/>
                    </a:lnTo>
                    <a:lnTo>
                      <a:pt x="56" y="264"/>
                    </a:lnTo>
                    <a:lnTo>
                      <a:pt x="14" y="323"/>
                    </a:lnTo>
                    <a:lnTo>
                      <a:pt x="57" y="266"/>
                    </a:lnTo>
                    <a:lnTo>
                      <a:pt x="63" y="253"/>
                    </a:lnTo>
                    <a:lnTo>
                      <a:pt x="68" y="250"/>
                    </a:lnTo>
                    <a:lnTo>
                      <a:pt x="57" y="283"/>
                    </a:lnTo>
                    <a:lnTo>
                      <a:pt x="69" y="250"/>
                    </a:lnTo>
                    <a:lnTo>
                      <a:pt x="63" y="266"/>
                    </a:lnTo>
                    <a:lnTo>
                      <a:pt x="70" y="261"/>
                    </a:lnTo>
                    <a:lnTo>
                      <a:pt x="64" y="276"/>
                    </a:lnTo>
                    <a:lnTo>
                      <a:pt x="50" y="325"/>
                    </a:lnTo>
                    <a:lnTo>
                      <a:pt x="36" y="353"/>
                    </a:lnTo>
                    <a:lnTo>
                      <a:pt x="50" y="325"/>
                    </a:lnTo>
                    <a:lnTo>
                      <a:pt x="65" y="277"/>
                    </a:lnTo>
                    <a:lnTo>
                      <a:pt x="71" y="276"/>
                    </a:lnTo>
                    <a:lnTo>
                      <a:pt x="69" y="287"/>
                    </a:lnTo>
                    <a:lnTo>
                      <a:pt x="57" y="319"/>
                    </a:lnTo>
                    <a:lnTo>
                      <a:pt x="70" y="290"/>
                    </a:lnTo>
                    <a:lnTo>
                      <a:pt x="73" y="280"/>
                    </a:lnTo>
                    <a:lnTo>
                      <a:pt x="68" y="306"/>
                    </a:lnTo>
                    <a:lnTo>
                      <a:pt x="74" y="302"/>
                    </a:lnTo>
                    <a:lnTo>
                      <a:pt x="72" y="322"/>
                    </a:lnTo>
                    <a:lnTo>
                      <a:pt x="76" y="313"/>
                    </a:lnTo>
                    <a:lnTo>
                      <a:pt x="79" y="320"/>
                    </a:lnTo>
                    <a:lnTo>
                      <a:pt x="78" y="340"/>
                    </a:lnTo>
                    <a:lnTo>
                      <a:pt x="51" y="443"/>
                    </a:lnTo>
                    <a:lnTo>
                      <a:pt x="80" y="340"/>
                    </a:lnTo>
                    <a:lnTo>
                      <a:pt x="80" y="319"/>
                    </a:lnTo>
                    <a:lnTo>
                      <a:pt x="80" y="304"/>
                    </a:lnTo>
                    <a:lnTo>
                      <a:pt x="86" y="313"/>
                    </a:lnTo>
                    <a:lnTo>
                      <a:pt x="135" y="379"/>
                    </a:lnTo>
                    <a:lnTo>
                      <a:pt x="84" y="306"/>
                    </a:lnTo>
                    <a:lnTo>
                      <a:pt x="80" y="287"/>
                    </a:lnTo>
                    <a:lnTo>
                      <a:pt x="85" y="290"/>
                    </a:lnTo>
                    <a:lnTo>
                      <a:pt x="78" y="267"/>
                    </a:lnTo>
                    <a:lnTo>
                      <a:pt x="84" y="277"/>
                    </a:lnTo>
                    <a:lnTo>
                      <a:pt x="96" y="310"/>
                    </a:lnTo>
                    <a:lnTo>
                      <a:pt x="85" y="274"/>
                    </a:lnTo>
                    <a:lnTo>
                      <a:pt x="80" y="260"/>
                    </a:lnTo>
                    <a:lnTo>
                      <a:pt x="81" y="260"/>
                    </a:lnTo>
                    <a:lnTo>
                      <a:pt x="88" y="267"/>
                    </a:lnTo>
                    <a:lnTo>
                      <a:pt x="99" y="286"/>
                    </a:lnTo>
                    <a:lnTo>
                      <a:pt x="141" y="299"/>
                    </a:lnTo>
                    <a:lnTo>
                      <a:pt x="98" y="283"/>
                    </a:lnTo>
                    <a:lnTo>
                      <a:pt x="85" y="261"/>
                    </a:lnTo>
                    <a:lnTo>
                      <a:pt x="81" y="245"/>
                    </a:lnTo>
                    <a:lnTo>
                      <a:pt x="88" y="245"/>
                    </a:lnTo>
                    <a:lnTo>
                      <a:pt x="81" y="230"/>
                    </a:lnTo>
                    <a:lnTo>
                      <a:pt x="89" y="233"/>
                    </a:lnTo>
                    <a:lnTo>
                      <a:pt x="118" y="264"/>
                    </a:lnTo>
                    <a:lnTo>
                      <a:pt x="89" y="231"/>
                    </a:lnTo>
                    <a:lnTo>
                      <a:pt x="83" y="212"/>
                    </a:lnTo>
                    <a:lnTo>
                      <a:pt x="90" y="218"/>
                    </a:lnTo>
                    <a:lnTo>
                      <a:pt x="85" y="202"/>
                    </a:lnTo>
                    <a:lnTo>
                      <a:pt x="92" y="212"/>
                    </a:lnTo>
                    <a:lnTo>
                      <a:pt x="88" y="189"/>
                    </a:lnTo>
                    <a:lnTo>
                      <a:pt x="93" y="201"/>
                    </a:lnTo>
                    <a:lnTo>
                      <a:pt x="120" y="250"/>
                    </a:lnTo>
                    <a:lnTo>
                      <a:pt x="92" y="201"/>
                    </a:lnTo>
                    <a:lnTo>
                      <a:pt x="86" y="172"/>
                    </a:lnTo>
                    <a:lnTo>
                      <a:pt x="93" y="178"/>
                    </a:lnTo>
                    <a:lnTo>
                      <a:pt x="136" y="207"/>
                    </a:lnTo>
                    <a:lnTo>
                      <a:pt x="93" y="176"/>
                    </a:lnTo>
                    <a:lnTo>
                      <a:pt x="88" y="152"/>
                    </a:lnTo>
                    <a:lnTo>
                      <a:pt x="94" y="156"/>
                    </a:lnTo>
                    <a:lnTo>
                      <a:pt x="89" y="142"/>
                    </a:lnTo>
                    <a:lnTo>
                      <a:pt x="96" y="148"/>
                    </a:lnTo>
                    <a:lnTo>
                      <a:pt x="115" y="217"/>
                    </a:lnTo>
                    <a:lnTo>
                      <a:pt x="94" y="140"/>
                    </a:lnTo>
                    <a:lnTo>
                      <a:pt x="94" y="122"/>
                    </a:lnTo>
                    <a:lnTo>
                      <a:pt x="101" y="130"/>
                    </a:lnTo>
                    <a:lnTo>
                      <a:pt x="112" y="169"/>
                    </a:lnTo>
                    <a:lnTo>
                      <a:pt x="97" y="119"/>
                    </a:lnTo>
                    <a:lnTo>
                      <a:pt x="96" y="103"/>
                    </a:lnTo>
                    <a:lnTo>
                      <a:pt x="101" y="110"/>
                    </a:lnTo>
                    <a:lnTo>
                      <a:pt x="116" y="142"/>
                    </a:lnTo>
                    <a:lnTo>
                      <a:pt x="153" y="159"/>
                    </a:lnTo>
                    <a:lnTo>
                      <a:pt x="115" y="139"/>
                    </a:lnTo>
                    <a:lnTo>
                      <a:pt x="102" y="106"/>
                    </a:lnTo>
                    <a:lnTo>
                      <a:pt x="99" y="84"/>
                    </a:lnTo>
                    <a:lnTo>
                      <a:pt x="106" y="94"/>
                    </a:lnTo>
                    <a:lnTo>
                      <a:pt x="103" y="74"/>
                    </a:lnTo>
                    <a:lnTo>
                      <a:pt x="127" y="128"/>
                    </a:lnTo>
                    <a:lnTo>
                      <a:pt x="104" y="71"/>
                    </a:lnTo>
                    <a:lnTo>
                      <a:pt x="102" y="56"/>
                    </a:lnTo>
                    <a:lnTo>
                      <a:pt x="109" y="69"/>
                    </a:lnTo>
                    <a:lnTo>
                      <a:pt x="108" y="44"/>
                    </a:lnTo>
                    <a:lnTo>
                      <a:pt x="117" y="56"/>
                    </a:lnTo>
                    <a:lnTo>
                      <a:pt x="151" y="97"/>
                    </a:lnTo>
                    <a:lnTo>
                      <a:pt x="117" y="54"/>
                    </a:lnTo>
                    <a:lnTo>
                      <a:pt x="112" y="30"/>
                    </a:lnTo>
                    <a:lnTo>
                      <a:pt x="118" y="37"/>
                    </a:lnTo>
                    <a:lnTo>
                      <a:pt x="115" y="18"/>
                    </a:lnTo>
                    <a:lnTo>
                      <a:pt x="120" y="24"/>
                    </a:lnTo>
                    <a:lnTo>
                      <a:pt x="121" y="10"/>
                    </a:lnTo>
                    <a:lnTo>
                      <a:pt x="120" y="4"/>
                    </a:lnTo>
                    <a:lnTo>
                      <a:pt x="118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6" name="Freeform 98"/>
              <p:cNvSpPr>
                <a:spLocks/>
              </p:cNvSpPr>
              <p:nvPr/>
            </p:nvSpPr>
            <p:spPr bwMode="ltGray">
              <a:xfrm>
                <a:off x="5642" y="3851"/>
                <a:ext cx="42" cy="254"/>
              </a:xfrm>
              <a:custGeom>
                <a:avLst/>
                <a:gdLst>
                  <a:gd name="T0" fmla="*/ 8 w 42"/>
                  <a:gd name="T1" fmla="*/ 0 h 254"/>
                  <a:gd name="T2" fmla="*/ 10 w 42"/>
                  <a:gd name="T3" fmla="*/ 4 h 254"/>
                  <a:gd name="T4" fmla="*/ 24 w 42"/>
                  <a:gd name="T5" fmla="*/ 50 h 254"/>
                  <a:gd name="T6" fmla="*/ 32 w 42"/>
                  <a:gd name="T7" fmla="*/ 92 h 254"/>
                  <a:gd name="T8" fmla="*/ 41 w 42"/>
                  <a:gd name="T9" fmla="*/ 145 h 254"/>
                  <a:gd name="T10" fmla="*/ 41 w 42"/>
                  <a:gd name="T11" fmla="*/ 202 h 254"/>
                  <a:gd name="T12" fmla="*/ 36 w 42"/>
                  <a:gd name="T13" fmla="*/ 253 h 254"/>
                  <a:gd name="T14" fmla="*/ 32 w 42"/>
                  <a:gd name="T15" fmla="*/ 253 h 254"/>
                  <a:gd name="T16" fmla="*/ 36 w 42"/>
                  <a:gd name="T17" fmla="*/ 202 h 254"/>
                  <a:gd name="T18" fmla="*/ 36 w 42"/>
                  <a:gd name="T19" fmla="*/ 161 h 254"/>
                  <a:gd name="T20" fmla="*/ 28 w 42"/>
                  <a:gd name="T21" fmla="*/ 115 h 254"/>
                  <a:gd name="T22" fmla="*/ 16 w 42"/>
                  <a:gd name="T23" fmla="*/ 69 h 254"/>
                  <a:gd name="T24" fmla="*/ 0 w 42"/>
                  <a:gd name="T25" fmla="*/ 11 h 254"/>
                  <a:gd name="T26" fmla="*/ 8 w 42"/>
                  <a:gd name="T27" fmla="*/ 0 h 2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2" h="254">
                    <a:moveTo>
                      <a:pt x="8" y="0"/>
                    </a:moveTo>
                    <a:lnTo>
                      <a:pt x="10" y="4"/>
                    </a:lnTo>
                    <a:lnTo>
                      <a:pt x="24" y="50"/>
                    </a:lnTo>
                    <a:lnTo>
                      <a:pt x="32" y="92"/>
                    </a:lnTo>
                    <a:lnTo>
                      <a:pt x="41" y="145"/>
                    </a:lnTo>
                    <a:lnTo>
                      <a:pt x="41" y="202"/>
                    </a:lnTo>
                    <a:lnTo>
                      <a:pt x="36" y="253"/>
                    </a:lnTo>
                    <a:lnTo>
                      <a:pt x="32" y="253"/>
                    </a:lnTo>
                    <a:lnTo>
                      <a:pt x="36" y="202"/>
                    </a:lnTo>
                    <a:lnTo>
                      <a:pt x="36" y="161"/>
                    </a:lnTo>
                    <a:lnTo>
                      <a:pt x="28" y="115"/>
                    </a:lnTo>
                    <a:lnTo>
                      <a:pt x="16" y="69"/>
                    </a:lnTo>
                    <a:lnTo>
                      <a:pt x="0" y="11"/>
                    </a:lnTo>
                    <a:lnTo>
                      <a:pt x="8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7" name="Freeform 99"/>
              <p:cNvSpPr>
                <a:spLocks/>
              </p:cNvSpPr>
              <p:nvPr/>
            </p:nvSpPr>
            <p:spPr bwMode="ltGray">
              <a:xfrm>
                <a:off x="4706" y="3391"/>
                <a:ext cx="37" cy="433"/>
              </a:xfrm>
              <a:custGeom>
                <a:avLst/>
                <a:gdLst>
                  <a:gd name="T0" fmla="*/ 28 w 37"/>
                  <a:gd name="T1" fmla="*/ 0 h 433"/>
                  <a:gd name="T2" fmla="*/ 36 w 37"/>
                  <a:gd name="T3" fmla="*/ 15 h 433"/>
                  <a:gd name="T4" fmla="*/ 25 w 37"/>
                  <a:gd name="T5" fmla="*/ 180 h 433"/>
                  <a:gd name="T6" fmla="*/ 27 w 37"/>
                  <a:gd name="T7" fmla="*/ 227 h 433"/>
                  <a:gd name="T8" fmla="*/ 31 w 37"/>
                  <a:gd name="T9" fmla="*/ 432 h 433"/>
                  <a:gd name="T10" fmla="*/ 9 w 37"/>
                  <a:gd name="T11" fmla="*/ 269 h 433"/>
                  <a:gd name="T12" fmla="*/ 5 w 37"/>
                  <a:gd name="T13" fmla="*/ 221 h 433"/>
                  <a:gd name="T14" fmla="*/ 1 w 37"/>
                  <a:gd name="T15" fmla="*/ 184 h 433"/>
                  <a:gd name="T16" fmla="*/ 0 w 37"/>
                  <a:gd name="T17" fmla="*/ 146 h 433"/>
                  <a:gd name="T18" fmla="*/ 4 w 37"/>
                  <a:gd name="T19" fmla="*/ 109 h 433"/>
                  <a:gd name="T20" fmla="*/ 8 w 37"/>
                  <a:gd name="T21" fmla="*/ 61 h 433"/>
                  <a:gd name="T22" fmla="*/ 28 w 37"/>
                  <a:gd name="T23" fmla="*/ 0 h 4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7" h="433">
                    <a:moveTo>
                      <a:pt x="28" y="0"/>
                    </a:moveTo>
                    <a:lnTo>
                      <a:pt x="36" y="15"/>
                    </a:lnTo>
                    <a:lnTo>
                      <a:pt x="25" y="180"/>
                    </a:lnTo>
                    <a:lnTo>
                      <a:pt x="27" y="227"/>
                    </a:lnTo>
                    <a:lnTo>
                      <a:pt x="31" y="432"/>
                    </a:lnTo>
                    <a:lnTo>
                      <a:pt x="9" y="269"/>
                    </a:lnTo>
                    <a:lnTo>
                      <a:pt x="5" y="221"/>
                    </a:lnTo>
                    <a:lnTo>
                      <a:pt x="1" y="184"/>
                    </a:lnTo>
                    <a:lnTo>
                      <a:pt x="0" y="146"/>
                    </a:lnTo>
                    <a:lnTo>
                      <a:pt x="4" y="109"/>
                    </a:lnTo>
                    <a:lnTo>
                      <a:pt x="8" y="61"/>
                    </a:lnTo>
                    <a:lnTo>
                      <a:pt x="28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8" name="Freeform 100"/>
              <p:cNvSpPr>
                <a:spLocks/>
              </p:cNvSpPr>
              <p:nvPr/>
            </p:nvSpPr>
            <p:spPr bwMode="ltGray">
              <a:xfrm>
                <a:off x="4368" y="3258"/>
                <a:ext cx="224" cy="609"/>
              </a:xfrm>
              <a:custGeom>
                <a:avLst/>
                <a:gdLst>
                  <a:gd name="T0" fmla="*/ 124 w 224"/>
                  <a:gd name="T1" fmla="*/ 24 h 609"/>
                  <a:gd name="T2" fmla="*/ 115 w 224"/>
                  <a:gd name="T3" fmla="*/ 45 h 609"/>
                  <a:gd name="T4" fmla="*/ 41 w 224"/>
                  <a:gd name="T5" fmla="*/ 61 h 609"/>
                  <a:gd name="T6" fmla="*/ 110 w 224"/>
                  <a:gd name="T7" fmla="*/ 61 h 609"/>
                  <a:gd name="T8" fmla="*/ 90 w 224"/>
                  <a:gd name="T9" fmla="*/ 106 h 609"/>
                  <a:gd name="T10" fmla="*/ 79 w 224"/>
                  <a:gd name="T11" fmla="*/ 129 h 609"/>
                  <a:gd name="T12" fmla="*/ 89 w 224"/>
                  <a:gd name="T13" fmla="*/ 132 h 609"/>
                  <a:gd name="T14" fmla="*/ 54 w 224"/>
                  <a:gd name="T15" fmla="*/ 168 h 609"/>
                  <a:gd name="T16" fmla="*/ 81 w 224"/>
                  <a:gd name="T17" fmla="*/ 168 h 609"/>
                  <a:gd name="T18" fmla="*/ 73 w 224"/>
                  <a:gd name="T19" fmla="*/ 183 h 609"/>
                  <a:gd name="T20" fmla="*/ 79 w 224"/>
                  <a:gd name="T21" fmla="*/ 195 h 609"/>
                  <a:gd name="T22" fmla="*/ 14 w 224"/>
                  <a:gd name="T23" fmla="*/ 258 h 609"/>
                  <a:gd name="T24" fmla="*/ 74 w 224"/>
                  <a:gd name="T25" fmla="*/ 242 h 609"/>
                  <a:gd name="T26" fmla="*/ 80 w 224"/>
                  <a:gd name="T27" fmla="*/ 263 h 609"/>
                  <a:gd name="T28" fmla="*/ 31 w 224"/>
                  <a:gd name="T29" fmla="*/ 321 h 609"/>
                  <a:gd name="T30" fmla="*/ 49 w 224"/>
                  <a:gd name="T31" fmla="*/ 311 h 609"/>
                  <a:gd name="T32" fmla="*/ 64 w 224"/>
                  <a:gd name="T33" fmla="*/ 326 h 609"/>
                  <a:gd name="T34" fmla="*/ 0 w 224"/>
                  <a:gd name="T35" fmla="*/ 439 h 609"/>
                  <a:gd name="T36" fmla="*/ 55 w 224"/>
                  <a:gd name="T37" fmla="*/ 376 h 609"/>
                  <a:gd name="T38" fmla="*/ 63 w 224"/>
                  <a:gd name="T39" fmla="*/ 399 h 609"/>
                  <a:gd name="T40" fmla="*/ 49 w 224"/>
                  <a:gd name="T41" fmla="*/ 425 h 609"/>
                  <a:gd name="T42" fmla="*/ 57 w 224"/>
                  <a:gd name="T43" fmla="*/ 444 h 609"/>
                  <a:gd name="T44" fmla="*/ 50 w 224"/>
                  <a:gd name="T45" fmla="*/ 487 h 609"/>
                  <a:gd name="T46" fmla="*/ 42 w 224"/>
                  <a:gd name="T47" fmla="*/ 573 h 609"/>
                  <a:gd name="T48" fmla="*/ 63 w 224"/>
                  <a:gd name="T49" fmla="*/ 503 h 609"/>
                  <a:gd name="T50" fmla="*/ 103 w 224"/>
                  <a:gd name="T51" fmla="*/ 606 h 609"/>
                  <a:gd name="T52" fmla="*/ 89 w 224"/>
                  <a:gd name="T53" fmla="*/ 461 h 609"/>
                  <a:gd name="T54" fmla="*/ 83 w 224"/>
                  <a:gd name="T55" fmla="*/ 412 h 609"/>
                  <a:gd name="T56" fmla="*/ 178 w 224"/>
                  <a:gd name="T57" fmla="*/ 606 h 609"/>
                  <a:gd name="T58" fmla="*/ 91 w 224"/>
                  <a:gd name="T59" fmla="*/ 385 h 609"/>
                  <a:gd name="T60" fmla="*/ 103 w 224"/>
                  <a:gd name="T61" fmla="*/ 376 h 609"/>
                  <a:gd name="T62" fmla="*/ 113 w 224"/>
                  <a:gd name="T63" fmla="*/ 419 h 609"/>
                  <a:gd name="T64" fmla="*/ 107 w 224"/>
                  <a:gd name="T65" fmla="*/ 337 h 609"/>
                  <a:gd name="T66" fmla="*/ 158 w 224"/>
                  <a:gd name="T67" fmla="*/ 526 h 609"/>
                  <a:gd name="T68" fmla="*/ 121 w 224"/>
                  <a:gd name="T69" fmla="*/ 274 h 609"/>
                  <a:gd name="T70" fmla="*/ 115 w 224"/>
                  <a:gd name="T71" fmla="*/ 234 h 609"/>
                  <a:gd name="T72" fmla="*/ 118 w 224"/>
                  <a:gd name="T73" fmla="*/ 199 h 609"/>
                  <a:gd name="T74" fmla="*/ 124 w 224"/>
                  <a:gd name="T75" fmla="*/ 168 h 609"/>
                  <a:gd name="T76" fmla="*/ 189 w 224"/>
                  <a:gd name="T77" fmla="*/ 336 h 609"/>
                  <a:gd name="T78" fmla="*/ 148 w 224"/>
                  <a:gd name="T79" fmla="*/ 240 h 609"/>
                  <a:gd name="T80" fmla="*/ 139 w 224"/>
                  <a:gd name="T81" fmla="*/ 148 h 609"/>
                  <a:gd name="T82" fmla="*/ 149 w 224"/>
                  <a:gd name="T83" fmla="*/ 163 h 609"/>
                  <a:gd name="T84" fmla="*/ 144 w 224"/>
                  <a:gd name="T85" fmla="*/ 132 h 609"/>
                  <a:gd name="T86" fmla="*/ 158 w 224"/>
                  <a:gd name="T87" fmla="*/ 132 h 609"/>
                  <a:gd name="T88" fmla="*/ 151 w 224"/>
                  <a:gd name="T89" fmla="*/ 87 h 609"/>
                  <a:gd name="T90" fmla="*/ 156 w 224"/>
                  <a:gd name="T91" fmla="*/ 47 h 609"/>
                  <a:gd name="T92" fmla="*/ 145 w 224"/>
                  <a:gd name="T93" fmla="*/ 18 h 6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24" h="609">
                    <a:moveTo>
                      <a:pt x="152" y="0"/>
                    </a:moveTo>
                    <a:lnTo>
                      <a:pt x="140" y="18"/>
                    </a:lnTo>
                    <a:lnTo>
                      <a:pt x="124" y="24"/>
                    </a:lnTo>
                    <a:lnTo>
                      <a:pt x="115" y="28"/>
                    </a:lnTo>
                    <a:lnTo>
                      <a:pt x="107" y="44"/>
                    </a:lnTo>
                    <a:lnTo>
                      <a:pt x="115" y="45"/>
                    </a:lnTo>
                    <a:lnTo>
                      <a:pt x="103" y="56"/>
                    </a:lnTo>
                    <a:lnTo>
                      <a:pt x="84" y="61"/>
                    </a:lnTo>
                    <a:lnTo>
                      <a:pt x="41" y="61"/>
                    </a:lnTo>
                    <a:lnTo>
                      <a:pt x="85" y="66"/>
                    </a:lnTo>
                    <a:lnTo>
                      <a:pt x="103" y="57"/>
                    </a:lnTo>
                    <a:lnTo>
                      <a:pt x="110" y="61"/>
                    </a:lnTo>
                    <a:lnTo>
                      <a:pt x="91" y="81"/>
                    </a:lnTo>
                    <a:lnTo>
                      <a:pt x="105" y="87"/>
                    </a:lnTo>
                    <a:lnTo>
                      <a:pt x="90" y="106"/>
                    </a:lnTo>
                    <a:lnTo>
                      <a:pt x="79" y="125"/>
                    </a:lnTo>
                    <a:lnTo>
                      <a:pt x="12" y="132"/>
                    </a:lnTo>
                    <a:lnTo>
                      <a:pt x="79" y="129"/>
                    </a:lnTo>
                    <a:lnTo>
                      <a:pt x="90" y="112"/>
                    </a:lnTo>
                    <a:lnTo>
                      <a:pt x="101" y="116"/>
                    </a:lnTo>
                    <a:lnTo>
                      <a:pt x="89" y="132"/>
                    </a:lnTo>
                    <a:lnTo>
                      <a:pt x="54" y="166"/>
                    </a:lnTo>
                    <a:lnTo>
                      <a:pt x="17" y="176"/>
                    </a:lnTo>
                    <a:lnTo>
                      <a:pt x="54" y="168"/>
                    </a:lnTo>
                    <a:lnTo>
                      <a:pt x="89" y="139"/>
                    </a:lnTo>
                    <a:lnTo>
                      <a:pt x="95" y="148"/>
                    </a:lnTo>
                    <a:lnTo>
                      <a:pt x="81" y="168"/>
                    </a:lnTo>
                    <a:lnTo>
                      <a:pt x="73" y="182"/>
                    </a:lnTo>
                    <a:lnTo>
                      <a:pt x="26" y="209"/>
                    </a:lnTo>
                    <a:lnTo>
                      <a:pt x="73" y="183"/>
                    </a:lnTo>
                    <a:lnTo>
                      <a:pt x="81" y="172"/>
                    </a:lnTo>
                    <a:lnTo>
                      <a:pt x="92" y="175"/>
                    </a:lnTo>
                    <a:lnTo>
                      <a:pt x="79" y="195"/>
                    </a:lnTo>
                    <a:lnTo>
                      <a:pt x="90" y="196"/>
                    </a:lnTo>
                    <a:lnTo>
                      <a:pt x="69" y="219"/>
                    </a:lnTo>
                    <a:lnTo>
                      <a:pt x="14" y="258"/>
                    </a:lnTo>
                    <a:lnTo>
                      <a:pt x="69" y="224"/>
                    </a:lnTo>
                    <a:lnTo>
                      <a:pt x="88" y="221"/>
                    </a:lnTo>
                    <a:lnTo>
                      <a:pt x="74" y="242"/>
                    </a:lnTo>
                    <a:lnTo>
                      <a:pt x="84" y="240"/>
                    </a:lnTo>
                    <a:lnTo>
                      <a:pt x="69" y="265"/>
                    </a:lnTo>
                    <a:lnTo>
                      <a:pt x="80" y="263"/>
                    </a:lnTo>
                    <a:lnTo>
                      <a:pt x="68" y="287"/>
                    </a:lnTo>
                    <a:lnTo>
                      <a:pt x="49" y="309"/>
                    </a:lnTo>
                    <a:lnTo>
                      <a:pt x="31" y="321"/>
                    </a:lnTo>
                    <a:lnTo>
                      <a:pt x="4" y="326"/>
                    </a:lnTo>
                    <a:lnTo>
                      <a:pt x="30" y="326"/>
                    </a:lnTo>
                    <a:lnTo>
                      <a:pt x="49" y="311"/>
                    </a:lnTo>
                    <a:lnTo>
                      <a:pt x="68" y="294"/>
                    </a:lnTo>
                    <a:lnTo>
                      <a:pt x="80" y="297"/>
                    </a:lnTo>
                    <a:lnTo>
                      <a:pt x="64" y="326"/>
                    </a:lnTo>
                    <a:lnTo>
                      <a:pt x="76" y="326"/>
                    </a:lnTo>
                    <a:lnTo>
                      <a:pt x="60" y="347"/>
                    </a:lnTo>
                    <a:lnTo>
                      <a:pt x="0" y="439"/>
                    </a:lnTo>
                    <a:lnTo>
                      <a:pt x="62" y="350"/>
                    </a:lnTo>
                    <a:lnTo>
                      <a:pt x="72" y="353"/>
                    </a:lnTo>
                    <a:lnTo>
                      <a:pt x="55" y="376"/>
                    </a:lnTo>
                    <a:lnTo>
                      <a:pt x="66" y="382"/>
                    </a:lnTo>
                    <a:lnTo>
                      <a:pt x="51" y="403"/>
                    </a:lnTo>
                    <a:lnTo>
                      <a:pt x="63" y="399"/>
                    </a:lnTo>
                    <a:lnTo>
                      <a:pt x="26" y="472"/>
                    </a:lnTo>
                    <a:lnTo>
                      <a:pt x="64" y="403"/>
                    </a:lnTo>
                    <a:lnTo>
                      <a:pt x="49" y="425"/>
                    </a:lnTo>
                    <a:lnTo>
                      <a:pt x="59" y="425"/>
                    </a:lnTo>
                    <a:lnTo>
                      <a:pt x="49" y="449"/>
                    </a:lnTo>
                    <a:lnTo>
                      <a:pt x="57" y="444"/>
                    </a:lnTo>
                    <a:lnTo>
                      <a:pt x="46" y="472"/>
                    </a:lnTo>
                    <a:lnTo>
                      <a:pt x="57" y="452"/>
                    </a:lnTo>
                    <a:lnTo>
                      <a:pt x="50" y="487"/>
                    </a:lnTo>
                    <a:lnTo>
                      <a:pt x="41" y="573"/>
                    </a:lnTo>
                    <a:lnTo>
                      <a:pt x="46" y="608"/>
                    </a:lnTo>
                    <a:lnTo>
                      <a:pt x="42" y="573"/>
                    </a:lnTo>
                    <a:lnTo>
                      <a:pt x="51" y="488"/>
                    </a:lnTo>
                    <a:lnTo>
                      <a:pt x="60" y="478"/>
                    </a:lnTo>
                    <a:lnTo>
                      <a:pt x="63" y="503"/>
                    </a:lnTo>
                    <a:lnTo>
                      <a:pt x="69" y="472"/>
                    </a:lnTo>
                    <a:lnTo>
                      <a:pt x="77" y="482"/>
                    </a:lnTo>
                    <a:lnTo>
                      <a:pt x="103" y="606"/>
                    </a:lnTo>
                    <a:lnTo>
                      <a:pt x="79" y="472"/>
                    </a:lnTo>
                    <a:lnTo>
                      <a:pt x="79" y="444"/>
                    </a:lnTo>
                    <a:lnTo>
                      <a:pt x="89" y="461"/>
                    </a:lnTo>
                    <a:lnTo>
                      <a:pt x="89" y="551"/>
                    </a:lnTo>
                    <a:lnTo>
                      <a:pt x="89" y="454"/>
                    </a:lnTo>
                    <a:lnTo>
                      <a:pt x="83" y="412"/>
                    </a:lnTo>
                    <a:lnTo>
                      <a:pt x="93" y="434"/>
                    </a:lnTo>
                    <a:lnTo>
                      <a:pt x="110" y="503"/>
                    </a:lnTo>
                    <a:lnTo>
                      <a:pt x="178" y="606"/>
                    </a:lnTo>
                    <a:lnTo>
                      <a:pt x="111" y="498"/>
                    </a:lnTo>
                    <a:lnTo>
                      <a:pt x="93" y="428"/>
                    </a:lnTo>
                    <a:lnTo>
                      <a:pt x="91" y="385"/>
                    </a:lnTo>
                    <a:lnTo>
                      <a:pt x="100" y="406"/>
                    </a:lnTo>
                    <a:lnTo>
                      <a:pt x="95" y="357"/>
                    </a:lnTo>
                    <a:lnTo>
                      <a:pt x="103" y="376"/>
                    </a:lnTo>
                    <a:lnTo>
                      <a:pt x="111" y="421"/>
                    </a:lnTo>
                    <a:lnTo>
                      <a:pt x="152" y="574"/>
                    </a:lnTo>
                    <a:lnTo>
                      <a:pt x="113" y="419"/>
                    </a:lnTo>
                    <a:lnTo>
                      <a:pt x="103" y="376"/>
                    </a:lnTo>
                    <a:lnTo>
                      <a:pt x="101" y="321"/>
                    </a:lnTo>
                    <a:lnTo>
                      <a:pt x="107" y="337"/>
                    </a:lnTo>
                    <a:lnTo>
                      <a:pt x="106" y="301"/>
                    </a:lnTo>
                    <a:lnTo>
                      <a:pt x="113" y="311"/>
                    </a:lnTo>
                    <a:lnTo>
                      <a:pt x="158" y="526"/>
                    </a:lnTo>
                    <a:lnTo>
                      <a:pt x="115" y="306"/>
                    </a:lnTo>
                    <a:lnTo>
                      <a:pt x="113" y="263"/>
                    </a:lnTo>
                    <a:lnTo>
                      <a:pt x="121" y="274"/>
                    </a:lnTo>
                    <a:lnTo>
                      <a:pt x="135" y="439"/>
                    </a:lnTo>
                    <a:lnTo>
                      <a:pt x="123" y="268"/>
                    </a:lnTo>
                    <a:lnTo>
                      <a:pt x="115" y="234"/>
                    </a:lnTo>
                    <a:lnTo>
                      <a:pt x="115" y="222"/>
                    </a:lnTo>
                    <a:lnTo>
                      <a:pt x="122" y="245"/>
                    </a:lnTo>
                    <a:lnTo>
                      <a:pt x="118" y="199"/>
                    </a:lnTo>
                    <a:lnTo>
                      <a:pt x="120" y="186"/>
                    </a:lnTo>
                    <a:lnTo>
                      <a:pt x="124" y="212"/>
                    </a:lnTo>
                    <a:lnTo>
                      <a:pt x="124" y="168"/>
                    </a:lnTo>
                    <a:lnTo>
                      <a:pt x="132" y="176"/>
                    </a:lnTo>
                    <a:lnTo>
                      <a:pt x="147" y="244"/>
                    </a:lnTo>
                    <a:lnTo>
                      <a:pt x="189" y="336"/>
                    </a:lnTo>
                    <a:lnTo>
                      <a:pt x="204" y="399"/>
                    </a:lnTo>
                    <a:lnTo>
                      <a:pt x="189" y="330"/>
                    </a:lnTo>
                    <a:lnTo>
                      <a:pt x="148" y="240"/>
                    </a:lnTo>
                    <a:lnTo>
                      <a:pt x="133" y="173"/>
                    </a:lnTo>
                    <a:lnTo>
                      <a:pt x="130" y="132"/>
                    </a:lnTo>
                    <a:lnTo>
                      <a:pt x="139" y="148"/>
                    </a:lnTo>
                    <a:lnTo>
                      <a:pt x="135" y="107"/>
                    </a:lnTo>
                    <a:lnTo>
                      <a:pt x="143" y="132"/>
                    </a:lnTo>
                    <a:lnTo>
                      <a:pt x="149" y="163"/>
                    </a:lnTo>
                    <a:lnTo>
                      <a:pt x="223" y="255"/>
                    </a:lnTo>
                    <a:lnTo>
                      <a:pt x="152" y="163"/>
                    </a:lnTo>
                    <a:lnTo>
                      <a:pt x="144" y="132"/>
                    </a:lnTo>
                    <a:lnTo>
                      <a:pt x="145" y="77"/>
                    </a:lnTo>
                    <a:lnTo>
                      <a:pt x="149" y="91"/>
                    </a:lnTo>
                    <a:lnTo>
                      <a:pt x="158" y="132"/>
                    </a:lnTo>
                    <a:lnTo>
                      <a:pt x="207" y="227"/>
                    </a:lnTo>
                    <a:lnTo>
                      <a:pt x="158" y="127"/>
                    </a:lnTo>
                    <a:lnTo>
                      <a:pt x="151" y="87"/>
                    </a:lnTo>
                    <a:lnTo>
                      <a:pt x="148" y="50"/>
                    </a:lnTo>
                    <a:lnTo>
                      <a:pt x="160" y="70"/>
                    </a:lnTo>
                    <a:lnTo>
                      <a:pt x="156" y="47"/>
                    </a:lnTo>
                    <a:lnTo>
                      <a:pt x="154" y="34"/>
                    </a:lnTo>
                    <a:lnTo>
                      <a:pt x="151" y="22"/>
                    </a:lnTo>
                    <a:lnTo>
                      <a:pt x="145" y="18"/>
                    </a:lnTo>
                    <a:lnTo>
                      <a:pt x="152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9" name="Freeform 101"/>
              <p:cNvSpPr>
                <a:spLocks/>
              </p:cNvSpPr>
              <p:nvPr/>
            </p:nvSpPr>
            <p:spPr bwMode="ltGray">
              <a:xfrm>
                <a:off x="4566" y="3358"/>
                <a:ext cx="109" cy="423"/>
              </a:xfrm>
              <a:custGeom>
                <a:avLst/>
                <a:gdLst>
                  <a:gd name="T0" fmla="*/ 106 w 109"/>
                  <a:gd name="T1" fmla="*/ 44 h 423"/>
                  <a:gd name="T2" fmla="*/ 68 w 109"/>
                  <a:gd name="T3" fmla="*/ 0 h 423"/>
                  <a:gd name="T4" fmla="*/ 56 w 109"/>
                  <a:gd name="T5" fmla="*/ 1 h 423"/>
                  <a:gd name="T6" fmla="*/ 46 w 109"/>
                  <a:gd name="T7" fmla="*/ 5 h 423"/>
                  <a:gd name="T8" fmla="*/ 38 w 109"/>
                  <a:gd name="T9" fmla="*/ 23 h 423"/>
                  <a:gd name="T10" fmla="*/ 18 w 109"/>
                  <a:gd name="T11" fmla="*/ 79 h 423"/>
                  <a:gd name="T12" fmla="*/ 11 w 109"/>
                  <a:gd name="T13" fmla="*/ 102 h 423"/>
                  <a:gd name="T14" fmla="*/ 6 w 109"/>
                  <a:gd name="T15" fmla="*/ 125 h 423"/>
                  <a:gd name="T16" fmla="*/ 1 w 109"/>
                  <a:gd name="T17" fmla="*/ 198 h 423"/>
                  <a:gd name="T18" fmla="*/ 0 w 109"/>
                  <a:gd name="T19" fmla="*/ 220 h 423"/>
                  <a:gd name="T20" fmla="*/ 1 w 109"/>
                  <a:gd name="T21" fmla="*/ 247 h 423"/>
                  <a:gd name="T22" fmla="*/ 4 w 109"/>
                  <a:gd name="T23" fmla="*/ 276 h 423"/>
                  <a:gd name="T24" fmla="*/ 12 w 109"/>
                  <a:gd name="T25" fmla="*/ 322 h 423"/>
                  <a:gd name="T26" fmla="*/ 19 w 109"/>
                  <a:gd name="T27" fmla="*/ 351 h 423"/>
                  <a:gd name="T28" fmla="*/ 29 w 109"/>
                  <a:gd name="T29" fmla="*/ 383 h 423"/>
                  <a:gd name="T30" fmla="*/ 49 w 109"/>
                  <a:gd name="T31" fmla="*/ 422 h 423"/>
                  <a:gd name="T32" fmla="*/ 39 w 109"/>
                  <a:gd name="T33" fmla="*/ 373 h 423"/>
                  <a:gd name="T34" fmla="*/ 31 w 109"/>
                  <a:gd name="T35" fmla="*/ 326 h 423"/>
                  <a:gd name="T36" fmla="*/ 26 w 109"/>
                  <a:gd name="T37" fmla="*/ 286 h 423"/>
                  <a:gd name="T38" fmla="*/ 28 w 109"/>
                  <a:gd name="T39" fmla="*/ 247 h 423"/>
                  <a:gd name="T40" fmla="*/ 29 w 109"/>
                  <a:gd name="T41" fmla="*/ 220 h 423"/>
                  <a:gd name="T42" fmla="*/ 26 w 109"/>
                  <a:gd name="T43" fmla="*/ 187 h 423"/>
                  <a:gd name="T44" fmla="*/ 24 w 109"/>
                  <a:gd name="T45" fmla="*/ 158 h 423"/>
                  <a:gd name="T46" fmla="*/ 32 w 109"/>
                  <a:gd name="T47" fmla="*/ 102 h 423"/>
                  <a:gd name="T48" fmla="*/ 34 w 109"/>
                  <a:gd name="T49" fmla="*/ 73 h 423"/>
                  <a:gd name="T50" fmla="*/ 41 w 109"/>
                  <a:gd name="T51" fmla="*/ 48 h 423"/>
                  <a:gd name="T52" fmla="*/ 56 w 109"/>
                  <a:gd name="T53" fmla="*/ 18 h 423"/>
                  <a:gd name="T54" fmla="*/ 71 w 109"/>
                  <a:gd name="T55" fmla="*/ 18 h 423"/>
                  <a:gd name="T56" fmla="*/ 108 w 109"/>
                  <a:gd name="T57" fmla="*/ 59 h 423"/>
                  <a:gd name="T58" fmla="*/ 106 w 109"/>
                  <a:gd name="T59" fmla="*/ 44 h 4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09" h="423">
                    <a:moveTo>
                      <a:pt x="106" y="44"/>
                    </a:moveTo>
                    <a:lnTo>
                      <a:pt x="68" y="0"/>
                    </a:lnTo>
                    <a:lnTo>
                      <a:pt x="56" y="1"/>
                    </a:lnTo>
                    <a:lnTo>
                      <a:pt x="46" y="5"/>
                    </a:lnTo>
                    <a:lnTo>
                      <a:pt x="38" y="23"/>
                    </a:lnTo>
                    <a:lnTo>
                      <a:pt x="18" y="79"/>
                    </a:lnTo>
                    <a:lnTo>
                      <a:pt x="11" y="102"/>
                    </a:lnTo>
                    <a:lnTo>
                      <a:pt x="6" y="125"/>
                    </a:lnTo>
                    <a:lnTo>
                      <a:pt x="1" y="198"/>
                    </a:lnTo>
                    <a:lnTo>
                      <a:pt x="0" y="220"/>
                    </a:lnTo>
                    <a:lnTo>
                      <a:pt x="1" y="247"/>
                    </a:lnTo>
                    <a:lnTo>
                      <a:pt x="4" y="276"/>
                    </a:lnTo>
                    <a:lnTo>
                      <a:pt x="12" y="322"/>
                    </a:lnTo>
                    <a:lnTo>
                      <a:pt x="19" y="351"/>
                    </a:lnTo>
                    <a:lnTo>
                      <a:pt x="29" y="383"/>
                    </a:lnTo>
                    <a:lnTo>
                      <a:pt x="49" y="422"/>
                    </a:lnTo>
                    <a:lnTo>
                      <a:pt x="39" y="373"/>
                    </a:lnTo>
                    <a:lnTo>
                      <a:pt x="31" y="326"/>
                    </a:lnTo>
                    <a:lnTo>
                      <a:pt x="26" y="286"/>
                    </a:lnTo>
                    <a:lnTo>
                      <a:pt x="28" y="247"/>
                    </a:lnTo>
                    <a:lnTo>
                      <a:pt x="29" y="220"/>
                    </a:lnTo>
                    <a:lnTo>
                      <a:pt x="26" y="187"/>
                    </a:lnTo>
                    <a:lnTo>
                      <a:pt x="24" y="158"/>
                    </a:lnTo>
                    <a:lnTo>
                      <a:pt x="32" y="102"/>
                    </a:lnTo>
                    <a:lnTo>
                      <a:pt x="34" y="73"/>
                    </a:lnTo>
                    <a:lnTo>
                      <a:pt x="41" y="48"/>
                    </a:lnTo>
                    <a:lnTo>
                      <a:pt x="56" y="18"/>
                    </a:lnTo>
                    <a:lnTo>
                      <a:pt x="71" y="18"/>
                    </a:lnTo>
                    <a:lnTo>
                      <a:pt x="108" y="59"/>
                    </a:lnTo>
                    <a:lnTo>
                      <a:pt x="106" y="44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0" name="Freeform 102"/>
              <p:cNvSpPr>
                <a:spLocks/>
              </p:cNvSpPr>
              <p:nvPr/>
            </p:nvSpPr>
            <p:spPr bwMode="ltGray">
              <a:xfrm>
                <a:off x="4808" y="3156"/>
                <a:ext cx="194" cy="455"/>
              </a:xfrm>
              <a:custGeom>
                <a:avLst/>
                <a:gdLst>
                  <a:gd name="T0" fmla="*/ 135 w 194"/>
                  <a:gd name="T1" fmla="*/ 454 h 455"/>
                  <a:gd name="T2" fmla="*/ 150 w 194"/>
                  <a:gd name="T3" fmla="*/ 376 h 455"/>
                  <a:gd name="T4" fmla="*/ 155 w 194"/>
                  <a:gd name="T5" fmla="*/ 343 h 455"/>
                  <a:gd name="T6" fmla="*/ 168 w 194"/>
                  <a:gd name="T7" fmla="*/ 301 h 455"/>
                  <a:gd name="T8" fmla="*/ 183 w 194"/>
                  <a:gd name="T9" fmla="*/ 262 h 455"/>
                  <a:gd name="T10" fmla="*/ 191 w 194"/>
                  <a:gd name="T11" fmla="*/ 239 h 455"/>
                  <a:gd name="T12" fmla="*/ 193 w 194"/>
                  <a:gd name="T13" fmla="*/ 216 h 455"/>
                  <a:gd name="T14" fmla="*/ 188 w 194"/>
                  <a:gd name="T15" fmla="*/ 182 h 455"/>
                  <a:gd name="T16" fmla="*/ 186 w 194"/>
                  <a:gd name="T17" fmla="*/ 147 h 455"/>
                  <a:gd name="T18" fmla="*/ 165 w 194"/>
                  <a:gd name="T19" fmla="*/ 61 h 455"/>
                  <a:gd name="T20" fmla="*/ 155 w 194"/>
                  <a:gd name="T21" fmla="*/ 41 h 455"/>
                  <a:gd name="T22" fmla="*/ 138 w 194"/>
                  <a:gd name="T23" fmla="*/ 18 h 455"/>
                  <a:gd name="T24" fmla="*/ 122 w 194"/>
                  <a:gd name="T25" fmla="*/ 4 h 455"/>
                  <a:gd name="T26" fmla="*/ 103 w 194"/>
                  <a:gd name="T27" fmla="*/ 0 h 455"/>
                  <a:gd name="T28" fmla="*/ 87 w 194"/>
                  <a:gd name="T29" fmla="*/ 10 h 455"/>
                  <a:gd name="T30" fmla="*/ 68 w 194"/>
                  <a:gd name="T31" fmla="*/ 18 h 455"/>
                  <a:gd name="T32" fmla="*/ 48 w 194"/>
                  <a:gd name="T33" fmla="*/ 45 h 455"/>
                  <a:gd name="T34" fmla="*/ 41 w 194"/>
                  <a:gd name="T35" fmla="*/ 64 h 455"/>
                  <a:gd name="T36" fmla="*/ 29 w 194"/>
                  <a:gd name="T37" fmla="*/ 91 h 455"/>
                  <a:gd name="T38" fmla="*/ 19 w 194"/>
                  <a:gd name="T39" fmla="*/ 116 h 455"/>
                  <a:gd name="T40" fmla="*/ 1 w 194"/>
                  <a:gd name="T41" fmla="*/ 235 h 455"/>
                  <a:gd name="T42" fmla="*/ 0 w 194"/>
                  <a:gd name="T43" fmla="*/ 258 h 455"/>
                  <a:gd name="T44" fmla="*/ 4 w 194"/>
                  <a:gd name="T45" fmla="*/ 297 h 455"/>
                  <a:gd name="T46" fmla="*/ 14 w 194"/>
                  <a:gd name="T47" fmla="*/ 409 h 455"/>
                  <a:gd name="T48" fmla="*/ 13 w 194"/>
                  <a:gd name="T49" fmla="*/ 298 h 455"/>
                  <a:gd name="T50" fmla="*/ 19 w 194"/>
                  <a:gd name="T51" fmla="*/ 251 h 455"/>
                  <a:gd name="T52" fmla="*/ 23 w 194"/>
                  <a:gd name="T53" fmla="*/ 221 h 455"/>
                  <a:gd name="T54" fmla="*/ 31 w 194"/>
                  <a:gd name="T55" fmla="*/ 182 h 455"/>
                  <a:gd name="T56" fmla="*/ 38 w 194"/>
                  <a:gd name="T57" fmla="*/ 143 h 455"/>
                  <a:gd name="T58" fmla="*/ 50 w 194"/>
                  <a:gd name="T59" fmla="*/ 103 h 455"/>
                  <a:gd name="T60" fmla="*/ 64 w 194"/>
                  <a:gd name="T61" fmla="*/ 68 h 455"/>
                  <a:gd name="T62" fmla="*/ 75 w 194"/>
                  <a:gd name="T63" fmla="*/ 37 h 455"/>
                  <a:gd name="T64" fmla="*/ 87 w 194"/>
                  <a:gd name="T65" fmla="*/ 18 h 455"/>
                  <a:gd name="T66" fmla="*/ 101 w 194"/>
                  <a:gd name="T67" fmla="*/ 11 h 455"/>
                  <a:gd name="T68" fmla="*/ 115 w 194"/>
                  <a:gd name="T69" fmla="*/ 18 h 455"/>
                  <a:gd name="T70" fmla="*/ 124 w 194"/>
                  <a:gd name="T71" fmla="*/ 34 h 455"/>
                  <a:gd name="T72" fmla="*/ 130 w 194"/>
                  <a:gd name="T73" fmla="*/ 64 h 455"/>
                  <a:gd name="T74" fmla="*/ 130 w 194"/>
                  <a:gd name="T75" fmla="*/ 87 h 455"/>
                  <a:gd name="T76" fmla="*/ 134 w 194"/>
                  <a:gd name="T77" fmla="*/ 129 h 455"/>
                  <a:gd name="T78" fmla="*/ 140 w 194"/>
                  <a:gd name="T79" fmla="*/ 155 h 455"/>
                  <a:gd name="T80" fmla="*/ 153 w 194"/>
                  <a:gd name="T81" fmla="*/ 195 h 455"/>
                  <a:gd name="T82" fmla="*/ 155 w 194"/>
                  <a:gd name="T83" fmla="*/ 216 h 455"/>
                  <a:gd name="T84" fmla="*/ 158 w 194"/>
                  <a:gd name="T85" fmla="*/ 237 h 455"/>
                  <a:gd name="T86" fmla="*/ 158 w 194"/>
                  <a:gd name="T87" fmla="*/ 267 h 455"/>
                  <a:gd name="T88" fmla="*/ 134 w 194"/>
                  <a:gd name="T89" fmla="*/ 369 h 455"/>
                  <a:gd name="T90" fmla="*/ 135 w 194"/>
                  <a:gd name="T91" fmla="*/ 454 h 4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194" h="455">
                    <a:moveTo>
                      <a:pt x="135" y="454"/>
                    </a:moveTo>
                    <a:lnTo>
                      <a:pt x="150" y="376"/>
                    </a:lnTo>
                    <a:lnTo>
                      <a:pt x="155" y="343"/>
                    </a:lnTo>
                    <a:lnTo>
                      <a:pt x="168" y="301"/>
                    </a:lnTo>
                    <a:lnTo>
                      <a:pt x="183" y="262"/>
                    </a:lnTo>
                    <a:lnTo>
                      <a:pt x="191" y="239"/>
                    </a:lnTo>
                    <a:lnTo>
                      <a:pt x="193" y="216"/>
                    </a:lnTo>
                    <a:lnTo>
                      <a:pt x="188" y="182"/>
                    </a:lnTo>
                    <a:lnTo>
                      <a:pt x="186" y="147"/>
                    </a:lnTo>
                    <a:lnTo>
                      <a:pt x="165" y="61"/>
                    </a:lnTo>
                    <a:lnTo>
                      <a:pt x="155" y="41"/>
                    </a:lnTo>
                    <a:lnTo>
                      <a:pt x="138" y="18"/>
                    </a:lnTo>
                    <a:lnTo>
                      <a:pt x="122" y="4"/>
                    </a:lnTo>
                    <a:lnTo>
                      <a:pt x="103" y="0"/>
                    </a:lnTo>
                    <a:lnTo>
                      <a:pt x="87" y="10"/>
                    </a:lnTo>
                    <a:lnTo>
                      <a:pt x="68" y="18"/>
                    </a:lnTo>
                    <a:lnTo>
                      <a:pt x="48" y="45"/>
                    </a:lnTo>
                    <a:lnTo>
                      <a:pt x="41" y="64"/>
                    </a:lnTo>
                    <a:lnTo>
                      <a:pt x="29" y="91"/>
                    </a:lnTo>
                    <a:lnTo>
                      <a:pt x="19" y="116"/>
                    </a:lnTo>
                    <a:lnTo>
                      <a:pt x="1" y="235"/>
                    </a:lnTo>
                    <a:lnTo>
                      <a:pt x="0" y="258"/>
                    </a:lnTo>
                    <a:lnTo>
                      <a:pt x="4" y="297"/>
                    </a:lnTo>
                    <a:lnTo>
                      <a:pt x="14" y="409"/>
                    </a:lnTo>
                    <a:lnTo>
                      <a:pt x="13" y="298"/>
                    </a:lnTo>
                    <a:lnTo>
                      <a:pt x="19" y="251"/>
                    </a:lnTo>
                    <a:lnTo>
                      <a:pt x="23" y="221"/>
                    </a:lnTo>
                    <a:lnTo>
                      <a:pt x="31" y="182"/>
                    </a:lnTo>
                    <a:lnTo>
                      <a:pt x="38" y="143"/>
                    </a:lnTo>
                    <a:lnTo>
                      <a:pt x="50" y="103"/>
                    </a:lnTo>
                    <a:lnTo>
                      <a:pt x="64" y="68"/>
                    </a:lnTo>
                    <a:lnTo>
                      <a:pt x="75" y="37"/>
                    </a:lnTo>
                    <a:lnTo>
                      <a:pt x="87" y="18"/>
                    </a:lnTo>
                    <a:lnTo>
                      <a:pt x="101" y="11"/>
                    </a:lnTo>
                    <a:lnTo>
                      <a:pt x="115" y="18"/>
                    </a:lnTo>
                    <a:lnTo>
                      <a:pt x="124" y="34"/>
                    </a:lnTo>
                    <a:lnTo>
                      <a:pt x="130" y="64"/>
                    </a:lnTo>
                    <a:lnTo>
                      <a:pt x="130" y="87"/>
                    </a:lnTo>
                    <a:lnTo>
                      <a:pt x="134" y="129"/>
                    </a:lnTo>
                    <a:lnTo>
                      <a:pt x="140" y="155"/>
                    </a:lnTo>
                    <a:lnTo>
                      <a:pt x="153" y="195"/>
                    </a:lnTo>
                    <a:lnTo>
                      <a:pt x="155" y="216"/>
                    </a:lnTo>
                    <a:lnTo>
                      <a:pt x="158" y="237"/>
                    </a:lnTo>
                    <a:lnTo>
                      <a:pt x="158" y="267"/>
                    </a:lnTo>
                    <a:lnTo>
                      <a:pt x="134" y="369"/>
                    </a:lnTo>
                    <a:lnTo>
                      <a:pt x="135" y="454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1" name="Freeform 103"/>
              <p:cNvSpPr>
                <a:spLocks/>
              </p:cNvSpPr>
              <p:nvPr/>
            </p:nvSpPr>
            <p:spPr bwMode="ltGray">
              <a:xfrm>
                <a:off x="4624" y="3675"/>
                <a:ext cx="162" cy="414"/>
              </a:xfrm>
              <a:custGeom>
                <a:avLst/>
                <a:gdLst>
                  <a:gd name="T0" fmla="*/ 157 w 162"/>
                  <a:gd name="T1" fmla="*/ 66 h 414"/>
                  <a:gd name="T2" fmla="*/ 124 w 162"/>
                  <a:gd name="T3" fmla="*/ 0 h 414"/>
                  <a:gd name="T4" fmla="*/ 102 w 162"/>
                  <a:gd name="T5" fmla="*/ 1 h 414"/>
                  <a:gd name="T6" fmla="*/ 84 w 162"/>
                  <a:gd name="T7" fmla="*/ 5 h 414"/>
                  <a:gd name="T8" fmla="*/ 69 w 162"/>
                  <a:gd name="T9" fmla="*/ 23 h 414"/>
                  <a:gd name="T10" fmla="*/ 33 w 162"/>
                  <a:gd name="T11" fmla="*/ 76 h 414"/>
                  <a:gd name="T12" fmla="*/ 20 w 162"/>
                  <a:gd name="T13" fmla="*/ 100 h 414"/>
                  <a:gd name="T14" fmla="*/ 11 w 162"/>
                  <a:gd name="T15" fmla="*/ 123 h 414"/>
                  <a:gd name="T16" fmla="*/ 3 w 162"/>
                  <a:gd name="T17" fmla="*/ 194 h 414"/>
                  <a:gd name="T18" fmla="*/ 0 w 162"/>
                  <a:gd name="T19" fmla="*/ 214 h 414"/>
                  <a:gd name="T20" fmla="*/ 3 w 162"/>
                  <a:gd name="T21" fmla="*/ 241 h 414"/>
                  <a:gd name="T22" fmla="*/ 8 w 162"/>
                  <a:gd name="T23" fmla="*/ 270 h 414"/>
                  <a:gd name="T24" fmla="*/ 24 w 162"/>
                  <a:gd name="T25" fmla="*/ 315 h 414"/>
                  <a:gd name="T26" fmla="*/ 35 w 162"/>
                  <a:gd name="T27" fmla="*/ 343 h 414"/>
                  <a:gd name="T28" fmla="*/ 53 w 162"/>
                  <a:gd name="T29" fmla="*/ 375 h 414"/>
                  <a:gd name="T30" fmla="*/ 90 w 162"/>
                  <a:gd name="T31" fmla="*/ 413 h 414"/>
                  <a:gd name="T32" fmla="*/ 72 w 162"/>
                  <a:gd name="T33" fmla="*/ 364 h 414"/>
                  <a:gd name="T34" fmla="*/ 56 w 162"/>
                  <a:gd name="T35" fmla="*/ 320 h 414"/>
                  <a:gd name="T36" fmla="*/ 47 w 162"/>
                  <a:gd name="T37" fmla="*/ 280 h 414"/>
                  <a:gd name="T38" fmla="*/ 51 w 162"/>
                  <a:gd name="T39" fmla="*/ 241 h 414"/>
                  <a:gd name="T40" fmla="*/ 53 w 162"/>
                  <a:gd name="T41" fmla="*/ 214 h 414"/>
                  <a:gd name="T42" fmla="*/ 47 w 162"/>
                  <a:gd name="T43" fmla="*/ 182 h 414"/>
                  <a:gd name="T44" fmla="*/ 44 w 162"/>
                  <a:gd name="T45" fmla="*/ 153 h 414"/>
                  <a:gd name="T46" fmla="*/ 60 w 162"/>
                  <a:gd name="T47" fmla="*/ 100 h 414"/>
                  <a:gd name="T48" fmla="*/ 62 w 162"/>
                  <a:gd name="T49" fmla="*/ 70 h 414"/>
                  <a:gd name="T50" fmla="*/ 75 w 162"/>
                  <a:gd name="T51" fmla="*/ 48 h 414"/>
                  <a:gd name="T52" fmla="*/ 102 w 162"/>
                  <a:gd name="T53" fmla="*/ 17 h 414"/>
                  <a:gd name="T54" fmla="*/ 115 w 162"/>
                  <a:gd name="T55" fmla="*/ 41 h 414"/>
                  <a:gd name="T56" fmla="*/ 161 w 162"/>
                  <a:gd name="T57" fmla="*/ 79 h 414"/>
                  <a:gd name="T58" fmla="*/ 157 w 162"/>
                  <a:gd name="T59" fmla="*/ 66 h 4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62" h="414">
                    <a:moveTo>
                      <a:pt x="157" y="66"/>
                    </a:moveTo>
                    <a:lnTo>
                      <a:pt x="124" y="0"/>
                    </a:lnTo>
                    <a:lnTo>
                      <a:pt x="102" y="1"/>
                    </a:lnTo>
                    <a:lnTo>
                      <a:pt x="84" y="5"/>
                    </a:lnTo>
                    <a:lnTo>
                      <a:pt x="69" y="23"/>
                    </a:lnTo>
                    <a:lnTo>
                      <a:pt x="33" y="76"/>
                    </a:lnTo>
                    <a:lnTo>
                      <a:pt x="20" y="100"/>
                    </a:lnTo>
                    <a:lnTo>
                      <a:pt x="11" y="123"/>
                    </a:lnTo>
                    <a:lnTo>
                      <a:pt x="3" y="194"/>
                    </a:lnTo>
                    <a:lnTo>
                      <a:pt x="0" y="214"/>
                    </a:lnTo>
                    <a:lnTo>
                      <a:pt x="3" y="241"/>
                    </a:lnTo>
                    <a:lnTo>
                      <a:pt x="8" y="270"/>
                    </a:lnTo>
                    <a:lnTo>
                      <a:pt x="24" y="315"/>
                    </a:lnTo>
                    <a:lnTo>
                      <a:pt x="35" y="343"/>
                    </a:lnTo>
                    <a:lnTo>
                      <a:pt x="53" y="375"/>
                    </a:lnTo>
                    <a:lnTo>
                      <a:pt x="90" y="413"/>
                    </a:lnTo>
                    <a:lnTo>
                      <a:pt x="72" y="364"/>
                    </a:lnTo>
                    <a:lnTo>
                      <a:pt x="56" y="320"/>
                    </a:lnTo>
                    <a:lnTo>
                      <a:pt x="47" y="280"/>
                    </a:lnTo>
                    <a:lnTo>
                      <a:pt x="51" y="241"/>
                    </a:lnTo>
                    <a:lnTo>
                      <a:pt x="53" y="214"/>
                    </a:lnTo>
                    <a:lnTo>
                      <a:pt x="47" y="182"/>
                    </a:lnTo>
                    <a:lnTo>
                      <a:pt x="44" y="153"/>
                    </a:lnTo>
                    <a:lnTo>
                      <a:pt x="60" y="100"/>
                    </a:lnTo>
                    <a:lnTo>
                      <a:pt x="62" y="70"/>
                    </a:lnTo>
                    <a:lnTo>
                      <a:pt x="75" y="48"/>
                    </a:lnTo>
                    <a:lnTo>
                      <a:pt x="102" y="17"/>
                    </a:lnTo>
                    <a:lnTo>
                      <a:pt x="115" y="41"/>
                    </a:lnTo>
                    <a:lnTo>
                      <a:pt x="161" y="79"/>
                    </a:lnTo>
                    <a:lnTo>
                      <a:pt x="157" y="66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2" name="Freeform 104"/>
              <p:cNvSpPr>
                <a:spLocks/>
              </p:cNvSpPr>
              <p:nvPr/>
            </p:nvSpPr>
            <p:spPr bwMode="ltGray">
              <a:xfrm>
                <a:off x="4815" y="3813"/>
                <a:ext cx="163" cy="279"/>
              </a:xfrm>
              <a:custGeom>
                <a:avLst/>
                <a:gdLst>
                  <a:gd name="T0" fmla="*/ 3 w 163"/>
                  <a:gd name="T1" fmla="*/ 44 h 279"/>
                  <a:gd name="T2" fmla="*/ 37 w 163"/>
                  <a:gd name="T3" fmla="*/ 0 h 279"/>
                  <a:gd name="T4" fmla="*/ 58 w 163"/>
                  <a:gd name="T5" fmla="*/ 1 h 279"/>
                  <a:gd name="T6" fmla="*/ 77 w 163"/>
                  <a:gd name="T7" fmla="*/ 4 h 279"/>
                  <a:gd name="T8" fmla="*/ 91 w 163"/>
                  <a:gd name="T9" fmla="*/ 15 h 279"/>
                  <a:gd name="T10" fmla="*/ 129 w 163"/>
                  <a:gd name="T11" fmla="*/ 51 h 279"/>
                  <a:gd name="T12" fmla="*/ 140 w 163"/>
                  <a:gd name="T13" fmla="*/ 67 h 279"/>
                  <a:gd name="T14" fmla="*/ 149 w 163"/>
                  <a:gd name="T15" fmla="*/ 83 h 279"/>
                  <a:gd name="T16" fmla="*/ 158 w 163"/>
                  <a:gd name="T17" fmla="*/ 130 h 279"/>
                  <a:gd name="T18" fmla="*/ 162 w 163"/>
                  <a:gd name="T19" fmla="*/ 144 h 279"/>
                  <a:gd name="T20" fmla="*/ 158 w 163"/>
                  <a:gd name="T21" fmla="*/ 163 h 279"/>
                  <a:gd name="T22" fmla="*/ 153 w 163"/>
                  <a:gd name="T23" fmla="*/ 181 h 279"/>
                  <a:gd name="T24" fmla="*/ 137 w 163"/>
                  <a:gd name="T25" fmla="*/ 212 h 279"/>
                  <a:gd name="T26" fmla="*/ 125 w 163"/>
                  <a:gd name="T27" fmla="*/ 232 h 279"/>
                  <a:gd name="T28" fmla="*/ 107 w 163"/>
                  <a:gd name="T29" fmla="*/ 252 h 279"/>
                  <a:gd name="T30" fmla="*/ 70 w 163"/>
                  <a:gd name="T31" fmla="*/ 278 h 279"/>
                  <a:gd name="T32" fmla="*/ 89 w 163"/>
                  <a:gd name="T33" fmla="*/ 245 h 279"/>
                  <a:gd name="T34" fmla="*/ 105 w 163"/>
                  <a:gd name="T35" fmla="*/ 216 h 279"/>
                  <a:gd name="T36" fmla="*/ 113 w 163"/>
                  <a:gd name="T37" fmla="*/ 189 h 279"/>
                  <a:gd name="T38" fmla="*/ 110 w 163"/>
                  <a:gd name="T39" fmla="*/ 163 h 279"/>
                  <a:gd name="T40" fmla="*/ 107 w 163"/>
                  <a:gd name="T41" fmla="*/ 144 h 279"/>
                  <a:gd name="T42" fmla="*/ 113 w 163"/>
                  <a:gd name="T43" fmla="*/ 123 h 279"/>
                  <a:gd name="T44" fmla="*/ 116 w 163"/>
                  <a:gd name="T45" fmla="*/ 103 h 279"/>
                  <a:gd name="T46" fmla="*/ 101 w 163"/>
                  <a:gd name="T47" fmla="*/ 67 h 279"/>
                  <a:gd name="T48" fmla="*/ 97 w 163"/>
                  <a:gd name="T49" fmla="*/ 47 h 279"/>
                  <a:gd name="T50" fmla="*/ 85 w 163"/>
                  <a:gd name="T51" fmla="*/ 32 h 279"/>
                  <a:gd name="T52" fmla="*/ 58 w 163"/>
                  <a:gd name="T53" fmla="*/ 11 h 279"/>
                  <a:gd name="T54" fmla="*/ 46 w 163"/>
                  <a:gd name="T55" fmla="*/ 27 h 279"/>
                  <a:gd name="T56" fmla="*/ 0 w 163"/>
                  <a:gd name="T57" fmla="*/ 53 h 279"/>
                  <a:gd name="T58" fmla="*/ 3 w 163"/>
                  <a:gd name="T59" fmla="*/ 44 h 2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63" h="279">
                    <a:moveTo>
                      <a:pt x="3" y="44"/>
                    </a:moveTo>
                    <a:lnTo>
                      <a:pt x="37" y="0"/>
                    </a:lnTo>
                    <a:lnTo>
                      <a:pt x="58" y="1"/>
                    </a:lnTo>
                    <a:lnTo>
                      <a:pt x="77" y="4"/>
                    </a:lnTo>
                    <a:lnTo>
                      <a:pt x="91" y="15"/>
                    </a:lnTo>
                    <a:lnTo>
                      <a:pt x="129" y="51"/>
                    </a:lnTo>
                    <a:lnTo>
                      <a:pt x="140" y="67"/>
                    </a:lnTo>
                    <a:lnTo>
                      <a:pt x="149" y="83"/>
                    </a:lnTo>
                    <a:lnTo>
                      <a:pt x="158" y="130"/>
                    </a:lnTo>
                    <a:lnTo>
                      <a:pt x="162" y="144"/>
                    </a:lnTo>
                    <a:lnTo>
                      <a:pt x="158" y="163"/>
                    </a:lnTo>
                    <a:lnTo>
                      <a:pt x="153" y="181"/>
                    </a:lnTo>
                    <a:lnTo>
                      <a:pt x="137" y="212"/>
                    </a:lnTo>
                    <a:lnTo>
                      <a:pt x="125" y="232"/>
                    </a:lnTo>
                    <a:lnTo>
                      <a:pt x="107" y="252"/>
                    </a:lnTo>
                    <a:lnTo>
                      <a:pt x="70" y="278"/>
                    </a:lnTo>
                    <a:lnTo>
                      <a:pt x="89" y="245"/>
                    </a:lnTo>
                    <a:lnTo>
                      <a:pt x="105" y="216"/>
                    </a:lnTo>
                    <a:lnTo>
                      <a:pt x="113" y="189"/>
                    </a:lnTo>
                    <a:lnTo>
                      <a:pt x="110" y="163"/>
                    </a:lnTo>
                    <a:lnTo>
                      <a:pt x="107" y="144"/>
                    </a:lnTo>
                    <a:lnTo>
                      <a:pt x="113" y="123"/>
                    </a:lnTo>
                    <a:lnTo>
                      <a:pt x="116" y="103"/>
                    </a:lnTo>
                    <a:lnTo>
                      <a:pt x="101" y="67"/>
                    </a:lnTo>
                    <a:lnTo>
                      <a:pt x="97" y="47"/>
                    </a:lnTo>
                    <a:lnTo>
                      <a:pt x="85" y="32"/>
                    </a:lnTo>
                    <a:lnTo>
                      <a:pt x="58" y="11"/>
                    </a:lnTo>
                    <a:lnTo>
                      <a:pt x="46" y="27"/>
                    </a:lnTo>
                    <a:lnTo>
                      <a:pt x="0" y="53"/>
                    </a:lnTo>
                    <a:lnTo>
                      <a:pt x="3" y="44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3" name="Freeform 105"/>
              <p:cNvSpPr>
                <a:spLocks/>
              </p:cNvSpPr>
              <p:nvPr/>
            </p:nvSpPr>
            <p:spPr bwMode="ltGray">
              <a:xfrm>
                <a:off x="5184" y="2633"/>
                <a:ext cx="313" cy="637"/>
              </a:xfrm>
              <a:custGeom>
                <a:avLst/>
                <a:gdLst>
                  <a:gd name="T0" fmla="*/ 294 w 313"/>
                  <a:gd name="T1" fmla="*/ 14 h 637"/>
                  <a:gd name="T2" fmla="*/ 292 w 313"/>
                  <a:gd name="T3" fmla="*/ 0 h 637"/>
                  <a:gd name="T4" fmla="*/ 269 w 313"/>
                  <a:gd name="T5" fmla="*/ 5 h 637"/>
                  <a:gd name="T6" fmla="*/ 256 w 313"/>
                  <a:gd name="T7" fmla="*/ 23 h 637"/>
                  <a:gd name="T8" fmla="*/ 8 w 313"/>
                  <a:gd name="T9" fmla="*/ 139 h 637"/>
                  <a:gd name="T10" fmla="*/ 229 w 313"/>
                  <a:gd name="T11" fmla="*/ 56 h 637"/>
                  <a:gd name="T12" fmla="*/ 232 w 313"/>
                  <a:gd name="T13" fmla="*/ 71 h 637"/>
                  <a:gd name="T14" fmla="*/ 124 w 313"/>
                  <a:gd name="T15" fmla="*/ 172 h 637"/>
                  <a:gd name="T16" fmla="*/ 258 w 313"/>
                  <a:gd name="T17" fmla="*/ 92 h 637"/>
                  <a:gd name="T18" fmla="*/ 241 w 313"/>
                  <a:gd name="T19" fmla="*/ 125 h 637"/>
                  <a:gd name="T20" fmla="*/ 198 w 313"/>
                  <a:gd name="T21" fmla="*/ 179 h 637"/>
                  <a:gd name="T22" fmla="*/ 67 w 313"/>
                  <a:gd name="T23" fmla="*/ 325 h 637"/>
                  <a:gd name="T24" fmla="*/ 73 w 313"/>
                  <a:gd name="T25" fmla="*/ 313 h 637"/>
                  <a:gd name="T26" fmla="*/ 158 w 313"/>
                  <a:gd name="T27" fmla="*/ 223 h 637"/>
                  <a:gd name="T28" fmla="*/ 225 w 313"/>
                  <a:gd name="T29" fmla="*/ 152 h 637"/>
                  <a:gd name="T30" fmla="*/ 256 w 313"/>
                  <a:gd name="T31" fmla="*/ 119 h 637"/>
                  <a:gd name="T32" fmla="*/ 261 w 313"/>
                  <a:gd name="T33" fmla="*/ 130 h 637"/>
                  <a:gd name="T34" fmla="*/ 225 w 313"/>
                  <a:gd name="T35" fmla="*/ 175 h 637"/>
                  <a:gd name="T36" fmla="*/ 172 w 313"/>
                  <a:gd name="T37" fmla="*/ 235 h 637"/>
                  <a:gd name="T38" fmla="*/ 241 w 313"/>
                  <a:gd name="T39" fmla="*/ 152 h 637"/>
                  <a:gd name="T40" fmla="*/ 261 w 313"/>
                  <a:gd name="T41" fmla="*/ 130 h 637"/>
                  <a:gd name="T42" fmla="*/ 264 w 313"/>
                  <a:gd name="T43" fmla="*/ 155 h 637"/>
                  <a:gd name="T44" fmla="*/ 241 w 313"/>
                  <a:gd name="T45" fmla="*/ 197 h 637"/>
                  <a:gd name="T46" fmla="*/ 172 w 313"/>
                  <a:gd name="T47" fmla="*/ 253 h 637"/>
                  <a:gd name="T48" fmla="*/ 114 w 313"/>
                  <a:gd name="T49" fmla="*/ 303 h 637"/>
                  <a:gd name="T50" fmla="*/ 182 w 313"/>
                  <a:gd name="T51" fmla="*/ 251 h 637"/>
                  <a:gd name="T52" fmla="*/ 251 w 313"/>
                  <a:gd name="T53" fmla="*/ 191 h 637"/>
                  <a:gd name="T54" fmla="*/ 248 w 313"/>
                  <a:gd name="T55" fmla="*/ 211 h 637"/>
                  <a:gd name="T56" fmla="*/ 251 w 313"/>
                  <a:gd name="T57" fmla="*/ 247 h 637"/>
                  <a:gd name="T58" fmla="*/ 240 w 313"/>
                  <a:gd name="T59" fmla="*/ 264 h 637"/>
                  <a:gd name="T60" fmla="*/ 184 w 313"/>
                  <a:gd name="T61" fmla="*/ 315 h 637"/>
                  <a:gd name="T62" fmla="*/ 77 w 313"/>
                  <a:gd name="T63" fmla="*/ 397 h 637"/>
                  <a:gd name="T64" fmla="*/ 93 w 313"/>
                  <a:gd name="T65" fmla="*/ 379 h 637"/>
                  <a:gd name="T66" fmla="*/ 225 w 313"/>
                  <a:gd name="T67" fmla="*/ 280 h 637"/>
                  <a:gd name="T68" fmla="*/ 266 w 313"/>
                  <a:gd name="T69" fmla="*/ 237 h 637"/>
                  <a:gd name="T70" fmla="*/ 161 w 313"/>
                  <a:gd name="T71" fmla="*/ 365 h 637"/>
                  <a:gd name="T72" fmla="*/ 265 w 313"/>
                  <a:gd name="T73" fmla="*/ 276 h 637"/>
                  <a:gd name="T74" fmla="*/ 262 w 313"/>
                  <a:gd name="T75" fmla="*/ 312 h 637"/>
                  <a:gd name="T76" fmla="*/ 210 w 313"/>
                  <a:gd name="T77" fmla="*/ 397 h 637"/>
                  <a:gd name="T78" fmla="*/ 120 w 313"/>
                  <a:gd name="T79" fmla="*/ 457 h 637"/>
                  <a:gd name="T80" fmla="*/ 36 w 313"/>
                  <a:gd name="T81" fmla="*/ 512 h 637"/>
                  <a:gd name="T82" fmla="*/ 162 w 313"/>
                  <a:gd name="T83" fmla="*/ 435 h 637"/>
                  <a:gd name="T84" fmla="*/ 214 w 313"/>
                  <a:gd name="T85" fmla="*/ 391 h 637"/>
                  <a:gd name="T86" fmla="*/ 261 w 313"/>
                  <a:gd name="T87" fmla="*/ 326 h 637"/>
                  <a:gd name="T88" fmla="*/ 256 w 313"/>
                  <a:gd name="T89" fmla="*/ 355 h 637"/>
                  <a:gd name="T90" fmla="*/ 253 w 313"/>
                  <a:gd name="T91" fmla="*/ 384 h 637"/>
                  <a:gd name="T92" fmla="*/ 256 w 313"/>
                  <a:gd name="T93" fmla="*/ 412 h 637"/>
                  <a:gd name="T94" fmla="*/ 210 w 313"/>
                  <a:gd name="T95" fmla="*/ 467 h 637"/>
                  <a:gd name="T96" fmla="*/ 123 w 313"/>
                  <a:gd name="T97" fmla="*/ 518 h 637"/>
                  <a:gd name="T98" fmla="*/ 128 w 313"/>
                  <a:gd name="T99" fmla="*/ 513 h 637"/>
                  <a:gd name="T100" fmla="*/ 236 w 313"/>
                  <a:gd name="T101" fmla="*/ 446 h 637"/>
                  <a:gd name="T102" fmla="*/ 230 w 313"/>
                  <a:gd name="T103" fmla="*/ 463 h 637"/>
                  <a:gd name="T104" fmla="*/ 236 w 313"/>
                  <a:gd name="T105" fmla="*/ 473 h 637"/>
                  <a:gd name="T106" fmla="*/ 241 w 313"/>
                  <a:gd name="T107" fmla="*/ 490 h 637"/>
                  <a:gd name="T108" fmla="*/ 188 w 313"/>
                  <a:gd name="T109" fmla="*/ 541 h 637"/>
                  <a:gd name="T110" fmla="*/ 130 w 313"/>
                  <a:gd name="T111" fmla="*/ 551 h 637"/>
                  <a:gd name="T112" fmla="*/ 236 w 313"/>
                  <a:gd name="T113" fmla="*/ 506 h 637"/>
                  <a:gd name="T114" fmla="*/ 230 w 313"/>
                  <a:gd name="T115" fmla="*/ 532 h 637"/>
                  <a:gd name="T116" fmla="*/ 237 w 313"/>
                  <a:gd name="T117" fmla="*/ 546 h 637"/>
                  <a:gd name="T118" fmla="*/ 114 w 313"/>
                  <a:gd name="T119" fmla="*/ 636 h 637"/>
                  <a:gd name="T120" fmla="*/ 230 w 313"/>
                  <a:gd name="T121" fmla="*/ 568 h 637"/>
                  <a:gd name="T122" fmla="*/ 255 w 313"/>
                  <a:gd name="T123" fmla="*/ 543 h 637"/>
                  <a:gd name="T124" fmla="*/ 270 w 313"/>
                  <a:gd name="T125" fmla="*/ 520 h 6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313" h="637">
                    <a:moveTo>
                      <a:pt x="289" y="48"/>
                    </a:moveTo>
                    <a:lnTo>
                      <a:pt x="294" y="14"/>
                    </a:lnTo>
                    <a:lnTo>
                      <a:pt x="312" y="11"/>
                    </a:lnTo>
                    <a:lnTo>
                      <a:pt x="292" y="0"/>
                    </a:lnTo>
                    <a:lnTo>
                      <a:pt x="283" y="1"/>
                    </a:lnTo>
                    <a:lnTo>
                      <a:pt x="269" y="5"/>
                    </a:lnTo>
                    <a:lnTo>
                      <a:pt x="269" y="15"/>
                    </a:lnTo>
                    <a:lnTo>
                      <a:pt x="256" y="23"/>
                    </a:lnTo>
                    <a:lnTo>
                      <a:pt x="151" y="113"/>
                    </a:lnTo>
                    <a:lnTo>
                      <a:pt x="8" y="139"/>
                    </a:lnTo>
                    <a:lnTo>
                      <a:pt x="150" y="112"/>
                    </a:lnTo>
                    <a:lnTo>
                      <a:pt x="229" y="56"/>
                    </a:lnTo>
                    <a:lnTo>
                      <a:pt x="256" y="48"/>
                    </a:lnTo>
                    <a:lnTo>
                      <a:pt x="232" y="71"/>
                    </a:lnTo>
                    <a:lnTo>
                      <a:pt x="256" y="74"/>
                    </a:lnTo>
                    <a:lnTo>
                      <a:pt x="124" y="172"/>
                    </a:lnTo>
                    <a:lnTo>
                      <a:pt x="214" y="110"/>
                    </a:lnTo>
                    <a:lnTo>
                      <a:pt x="258" y="92"/>
                    </a:lnTo>
                    <a:lnTo>
                      <a:pt x="256" y="106"/>
                    </a:lnTo>
                    <a:lnTo>
                      <a:pt x="241" y="125"/>
                    </a:lnTo>
                    <a:lnTo>
                      <a:pt x="229" y="142"/>
                    </a:lnTo>
                    <a:lnTo>
                      <a:pt x="198" y="179"/>
                    </a:lnTo>
                    <a:lnTo>
                      <a:pt x="141" y="247"/>
                    </a:lnTo>
                    <a:lnTo>
                      <a:pt x="67" y="325"/>
                    </a:lnTo>
                    <a:lnTo>
                      <a:pt x="9" y="379"/>
                    </a:lnTo>
                    <a:lnTo>
                      <a:pt x="73" y="313"/>
                    </a:lnTo>
                    <a:lnTo>
                      <a:pt x="110" y="273"/>
                    </a:lnTo>
                    <a:lnTo>
                      <a:pt x="158" y="223"/>
                    </a:lnTo>
                    <a:lnTo>
                      <a:pt x="183" y="191"/>
                    </a:lnTo>
                    <a:lnTo>
                      <a:pt x="225" y="152"/>
                    </a:lnTo>
                    <a:lnTo>
                      <a:pt x="241" y="136"/>
                    </a:lnTo>
                    <a:lnTo>
                      <a:pt x="256" y="119"/>
                    </a:lnTo>
                    <a:lnTo>
                      <a:pt x="248" y="122"/>
                    </a:lnTo>
                    <a:lnTo>
                      <a:pt x="261" y="130"/>
                    </a:lnTo>
                    <a:lnTo>
                      <a:pt x="246" y="142"/>
                    </a:lnTo>
                    <a:lnTo>
                      <a:pt x="225" y="175"/>
                    </a:lnTo>
                    <a:lnTo>
                      <a:pt x="201" y="210"/>
                    </a:lnTo>
                    <a:lnTo>
                      <a:pt x="172" y="235"/>
                    </a:lnTo>
                    <a:lnTo>
                      <a:pt x="219" y="179"/>
                    </a:lnTo>
                    <a:lnTo>
                      <a:pt x="241" y="152"/>
                    </a:lnTo>
                    <a:lnTo>
                      <a:pt x="256" y="130"/>
                    </a:lnTo>
                    <a:lnTo>
                      <a:pt x="261" y="130"/>
                    </a:lnTo>
                    <a:lnTo>
                      <a:pt x="250" y="164"/>
                    </a:lnTo>
                    <a:lnTo>
                      <a:pt x="264" y="155"/>
                    </a:lnTo>
                    <a:lnTo>
                      <a:pt x="256" y="175"/>
                    </a:lnTo>
                    <a:lnTo>
                      <a:pt x="241" y="197"/>
                    </a:lnTo>
                    <a:lnTo>
                      <a:pt x="210" y="230"/>
                    </a:lnTo>
                    <a:lnTo>
                      <a:pt x="172" y="253"/>
                    </a:lnTo>
                    <a:lnTo>
                      <a:pt x="141" y="280"/>
                    </a:lnTo>
                    <a:lnTo>
                      <a:pt x="114" y="303"/>
                    </a:lnTo>
                    <a:lnTo>
                      <a:pt x="130" y="292"/>
                    </a:lnTo>
                    <a:lnTo>
                      <a:pt x="182" y="251"/>
                    </a:lnTo>
                    <a:lnTo>
                      <a:pt x="241" y="202"/>
                    </a:lnTo>
                    <a:lnTo>
                      <a:pt x="251" y="191"/>
                    </a:lnTo>
                    <a:lnTo>
                      <a:pt x="261" y="175"/>
                    </a:lnTo>
                    <a:lnTo>
                      <a:pt x="248" y="211"/>
                    </a:lnTo>
                    <a:lnTo>
                      <a:pt x="270" y="198"/>
                    </a:lnTo>
                    <a:lnTo>
                      <a:pt x="251" y="247"/>
                    </a:lnTo>
                    <a:lnTo>
                      <a:pt x="246" y="257"/>
                    </a:lnTo>
                    <a:lnTo>
                      <a:pt x="240" y="264"/>
                    </a:lnTo>
                    <a:lnTo>
                      <a:pt x="213" y="290"/>
                    </a:lnTo>
                    <a:lnTo>
                      <a:pt x="184" y="315"/>
                    </a:lnTo>
                    <a:lnTo>
                      <a:pt x="129" y="358"/>
                    </a:lnTo>
                    <a:lnTo>
                      <a:pt x="77" y="397"/>
                    </a:lnTo>
                    <a:lnTo>
                      <a:pt x="0" y="451"/>
                    </a:lnTo>
                    <a:lnTo>
                      <a:pt x="93" y="379"/>
                    </a:lnTo>
                    <a:lnTo>
                      <a:pt x="188" y="307"/>
                    </a:lnTo>
                    <a:lnTo>
                      <a:pt x="225" y="280"/>
                    </a:lnTo>
                    <a:lnTo>
                      <a:pt x="248" y="250"/>
                    </a:lnTo>
                    <a:lnTo>
                      <a:pt x="266" y="237"/>
                    </a:lnTo>
                    <a:lnTo>
                      <a:pt x="269" y="238"/>
                    </a:lnTo>
                    <a:lnTo>
                      <a:pt x="161" y="365"/>
                    </a:lnTo>
                    <a:lnTo>
                      <a:pt x="244" y="279"/>
                    </a:lnTo>
                    <a:lnTo>
                      <a:pt x="265" y="276"/>
                    </a:lnTo>
                    <a:lnTo>
                      <a:pt x="241" y="322"/>
                    </a:lnTo>
                    <a:lnTo>
                      <a:pt x="262" y="312"/>
                    </a:lnTo>
                    <a:lnTo>
                      <a:pt x="230" y="364"/>
                    </a:lnTo>
                    <a:lnTo>
                      <a:pt x="210" y="397"/>
                    </a:lnTo>
                    <a:lnTo>
                      <a:pt x="172" y="424"/>
                    </a:lnTo>
                    <a:lnTo>
                      <a:pt x="120" y="457"/>
                    </a:lnTo>
                    <a:lnTo>
                      <a:pt x="73" y="490"/>
                    </a:lnTo>
                    <a:lnTo>
                      <a:pt x="36" y="512"/>
                    </a:lnTo>
                    <a:lnTo>
                      <a:pt x="9" y="523"/>
                    </a:lnTo>
                    <a:lnTo>
                      <a:pt x="162" y="435"/>
                    </a:lnTo>
                    <a:lnTo>
                      <a:pt x="197" y="410"/>
                    </a:lnTo>
                    <a:lnTo>
                      <a:pt x="214" y="391"/>
                    </a:lnTo>
                    <a:lnTo>
                      <a:pt x="238" y="358"/>
                    </a:lnTo>
                    <a:lnTo>
                      <a:pt x="261" y="326"/>
                    </a:lnTo>
                    <a:lnTo>
                      <a:pt x="237" y="371"/>
                    </a:lnTo>
                    <a:lnTo>
                      <a:pt x="256" y="355"/>
                    </a:lnTo>
                    <a:lnTo>
                      <a:pt x="236" y="392"/>
                    </a:lnTo>
                    <a:lnTo>
                      <a:pt x="253" y="384"/>
                    </a:lnTo>
                    <a:lnTo>
                      <a:pt x="234" y="427"/>
                    </a:lnTo>
                    <a:lnTo>
                      <a:pt x="256" y="412"/>
                    </a:lnTo>
                    <a:lnTo>
                      <a:pt x="236" y="435"/>
                    </a:lnTo>
                    <a:lnTo>
                      <a:pt x="210" y="467"/>
                    </a:lnTo>
                    <a:lnTo>
                      <a:pt x="188" y="477"/>
                    </a:lnTo>
                    <a:lnTo>
                      <a:pt x="123" y="518"/>
                    </a:lnTo>
                    <a:lnTo>
                      <a:pt x="63" y="541"/>
                    </a:lnTo>
                    <a:lnTo>
                      <a:pt x="128" y="513"/>
                    </a:lnTo>
                    <a:lnTo>
                      <a:pt x="183" y="479"/>
                    </a:lnTo>
                    <a:lnTo>
                      <a:pt x="236" y="446"/>
                    </a:lnTo>
                    <a:lnTo>
                      <a:pt x="251" y="430"/>
                    </a:lnTo>
                    <a:lnTo>
                      <a:pt x="230" y="463"/>
                    </a:lnTo>
                    <a:lnTo>
                      <a:pt x="246" y="457"/>
                    </a:lnTo>
                    <a:lnTo>
                      <a:pt x="236" y="473"/>
                    </a:lnTo>
                    <a:lnTo>
                      <a:pt x="230" y="496"/>
                    </a:lnTo>
                    <a:lnTo>
                      <a:pt x="241" y="490"/>
                    </a:lnTo>
                    <a:lnTo>
                      <a:pt x="227" y="509"/>
                    </a:lnTo>
                    <a:lnTo>
                      <a:pt x="188" y="541"/>
                    </a:lnTo>
                    <a:lnTo>
                      <a:pt x="162" y="545"/>
                    </a:lnTo>
                    <a:lnTo>
                      <a:pt x="130" y="551"/>
                    </a:lnTo>
                    <a:lnTo>
                      <a:pt x="193" y="535"/>
                    </a:lnTo>
                    <a:lnTo>
                      <a:pt x="236" y="506"/>
                    </a:lnTo>
                    <a:lnTo>
                      <a:pt x="246" y="484"/>
                    </a:lnTo>
                    <a:lnTo>
                      <a:pt x="230" y="532"/>
                    </a:lnTo>
                    <a:lnTo>
                      <a:pt x="248" y="520"/>
                    </a:lnTo>
                    <a:lnTo>
                      <a:pt x="237" y="546"/>
                    </a:lnTo>
                    <a:lnTo>
                      <a:pt x="219" y="581"/>
                    </a:lnTo>
                    <a:lnTo>
                      <a:pt x="114" y="636"/>
                    </a:lnTo>
                    <a:lnTo>
                      <a:pt x="220" y="585"/>
                    </a:lnTo>
                    <a:lnTo>
                      <a:pt x="230" y="568"/>
                    </a:lnTo>
                    <a:lnTo>
                      <a:pt x="237" y="556"/>
                    </a:lnTo>
                    <a:lnTo>
                      <a:pt x="255" y="543"/>
                    </a:lnTo>
                    <a:lnTo>
                      <a:pt x="266" y="569"/>
                    </a:lnTo>
                    <a:lnTo>
                      <a:pt x="270" y="520"/>
                    </a:lnTo>
                    <a:lnTo>
                      <a:pt x="289" y="48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4" name="Freeform 106"/>
              <p:cNvSpPr>
                <a:spLocks/>
              </p:cNvSpPr>
              <p:nvPr/>
            </p:nvSpPr>
            <p:spPr bwMode="ltGray">
              <a:xfrm>
                <a:off x="4701" y="3326"/>
                <a:ext cx="277" cy="472"/>
              </a:xfrm>
              <a:custGeom>
                <a:avLst/>
                <a:gdLst>
                  <a:gd name="T0" fmla="*/ 126 w 277"/>
                  <a:gd name="T1" fmla="*/ 12 h 472"/>
                  <a:gd name="T2" fmla="*/ 19 w 277"/>
                  <a:gd name="T3" fmla="*/ 21 h 472"/>
                  <a:gd name="T4" fmla="*/ 118 w 277"/>
                  <a:gd name="T5" fmla="*/ 21 h 472"/>
                  <a:gd name="T6" fmla="*/ 102 w 277"/>
                  <a:gd name="T7" fmla="*/ 41 h 472"/>
                  <a:gd name="T8" fmla="*/ 102 w 277"/>
                  <a:gd name="T9" fmla="*/ 50 h 472"/>
                  <a:gd name="T10" fmla="*/ 54 w 277"/>
                  <a:gd name="T11" fmla="*/ 70 h 472"/>
                  <a:gd name="T12" fmla="*/ 90 w 277"/>
                  <a:gd name="T13" fmla="*/ 63 h 472"/>
                  <a:gd name="T14" fmla="*/ 90 w 277"/>
                  <a:gd name="T15" fmla="*/ 74 h 472"/>
                  <a:gd name="T16" fmla="*/ 98 w 277"/>
                  <a:gd name="T17" fmla="*/ 79 h 472"/>
                  <a:gd name="T18" fmla="*/ 11 w 277"/>
                  <a:gd name="T19" fmla="*/ 128 h 472"/>
                  <a:gd name="T20" fmla="*/ 94 w 277"/>
                  <a:gd name="T21" fmla="*/ 103 h 472"/>
                  <a:gd name="T22" fmla="*/ 74 w 277"/>
                  <a:gd name="T23" fmla="*/ 136 h 472"/>
                  <a:gd name="T24" fmla="*/ 11 w 277"/>
                  <a:gd name="T25" fmla="*/ 157 h 472"/>
                  <a:gd name="T26" fmla="*/ 78 w 277"/>
                  <a:gd name="T27" fmla="*/ 141 h 472"/>
                  <a:gd name="T28" fmla="*/ 27 w 277"/>
                  <a:gd name="T29" fmla="*/ 178 h 472"/>
                  <a:gd name="T30" fmla="*/ 58 w 277"/>
                  <a:gd name="T31" fmla="*/ 161 h 472"/>
                  <a:gd name="T32" fmla="*/ 78 w 277"/>
                  <a:gd name="T33" fmla="*/ 157 h 472"/>
                  <a:gd name="T34" fmla="*/ 78 w 277"/>
                  <a:gd name="T35" fmla="*/ 169 h 472"/>
                  <a:gd name="T36" fmla="*/ 66 w 277"/>
                  <a:gd name="T37" fmla="*/ 194 h 472"/>
                  <a:gd name="T38" fmla="*/ 7 w 277"/>
                  <a:gd name="T39" fmla="*/ 223 h 472"/>
                  <a:gd name="T40" fmla="*/ 74 w 277"/>
                  <a:gd name="T41" fmla="*/ 198 h 472"/>
                  <a:gd name="T42" fmla="*/ 62 w 277"/>
                  <a:gd name="T43" fmla="*/ 231 h 472"/>
                  <a:gd name="T44" fmla="*/ 47 w 277"/>
                  <a:gd name="T45" fmla="*/ 252 h 472"/>
                  <a:gd name="T46" fmla="*/ 54 w 277"/>
                  <a:gd name="T47" fmla="*/ 252 h 472"/>
                  <a:gd name="T48" fmla="*/ 54 w 277"/>
                  <a:gd name="T49" fmla="*/ 265 h 472"/>
                  <a:gd name="T50" fmla="*/ 11 w 277"/>
                  <a:gd name="T51" fmla="*/ 293 h 472"/>
                  <a:gd name="T52" fmla="*/ 47 w 277"/>
                  <a:gd name="T53" fmla="*/ 289 h 472"/>
                  <a:gd name="T54" fmla="*/ 47 w 277"/>
                  <a:gd name="T55" fmla="*/ 293 h 472"/>
                  <a:gd name="T56" fmla="*/ 51 w 277"/>
                  <a:gd name="T57" fmla="*/ 306 h 472"/>
                  <a:gd name="T58" fmla="*/ 42 w 277"/>
                  <a:gd name="T59" fmla="*/ 331 h 472"/>
                  <a:gd name="T60" fmla="*/ 51 w 277"/>
                  <a:gd name="T61" fmla="*/ 342 h 472"/>
                  <a:gd name="T62" fmla="*/ 54 w 277"/>
                  <a:gd name="T63" fmla="*/ 397 h 472"/>
                  <a:gd name="T64" fmla="*/ 62 w 277"/>
                  <a:gd name="T65" fmla="*/ 331 h 472"/>
                  <a:gd name="T66" fmla="*/ 129 w 277"/>
                  <a:gd name="T67" fmla="*/ 471 h 472"/>
                  <a:gd name="T68" fmla="*/ 90 w 277"/>
                  <a:gd name="T69" fmla="*/ 306 h 472"/>
                  <a:gd name="T70" fmla="*/ 90 w 277"/>
                  <a:gd name="T71" fmla="*/ 302 h 472"/>
                  <a:gd name="T72" fmla="*/ 94 w 277"/>
                  <a:gd name="T73" fmla="*/ 289 h 472"/>
                  <a:gd name="T74" fmla="*/ 149 w 277"/>
                  <a:gd name="T75" fmla="*/ 371 h 472"/>
                  <a:gd name="T76" fmla="*/ 113 w 277"/>
                  <a:gd name="T77" fmla="*/ 326 h 472"/>
                  <a:gd name="T78" fmla="*/ 102 w 277"/>
                  <a:gd name="T79" fmla="*/ 252 h 472"/>
                  <a:gd name="T80" fmla="*/ 105 w 277"/>
                  <a:gd name="T81" fmla="*/ 231 h 472"/>
                  <a:gd name="T82" fmla="*/ 126 w 277"/>
                  <a:gd name="T83" fmla="*/ 280 h 472"/>
                  <a:gd name="T84" fmla="*/ 113 w 277"/>
                  <a:gd name="T85" fmla="*/ 205 h 472"/>
                  <a:gd name="T86" fmla="*/ 134 w 277"/>
                  <a:gd name="T87" fmla="*/ 194 h 472"/>
                  <a:gd name="T88" fmla="*/ 149 w 277"/>
                  <a:gd name="T89" fmla="*/ 244 h 472"/>
                  <a:gd name="T90" fmla="*/ 129 w 277"/>
                  <a:gd name="T91" fmla="*/ 157 h 472"/>
                  <a:gd name="T92" fmla="*/ 134 w 277"/>
                  <a:gd name="T93" fmla="*/ 148 h 472"/>
                  <a:gd name="T94" fmla="*/ 138 w 277"/>
                  <a:gd name="T95" fmla="*/ 108 h 472"/>
                  <a:gd name="T96" fmla="*/ 156 w 277"/>
                  <a:gd name="T97" fmla="*/ 112 h 472"/>
                  <a:gd name="T98" fmla="*/ 228 w 277"/>
                  <a:gd name="T99" fmla="*/ 218 h 472"/>
                  <a:gd name="T100" fmla="*/ 177 w 277"/>
                  <a:gd name="T101" fmla="*/ 157 h 472"/>
                  <a:gd name="T102" fmla="*/ 149 w 277"/>
                  <a:gd name="T103" fmla="*/ 70 h 472"/>
                  <a:gd name="T104" fmla="*/ 156 w 277"/>
                  <a:gd name="T105" fmla="*/ 54 h 472"/>
                  <a:gd name="T106" fmla="*/ 192 w 277"/>
                  <a:gd name="T107" fmla="*/ 103 h 472"/>
                  <a:gd name="T108" fmla="*/ 185 w 277"/>
                  <a:gd name="T109" fmla="*/ 99 h 472"/>
                  <a:gd name="T110" fmla="*/ 169 w 277"/>
                  <a:gd name="T111" fmla="*/ 33 h 472"/>
                  <a:gd name="T112" fmla="*/ 212 w 277"/>
                  <a:gd name="T113" fmla="*/ 99 h 472"/>
                  <a:gd name="T114" fmla="*/ 184 w 277"/>
                  <a:gd name="T115" fmla="*/ 66 h 472"/>
                  <a:gd name="T116" fmla="*/ 162 w 277"/>
                  <a:gd name="T117" fmla="*/ 4 h 4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77" h="472">
                    <a:moveTo>
                      <a:pt x="155" y="5"/>
                    </a:moveTo>
                    <a:lnTo>
                      <a:pt x="138" y="0"/>
                    </a:lnTo>
                    <a:lnTo>
                      <a:pt x="126" y="12"/>
                    </a:lnTo>
                    <a:lnTo>
                      <a:pt x="113" y="17"/>
                    </a:lnTo>
                    <a:lnTo>
                      <a:pt x="86" y="21"/>
                    </a:lnTo>
                    <a:lnTo>
                      <a:pt x="19" y="21"/>
                    </a:lnTo>
                    <a:lnTo>
                      <a:pt x="86" y="24"/>
                    </a:lnTo>
                    <a:lnTo>
                      <a:pt x="105" y="17"/>
                    </a:lnTo>
                    <a:lnTo>
                      <a:pt x="118" y="21"/>
                    </a:lnTo>
                    <a:lnTo>
                      <a:pt x="102" y="28"/>
                    </a:lnTo>
                    <a:lnTo>
                      <a:pt x="113" y="28"/>
                    </a:lnTo>
                    <a:lnTo>
                      <a:pt x="102" y="41"/>
                    </a:lnTo>
                    <a:lnTo>
                      <a:pt x="15" y="112"/>
                    </a:lnTo>
                    <a:lnTo>
                      <a:pt x="105" y="41"/>
                    </a:lnTo>
                    <a:lnTo>
                      <a:pt x="102" y="50"/>
                    </a:lnTo>
                    <a:lnTo>
                      <a:pt x="90" y="63"/>
                    </a:lnTo>
                    <a:lnTo>
                      <a:pt x="78" y="66"/>
                    </a:lnTo>
                    <a:lnTo>
                      <a:pt x="54" y="70"/>
                    </a:lnTo>
                    <a:lnTo>
                      <a:pt x="15" y="63"/>
                    </a:lnTo>
                    <a:lnTo>
                      <a:pt x="78" y="70"/>
                    </a:lnTo>
                    <a:lnTo>
                      <a:pt x="90" y="63"/>
                    </a:lnTo>
                    <a:lnTo>
                      <a:pt x="102" y="57"/>
                    </a:lnTo>
                    <a:lnTo>
                      <a:pt x="98" y="70"/>
                    </a:lnTo>
                    <a:lnTo>
                      <a:pt x="90" y="74"/>
                    </a:lnTo>
                    <a:lnTo>
                      <a:pt x="11" y="115"/>
                    </a:lnTo>
                    <a:lnTo>
                      <a:pt x="90" y="79"/>
                    </a:lnTo>
                    <a:lnTo>
                      <a:pt x="98" y="79"/>
                    </a:lnTo>
                    <a:lnTo>
                      <a:pt x="90" y="90"/>
                    </a:lnTo>
                    <a:lnTo>
                      <a:pt x="78" y="103"/>
                    </a:lnTo>
                    <a:lnTo>
                      <a:pt x="11" y="128"/>
                    </a:lnTo>
                    <a:lnTo>
                      <a:pt x="86" y="99"/>
                    </a:lnTo>
                    <a:lnTo>
                      <a:pt x="90" y="99"/>
                    </a:lnTo>
                    <a:lnTo>
                      <a:pt x="94" y="103"/>
                    </a:lnTo>
                    <a:lnTo>
                      <a:pt x="78" y="119"/>
                    </a:lnTo>
                    <a:lnTo>
                      <a:pt x="94" y="115"/>
                    </a:lnTo>
                    <a:lnTo>
                      <a:pt x="74" y="136"/>
                    </a:lnTo>
                    <a:lnTo>
                      <a:pt x="58" y="148"/>
                    </a:lnTo>
                    <a:lnTo>
                      <a:pt x="27" y="157"/>
                    </a:lnTo>
                    <a:lnTo>
                      <a:pt x="11" y="157"/>
                    </a:lnTo>
                    <a:lnTo>
                      <a:pt x="38" y="154"/>
                    </a:lnTo>
                    <a:lnTo>
                      <a:pt x="70" y="144"/>
                    </a:lnTo>
                    <a:lnTo>
                      <a:pt x="78" y="141"/>
                    </a:lnTo>
                    <a:lnTo>
                      <a:pt x="70" y="154"/>
                    </a:lnTo>
                    <a:lnTo>
                      <a:pt x="54" y="169"/>
                    </a:lnTo>
                    <a:lnTo>
                      <a:pt x="27" y="178"/>
                    </a:lnTo>
                    <a:lnTo>
                      <a:pt x="0" y="185"/>
                    </a:lnTo>
                    <a:lnTo>
                      <a:pt x="34" y="174"/>
                    </a:lnTo>
                    <a:lnTo>
                      <a:pt x="58" y="161"/>
                    </a:lnTo>
                    <a:lnTo>
                      <a:pt x="78" y="148"/>
                    </a:lnTo>
                    <a:lnTo>
                      <a:pt x="82" y="144"/>
                    </a:lnTo>
                    <a:lnTo>
                      <a:pt x="78" y="157"/>
                    </a:lnTo>
                    <a:lnTo>
                      <a:pt x="86" y="154"/>
                    </a:lnTo>
                    <a:lnTo>
                      <a:pt x="94" y="157"/>
                    </a:lnTo>
                    <a:lnTo>
                      <a:pt x="78" y="169"/>
                    </a:lnTo>
                    <a:lnTo>
                      <a:pt x="78" y="178"/>
                    </a:lnTo>
                    <a:lnTo>
                      <a:pt x="58" y="194"/>
                    </a:lnTo>
                    <a:lnTo>
                      <a:pt x="66" y="194"/>
                    </a:lnTo>
                    <a:lnTo>
                      <a:pt x="58" y="203"/>
                    </a:lnTo>
                    <a:lnTo>
                      <a:pt x="31" y="218"/>
                    </a:lnTo>
                    <a:lnTo>
                      <a:pt x="7" y="223"/>
                    </a:lnTo>
                    <a:lnTo>
                      <a:pt x="42" y="214"/>
                    </a:lnTo>
                    <a:lnTo>
                      <a:pt x="62" y="203"/>
                    </a:lnTo>
                    <a:lnTo>
                      <a:pt x="74" y="198"/>
                    </a:lnTo>
                    <a:lnTo>
                      <a:pt x="74" y="210"/>
                    </a:lnTo>
                    <a:lnTo>
                      <a:pt x="74" y="214"/>
                    </a:lnTo>
                    <a:lnTo>
                      <a:pt x="62" y="231"/>
                    </a:lnTo>
                    <a:lnTo>
                      <a:pt x="51" y="244"/>
                    </a:lnTo>
                    <a:lnTo>
                      <a:pt x="58" y="244"/>
                    </a:lnTo>
                    <a:lnTo>
                      <a:pt x="47" y="252"/>
                    </a:lnTo>
                    <a:lnTo>
                      <a:pt x="7" y="273"/>
                    </a:lnTo>
                    <a:lnTo>
                      <a:pt x="34" y="260"/>
                    </a:lnTo>
                    <a:lnTo>
                      <a:pt x="54" y="252"/>
                    </a:lnTo>
                    <a:lnTo>
                      <a:pt x="54" y="265"/>
                    </a:lnTo>
                    <a:lnTo>
                      <a:pt x="42" y="267"/>
                    </a:lnTo>
                    <a:lnTo>
                      <a:pt x="54" y="265"/>
                    </a:lnTo>
                    <a:lnTo>
                      <a:pt x="54" y="273"/>
                    </a:lnTo>
                    <a:lnTo>
                      <a:pt x="47" y="280"/>
                    </a:lnTo>
                    <a:lnTo>
                      <a:pt x="11" y="293"/>
                    </a:lnTo>
                    <a:lnTo>
                      <a:pt x="42" y="280"/>
                    </a:lnTo>
                    <a:lnTo>
                      <a:pt x="42" y="285"/>
                    </a:lnTo>
                    <a:lnTo>
                      <a:pt x="47" y="289"/>
                    </a:lnTo>
                    <a:lnTo>
                      <a:pt x="11" y="318"/>
                    </a:lnTo>
                    <a:lnTo>
                      <a:pt x="38" y="296"/>
                    </a:lnTo>
                    <a:lnTo>
                      <a:pt x="47" y="293"/>
                    </a:lnTo>
                    <a:lnTo>
                      <a:pt x="51" y="302"/>
                    </a:lnTo>
                    <a:lnTo>
                      <a:pt x="42" y="309"/>
                    </a:lnTo>
                    <a:lnTo>
                      <a:pt x="51" y="306"/>
                    </a:lnTo>
                    <a:lnTo>
                      <a:pt x="42" y="331"/>
                    </a:lnTo>
                    <a:lnTo>
                      <a:pt x="7" y="358"/>
                    </a:lnTo>
                    <a:lnTo>
                      <a:pt x="42" y="331"/>
                    </a:lnTo>
                    <a:lnTo>
                      <a:pt x="38" y="342"/>
                    </a:lnTo>
                    <a:lnTo>
                      <a:pt x="51" y="331"/>
                    </a:lnTo>
                    <a:lnTo>
                      <a:pt x="51" y="342"/>
                    </a:lnTo>
                    <a:lnTo>
                      <a:pt x="54" y="400"/>
                    </a:lnTo>
                    <a:lnTo>
                      <a:pt x="90" y="471"/>
                    </a:lnTo>
                    <a:lnTo>
                      <a:pt x="54" y="397"/>
                    </a:lnTo>
                    <a:lnTo>
                      <a:pt x="54" y="368"/>
                    </a:lnTo>
                    <a:lnTo>
                      <a:pt x="58" y="347"/>
                    </a:lnTo>
                    <a:lnTo>
                      <a:pt x="62" y="331"/>
                    </a:lnTo>
                    <a:lnTo>
                      <a:pt x="70" y="302"/>
                    </a:lnTo>
                    <a:lnTo>
                      <a:pt x="78" y="314"/>
                    </a:lnTo>
                    <a:lnTo>
                      <a:pt x="129" y="471"/>
                    </a:lnTo>
                    <a:lnTo>
                      <a:pt x="82" y="314"/>
                    </a:lnTo>
                    <a:lnTo>
                      <a:pt x="82" y="296"/>
                    </a:lnTo>
                    <a:lnTo>
                      <a:pt x="90" y="306"/>
                    </a:lnTo>
                    <a:lnTo>
                      <a:pt x="98" y="459"/>
                    </a:lnTo>
                    <a:lnTo>
                      <a:pt x="94" y="326"/>
                    </a:lnTo>
                    <a:lnTo>
                      <a:pt x="90" y="302"/>
                    </a:lnTo>
                    <a:lnTo>
                      <a:pt x="86" y="293"/>
                    </a:lnTo>
                    <a:lnTo>
                      <a:pt x="90" y="273"/>
                    </a:lnTo>
                    <a:lnTo>
                      <a:pt x="94" y="289"/>
                    </a:lnTo>
                    <a:lnTo>
                      <a:pt x="105" y="322"/>
                    </a:lnTo>
                    <a:lnTo>
                      <a:pt x="118" y="342"/>
                    </a:lnTo>
                    <a:lnTo>
                      <a:pt x="149" y="371"/>
                    </a:lnTo>
                    <a:lnTo>
                      <a:pt x="216" y="426"/>
                    </a:lnTo>
                    <a:lnTo>
                      <a:pt x="129" y="347"/>
                    </a:lnTo>
                    <a:lnTo>
                      <a:pt x="113" y="326"/>
                    </a:lnTo>
                    <a:lnTo>
                      <a:pt x="105" y="314"/>
                    </a:lnTo>
                    <a:lnTo>
                      <a:pt x="98" y="296"/>
                    </a:lnTo>
                    <a:lnTo>
                      <a:pt x="102" y="252"/>
                    </a:lnTo>
                    <a:lnTo>
                      <a:pt x="105" y="265"/>
                    </a:lnTo>
                    <a:lnTo>
                      <a:pt x="105" y="239"/>
                    </a:lnTo>
                    <a:lnTo>
                      <a:pt x="105" y="231"/>
                    </a:lnTo>
                    <a:lnTo>
                      <a:pt x="113" y="252"/>
                    </a:lnTo>
                    <a:lnTo>
                      <a:pt x="189" y="404"/>
                    </a:lnTo>
                    <a:lnTo>
                      <a:pt x="126" y="280"/>
                    </a:lnTo>
                    <a:lnTo>
                      <a:pt x="118" y="267"/>
                    </a:lnTo>
                    <a:lnTo>
                      <a:pt x="113" y="252"/>
                    </a:lnTo>
                    <a:lnTo>
                      <a:pt x="113" y="205"/>
                    </a:lnTo>
                    <a:lnTo>
                      <a:pt x="118" y="210"/>
                    </a:lnTo>
                    <a:lnTo>
                      <a:pt x="121" y="185"/>
                    </a:lnTo>
                    <a:lnTo>
                      <a:pt x="134" y="194"/>
                    </a:lnTo>
                    <a:lnTo>
                      <a:pt x="192" y="364"/>
                    </a:lnTo>
                    <a:lnTo>
                      <a:pt x="161" y="280"/>
                    </a:lnTo>
                    <a:lnTo>
                      <a:pt x="149" y="244"/>
                    </a:lnTo>
                    <a:lnTo>
                      <a:pt x="134" y="210"/>
                    </a:lnTo>
                    <a:lnTo>
                      <a:pt x="134" y="190"/>
                    </a:lnTo>
                    <a:lnTo>
                      <a:pt x="129" y="157"/>
                    </a:lnTo>
                    <a:lnTo>
                      <a:pt x="138" y="161"/>
                    </a:lnTo>
                    <a:lnTo>
                      <a:pt x="169" y="331"/>
                    </a:lnTo>
                    <a:lnTo>
                      <a:pt x="134" y="148"/>
                    </a:lnTo>
                    <a:lnTo>
                      <a:pt x="134" y="132"/>
                    </a:lnTo>
                    <a:lnTo>
                      <a:pt x="138" y="144"/>
                    </a:lnTo>
                    <a:lnTo>
                      <a:pt x="138" y="108"/>
                    </a:lnTo>
                    <a:lnTo>
                      <a:pt x="145" y="119"/>
                    </a:lnTo>
                    <a:lnTo>
                      <a:pt x="145" y="99"/>
                    </a:lnTo>
                    <a:lnTo>
                      <a:pt x="156" y="112"/>
                    </a:lnTo>
                    <a:lnTo>
                      <a:pt x="173" y="154"/>
                    </a:lnTo>
                    <a:lnTo>
                      <a:pt x="192" y="178"/>
                    </a:lnTo>
                    <a:lnTo>
                      <a:pt x="228" y="218"/>
                    </a:lnTo>
                    <a:lnTo>
                      <a:pt x="248" y="256"/>
                    </a:lnTo>
                    <a:lnTo>
                      <a:pt x="192" y="178"/>
                    </a:lnTo>
                    <a:lnTo>
                      <a:pt x="177" y="157"/>
                    </a:lnTo>
                    <a:lnTo>
                      <a:pt x="161" y="128"/>
                    </a:lnTo>
                    <a:lnTo>
                      <a:pt x="156" y="108"/>
                    </a:lnTo>
                    <a:lnTo>
                      <a:pt x="149" y="70"/>
                    </a:lnTo>
                    <a:lnTo>
                      <a:pt x="153" y="74"/>
                    </a:lnTo>
                    <a:lnTo>
                      <a:pt x="161" y="70"/>
                    </a:lnTo>
                    <a:lnTo>
                      <a:pt x="156" y="54"/>
                    </a:lnTo>
                    <a:lnTo>
                      <a:pt x="164" y="70"/>
                    </a:lnTo>
                    <a:lnTo>
                      <a:pt x="173" y="86"/>
                    </a:lnTo>
                    <a:lnTo>
                      <a:pt x="192" y="103"/>
                    </a:lnTo>
                    <a:lnTo>
                      <a:pt x="221" y="119"/>
                    </a:lnTo>
                    <a:lnTo>
                      <a:pt x="276" y="161"/>
                    </a:lnTo>
                    <a:lnTo>
                      <a:pt x="185" y="99"/>
                    </a:lnTo>
                    <a:lnTo>
                      <a:pt x="173" y="82"/>
                    </a:lnTo>
                    <a:lnTo>
                      <a:pt x="169" y="74"/>
                    </a:lnTo>
                    <a:lnTo>
                      <a:pt x="169" y="33"/>
                    </a:lnTo>
                    <a:lnTo>
                      <a:pt x="177" y="46"/>
                    </a:lnTo>
                    <a:lnTo>
                      <a:pt x="189" y="66"/>
                    </a:lnTo>
                    <a:lnTo>
                      <a:pt x="212" y="99"/>
                    </a:lnTo>
                    <a:lnTo>
                      <a:pt x="244" y="132"/>
                    </a:lnTo>
                    <a:lnTo>
                      <a:pt x="251" y="148"/>
                    </a:lnTo>
                    <a:lnTo>
                      <a:pt x="184" y="66"/>
                    </a:lnTo>
                    <a:lnTo>
                      <a:pt x="177" y="37"/>
                    </a:lnTo>
                    <a:lnTo>
                      <a:pt x="181" y="17"/>
                    </a:lnTo>
                    <a:lnTo>
                      <a:pt x="162" y="4"/>
                    </a:lnTo>
                    <a:lnTo>
                      <a:pt x="155" y="5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5" name="Freeform 107"/>
              <p:cNvSpPr>
                <a:spLocks/>
              </p:cNvSpPr>
              <p:nvPr/>
            </p:nvSpPr>
            <p:spPr bwMode="ltGray">
              <a:xfrm>
                <a:off x="4891" y="3391"/>
                <a:ext cx="229" cy="448"/>
              </a:xfrm>
              <a:custGeom>
                <a:avLst/>
                <a:gdLst>
                  <a:gd name="T0" fmla="*/ 225 w 229"/>
                  <a:gd name="T1" fmla="*/ 68 h 448"/>
                  <a:gd name="T2" fmla="*/ 208 w 229"/>
                  <a:gd name="T3" fmla="*/ 40 h 448"/>
                  <a:gd name="T4" fmla="*/ 201 w 229"/>
                  <a:gd name="T5" fmla="*/ 28 h 448"/>
                  <a:gd name="T6" fmla="*/ 184 w 229"/>
                  <a:gd name="T7" fmla="*/ 18 h 448"/>
                  <a:gd name="T8" fmla="*/ 169 w 229"/>
                  <a:gd name="T9" fmla="*/ 10 h 448"/>
                  <a:gd name="T10" fmla="*/ 147 w 229"/>
                  <a:gd name="T11" fmla="*/ 1 h 448"/>
                  <a:gd name="T12" fmla="*/ 129 w 229"/>
                  <a:gd name="T13" fmla="*/ 0 h 448"/>
                  <a:gd name="T14" fmla="*/ 113 w 229"/>
                  <a:gd name="T15" fmla="*/ 4 h 448"/>
                  <a:gd name="T16" fmla="*/ 93 w 229"/>
                  <a:gd name="T17" fmla="*/ 8 h 448"/>
                  <a:gd name="T18" fmla="*/ 72 w 229"/>
                  <a:gd name="T19" fmla="*/ 17 h 448"/>
                  <a:gd name="T20" fmla="*/ 58 w 229"/>
                  <a:gd name="T21" fmla="*/ 33 h 448"/>
                  <a:gd name="T22" fmla="*/ 45 w 229"/>
                  <a:gd name="T23" fmla="*/ 57 h 448"/>
                  <a:gd name="T24" fmla="*/ 32 w 229"/>
                  <a:gd name="T25" fmla="*/ 76 h 448"/>
                  <a:gd name="T26" fmla="*/ 21 w 229"/>
                  <a:gd name="T27" fmla="*/ 94 h 448"/>
                  <a:gd name="T28" fmla="*/ 8 w 229"/>
                  <a:gd name="T29" fmla="*/ 120 h 448"/>
                  <a:gd name="T30" fmla="*/ 0 w 229"/>
                  <a:gd name="T31" fmla="*/ 173 h 448"/>
                  <a:gd name="T32" fmla="*/ 2 w 229"/>
                  <a:gd name="T33" fmla="*/ 215 h 448"/>
                  <a:gd name="T34" fmla="*/ 13 w 229"/>
                  <a:gd name="T35" fmla="*/ 274 h 448"/>
                  <a:gd name="T36" fmla="*/ 32 w 229"/>
                  <a:gd name="T37" fmla="*/ 324 h 448"/>
                  <a:gd name="T38" fmla="*/ 72 w 229"/>
                  <a:gd name="T39" fmla="*/ 447 h 448"/>
                  <a:gd name="T40" fmla="*/ 57 w 229"/>
                  <a:gd name="T41" fmla="*/ 316 h 448"/>
                  <a:gd name="T42" fmla="*/ 48 w 229"/>
                  <a:gd name="T43" fmla="*/ 271 h 448"/>
                  <a:gd name="T44" fmla="*/ 42 w 229"/>
                  <a:gd name="T45" fmla="*/ 231 h 448"/>
                  <a:gd name="T46" fmla="*/ 40 w 229"/>
                  <a:gd name="T47" fmla="*/ 189 h 448"/>
                  <a:gd name="T48" fmla="*/ 45 w 229"/>
                  <a:gd name="T49" fmla="*/ 142 h 448"/>
                  <a:gd name="T50" fmla="*/ 50 w 229"/>
                  <a:gd name="T51" fmla="*/ 106 h 448"/>
                  <a:gd name="T52" fmla="*/ 61 w 229"/>
                  <a:gd name="T53" fmla="*/ 61 h 448"/>
                  <a:gd name="T54" fmla="*/ 78 w 229"/>
                  <a:gd name="T55" fmla="*/ 40 h 448"/>
                  <a:gd name="T56" fmla="*/ 99 w 229"/>
                  <a:gd name="T57" fmla="*/ 31 h 448"/>
                  <a:gd name="T58" fmla="*/ 155 w 229"/>
                  <a:gd name="T59" fmla="*/ 27 h 448"/>
                  <a:gd name="T60" fmla="*/ 190 w 229"/>
                  <a:gd name="T61" fmla="*/ 41 h 448"/>
                  <a:gd name="T62" fmla="*/ 228 w 229"/>
                  <a:gd name="T63" fmla="*/ 74 h 448"/>
                  <a:gd name="T64" fmla="*/ 225 w 229"/>
                  <a:gd name="T65" fmla="*/ 68 h 4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29" h="448">
                    <a:moveTo>
                      <a:pt x="225" y="68"/>
                    </a:moveTo>
                    <a:lnTo>
                      <a:pt x="208" y="40"/>
                    </a:lnTo>
                    <a:lnTo>
                      <a:pt x="201" y="28"/>
                    </a:lnTo>
                    <a:lnTo>
                      <a:pt x="184" y="18"/>
                    </a:lnTo>
                    <a:lnTo>
                      <a:pt x="169" y="10"/>
                    </a:lnTo>
                    <a:lnTo>
                      <a:pt x="147" y="1"/>
                    </a:lnTo>
                    <a:lnTo>
                      <a:pt x="129" y="0"/>
                    </a:lnTo>
                    <a:lnTo>
                      <a:pt x="113" y="4"/>
                    </a:lnTo>
                    <a:lnTo>
                      <a:pt x="93" y="8"/>
                    </a:lnTo>
                    <a:lnTo>
                      <a:pt x="72" y="17"/>
                    </a:lnTo>
                    <a:lnTo>
                      <a:pt x="58" y="33"/>
                    </a:lnTo>
                    <a:lnTo>
                      <a:pt x="45" y="57"/>
                    </a:lnTo>
                    <a:lnTo>
                      <a:pt x="32" y="76"/>
                    </a:lnTo>
                    <a:lnTo>
                      <a:pt x="21" y="94"/>
                    </a:lnTo>
                    <a:lnTo>
                      <a:pt x="8" y="120"/>
                    </a:lnTo>
                    <a:lnTo>
                      <a:pt x="0" y="173"/>
                    </a:lnTo>
                    <a:lnTo>
                      <a:pt x="2" y="215"/>
                    </a:lnTo>
                    <a:lnTo>
                      <a:pt x="13" y="274"/>
                    </a:lnTo>
                    <a:lnTo>
                      <a:pt x="32" y="324"/>
                    </a:lnTo>
                    <a:lnTo>
                      <a:pt x="72" y="447"/>
                    </a:lnTo>
                    <a:lnTo>
                      <a:pt x="57" y="316"/>
                    </a:lnTo>
                    <a:lnTo>
                      <a:pt x="48" y="271"/>
                    </a:lnTo>
                    <a:lnTo>
                      <a:pt x="42" y="231"/>
                    </a:lnTo>
                    <a:lnTo>
                      <a:pt x="40" y="189"/>
                    </a:lnTo>
                    <a:lnTo>
                      <a:pt x="45" y="142"/>
                    </a:lnTo>
                    <a:lnTo>
                      <a:pt x="50" y="106"/>
                    </a:lnTo>
                    <a:lnTo>
                      <a:pt x="61" y="61"/>
                    </a:lnTo>
                    <a:lnTo>
                      <a:pt x="78" y="40"/>
                    </a:lnTo>
                    <a:lnTo>
                      <a:pt x="99" y="31"/>
                    </a:lnTo>
                    <a:lnTo>
                      <a:pt x="155" y="27"/>
                    </a:lnTo>
                    <a:lnTo>
                      <a:pt x="190" y="41"/>
                    </a:lnTo>
                    <a:lnTo>
                      <a:pt x="228" y="74"/>
                    </a:lnTo>
                    <a:lnTo>
                      <a:pt x="225" y="68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6" name="Freeform 108"/>
              <p:cNvSpPr>
                <a:spLocks/>
              </p:cNvSpPr>
              <p:nvPr/>
            </p:nvSpPr>
            <p:spPr bwMode="ltGray">
              <a:xfrm>
                <a:off x="5056" y="3073"/>
                <a:ext cx="234" cy="439"/>
              </a:xfrm>
              <a:custGeom>
                <a:avLst/>
                <a:gdLst>
                  <a:gd name="T0" fmla="*/ 68 w 234"/>
                  <a:gd name="T1" fmla="*/ 438 h 439"/>
                  <a:gd name="T2" fmla="*/ 51 w 234"/>
                  <a:gd name="T3" fmla="*/ 361 h 439"/>
                  <a:gd name="T4" fmla="*/ 44 w 234"/>
                  <a:gd name="T5" fmla="*/ 331 h 439"/>
                  <a:gd name="T6" fmla="*/ 28 w 234"/>
                  <a:gd name="T7" fmla="*/ 291 h 439"/>
                  <a:gd name="T8" fmla="*/ 11 w 234"/>
                  <a:gd name="T9" fmla="*/ 253 h 439"/>
                  <a:gd name="T10" fmla="*/ 1 w 234"/>
                  <a:gd name="T11" fmla="*/ 231 h 439"/>
                  <a:gd name="T12" fmla="*/ 0 w 234"/>
                  <a:gd name="T13" fmla="*/ 208 h 439"/>
                  <a:gd name="T14" fmla="*/ 4 w 234"/>
                  <a:gd name="T15" fmla="*/ 175 h 439"/>
                  <a:gd name="T16" fmla="*/ 7 w 234"/>
                  <a:gd name="T17" fmla="*/ 142 h 439"/>
                  <a:gd name="T18" fmla="*/ 32 w 234"/>
                  <a:gd name="T19" fmla="*/ 60 h 439"/>
                  <a:gd name="T20" fmla="*/ 44 w 234"/>
                  <a:gd name="T21" fmla="*/ 40 h 439"/>
                  <a:gd name="T22" fmla="*/ 65 w 234"/>
                  <a:gd name="T23" fmla="*/ 18 h 439"/>
                  <a:gd name="T24" fmla="*/ 84 w 234"/>
                  <a:gd name="T25" fmla="*/ 4 h 439"/>
                  <a:gd name="T26" fmla="*/ 107 w 234"/>
                  <a:gd name="T27" fmla="*/ 0 h 439"/>
                  <a:gd name="T28" fmla="*/ 127 w 234"/>
                  <a:gd name="T29" fmla="*/ 10 h 439"/>
                  <a:gd name="T30" fmla="*/ 151 w 234"/>
                  <a:gd name="T31" fmla="*/ 18 h 439"/>
                  <a:gd name="T32" fmla="*/ 175 w 234"/>
                  <a:gd name="T33" fmla="*/ 44 h 439"/>
                  <a:gd name="T34" fmla="*/ 183 w 234"/>
                  <a:gd name="T35" fmla="*/ 63 h 439"/>
                  <a:gd name="T36" fmla="*/ 198 w 234"/>
                  <a:gd name="T37" fmla="*/ 89 h 439"/>
                  <a:gd name="T38" fmla="*/ 209 w 234"/>
                  <a:gd name="T39" fmla="*/ 112 h 439"/>
                  <a:gd name="T40" fmla="*/ 231 w 234"/>
                  <a:gd name="T41" fmla="*/ 226 h 439"/>
                  <a:gd name="T42" fmla="*/ 233 w 234"/>
                  <a:gd name="T43" fmla="*/ 247 h 439"/>
                  <a:gd name="T44" fmla="*/ 228 w 234"/>
                  <a:gd name="T45" fmla="*/ 286 h 439"/>
                  <a:gd name="T46" fmla="*/ 216 w 234"/>
                  <a:gd name="T47" fmla="*/ 393 h 439"/>
                  <a:gd name="T48" fmla="*/ 216 w 234"/>
                  <a:gd name="T49" fmla="*/ 288 h 439"/>
                  <a:gd name="T50" fmla="*/ 209 w 234"/>
                  <a:gd name="T51" fmla="*/ 242 h 439"/>
                  <a:gd name="T52" fmla="*/ 204 w 234"/>
                  <a:gd name="T53" fmla="*/ 213 h 439"/>
                  <a:gd name="T54" fmla="*/ 195 w 234"/>
                  <a:gd name="T55" fmla="*/ 175 h 439"/>
                  <a:gd name="T56" fmla="*/ 185 w 234"/>
                  <a:gd name="T57" fmla="*/ 138 h 439"/>
                  <a:gd name="T58" fmla="*/ 171 w 234"/>
                  <a:gd name="T59" fmla="*/ 100 h 439"/>
                  <a:gd name="T60" fmla="*/ 155 w 234"/>
                  <a:gd name="T61" fmla="*/ 66 h 439"/>
                  <a:gd name="T62" fmla="*/ 141 w 234"/>
                  <a:gd name="T63" fmla="*/ 36 h 439"/>
                  <a:gd name="T64" fmla="*/ 127 w 234"/>
                  <a:gd name="T65" fmla="*/ 18 h 439"/>
                  <a:gd name="T66" fmla="*/ 111 w 234"/>
                  <a:gd name="T67" fmla="*/ 11 h 439"/>
                  <a:gd name="T68" fmla="*/ 94 w 234"/>
                  <a:gd name="T69" fmla="*/ 18 h 439"/>
                  <a:gd name="T70" fmla="*/ 82 w 234"/>
                  <a:gd name="T71" fmla="*/ 34 h 439"/>
                  <a:gd name="T72" fmla="*/ 75 w 234"/>
                  <a:gd name="T73" fmla="*/ 63 h 439"/>
                  <a:gd name="T74" fmla="*/ 75 w 234"/>
                  <a:gd name="T75" fmla="*/ 85 h 439"/>
                  <a:gd name="T76" fmla="*/ 70 w 234"/>
                  <a:gd name="T77" fmla="*/ 125 h 439"/>
                  <a:gd name="T78" fmla="*/ 63 w 234"/>
                  <a:gd name="T79" fmla="*/ 149 h 439"/>
                  <a:gd name="T80" fmla="*/ 47 w 234"/>
                  <a:gd name="T81" fmla="*/ 188 h 439"/>
                  <a:gd name="T82" fmla="*/ 44 w 234"/>
                  <a:gd name="T83" fmla="*/ 208 h 439"/>
                  <a:gd name="T84" fmla="*/ 41 w 234"/>
                  <a:gd name="T85" fmla="*/ 229 h 439"/>
                  <a:gd name="T86" fmla="*/ 41 w 234"/>
                  <a:gd name="T87" fmla="*/ 257 h 439"/>
                  <a:gd name="T88" fmla="*/ 70 w 234"/>
                  <a:gd name="T89" fmla="*/ 355 h 439"/>
                  <a:gd name="T90" fmla="*/ 68 w 234"/>
                  <a:gd name="T91" fmla="*/ 438 h 4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234" h="439">
                    <a:moveTo>
                      <a:pt x="68" y="438"/>
                    </a:moveTo>
                    <a:lnTo>
                      <a:pt x="51" y="361"/>
                    </a:lnTo>
                    <a:lnTo>
                      <a:pt x="44" y="331"/>
                    </a:lnTo>
                    <a:lnTo>
                      <a:pt x="28" y="291"/>
                    </a:lnTo>
                    <a:lnTo>
                      <a:pt x="11" y="253"/>
                    </a:lnTo>
                    <a:lnTo>
                      <a:pt x="1" y="231"/>
                    </a:lnTo>
                    <a:lnTo>
                      <a:pt x="0" y="208"/>
                    </a:lnTo>
                    <a:lnTo>
                      <a:pt x="4" y="175"/>
                    </a:lnTo>
                    <a:lnTo>
                      <a:pt x="7" y="142"/>
                    </a:lnTo>
                    <a:lnTo>
                      <a:pt x="32" y="60"/>
                    </a:lnTo>
                    <a:lnTo>
                      <a:pt x="44" y="40"/>
                    </a:lnTo>
                    <a:lnTo>
                      <a:pt x="65" y="18"/>
                    </a:lnTo>
                    <a:lnTo>
                      <a:pt x="84" y="4"/>
                    </a:lnTo>
                    <a:lnTo>
                      <a:pt x="107" y="0"/>
                    </a:lnTo>
                    <a:lnTo>
                      <a:pt x="127" y="10"/>
                    </a:lnTo>
                    <a:lnTo>
                      <a:pt x="151" y="18"/>
                    </a:lnTo>
                    <a:lnTo>
                      <a:pt x="175" y="44"/>
                    </a:lnTo>
                    <a:lnTo>
                      <a:pt x="183" y="63"/>
                    </a:lnTo>
                    <a:lnTo>
                      <a:pt x="198" y="89"/>
                    </a:lnTo>
                    <a:lnTo>
                      <a:pt x="209" y="112"/>
                    </a:lnTo>
                    <a:lnTo>
                      <a:pt x="231" y="226"/>
                    </a:lnTo>
                    <a:lnTo>
                      <a:pt x="233" y="247"/>
                    </a:lnTo>
                    <a:lnTo>
                      <a:pt x="228" y="286"/>
                    </a:lnTo>
                    <a:lnTo>
                      <a:pt x="216" y="393"/>
                    </a:lnTo>
                    <a:lnTo>
                      <a:pt x="216" y="288"/>
                    </a:lnTo>
                    <a:lnTo>
                      <a:pt x="209" y="242"/>
                    </a:lnTo>
                    <a:lnTo>
                      <a:pt x="204" y="213"/>
                    </a:lnTo>
                    <a:lnTo>
                      <a:pt x="195" y="175"/>
                    </a:lnTo>
                    <a:lnTo>
                      <a:pt x="185" y="138"/>
                    </a:lnTo>
                    <a:lnTo>
                      <a:pt x="171" y="100"/>
                    </a:lnTo>
                    <a:lnTo>
                      <a:pt x="155" y="66"/>
                    </a:lnTo>
                    <a:lnTo>
                      <a:pt x="141" y="36"/>
                    </a:lnTo>
                    <a:lnTo>
                      <a:pt x="127" y="18"/>
                    </a:lnTo>
                    <a:lnTo>
                      <a:pt x="111" y="11"/>
                    </a:lnTo>
                    <a:lnTo>
                      <a:pt x="94" y="18"/>
                    </a:lnTo>
                    <a:lnTo>
                      <a:pt x="82" y="34"/>
                    </a:lnTo>
                    <a:lnTo>
                      <a:pt x="75" y="63"/>
                    </a:lnTo>
                    <a:lnTo>
                      <a:pt x="75" y="85"/>
                    </a:lnTo>
                    <a:lnTo>
                      <a:pt x="70" y="125"/>
                    </a:lnTo>
                    <a:lnTo>
                      <a:pt x="63" y="149"/>
                    </a:lnTo>
                    <a:lnTo>
                      <a:pt x="47" y="188"/>
                    </a:lnTo>
                    <a:lnTo>
                      <a:pt x="44" y="208"/>
                    </a:lnTo>
                    <a:lnTo>
                      <a:pt x="41" y="229"/>
                    </a:lnTo>
                    <a:lnTo>
                      <a:pt x="41" y="257"/>
                    </a:lnTo>
                    <a:lnTo>
                      <a:pt x="70" y="355"/>
                    </a:lnTo>
                    <a:lnTo>
                      <a:pt x="68" y="438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7" name="Freeform 109"/>
              <p:cNvSpPr>
                <a:spLocks/>
              </p:cNvSpPr>
              <p:nvPr/>
            </p:nvSpPr>
            <p:spPr bwMode="ltGray">
              <a:xfrm>
                <a:off x="5450" y="2633"/>
                <a:ext cx="303" cy="638"/>
              </a:xfrm>
              <a:custGeom>
                <a:avLst/>
                <a:gdLst>
                  <a:gd name="T0" fmla="*/ 1 w 303"/>
                  <a:gd name="T1" fmla="*/ 526 h 638"/>
                  <a:gd name="T2" fmla="*/ 12 w 303"/>
                  <a:gd name="T3" fmla="*/ 504 h 638"/>
                  <a:gd name="T4" fmla="*/ 86 w 303"/>
                  <a:gd name="T5" fmla="*/ 637 h 638"/>
                  <a:gd name="T6" fmla="*/ 27 w 303"/>
                  <a:gd name="T7" fmla="*/ 509 h 638"/>
                  <a:gd name="T8" fmla="*/ 33 w 303"/>
                  <a:gd name="T9" fmla="*/ 494 h 638"/>
                  <a:gd name="T10" fmla="*/ 107 w 303"/>
                  <a:gd name="T11" fmla="*/ 588 h 638"/>
                  <a:gd name="T12" fmla="*/ 31 w 303"/>
                  <a:gd name="T13" fmla="*/ 488 h 638"/>
                  <a:gd name="T14" fmla="*/ 41 w 303"/>
                  <a:gd name="T15" fmla="*/ 467 h 638"/>
                  <a:gd name="T16" fmla="*/ 50 w 303"/>
                  <a:gd name="T17" fmla="*/ 444 h 638"/>
                  <a:gd name="T18" fmla="*/ 44 w 303"/>
                  <a:gd name="T19" fmla="*/ 428 h 638"/>
                  <a:gd name="T20" fmla="*/ 54 w 303"/>
                  <a:gd name="T21" fmla="*/ 418 h 638"/>
                  <a:gd name="T22" fmla="*/ 50 w 303"/>
                  <a:gd name="T23" fmla="*/ 416 h 638"/>
                  <a:gd name="T24" fmla="*/ 50 w 303"/>
                  <a:gd name="T25" fmla="*/ 393 h 638"/>
                  <a:gd name="T26" fmla="*/ 54 w 303"/>
                  <a:gd name="T27" fmla="*/ 378 h 638"/>
                  <a:gd name="T28" fmla="*/ 143 w 303"/>
                  <a:gd name="T29" fmla="*/ 488 h 638"/>
                  <a:gd name="T30" fmla="*/ 50 w 303"/>
                  <a:gd name="T31" fmla="*/ 372 h 638"/>
                  <a:gd name="T32" fmla="*/ 59 w 303"/>
                  <a:gd name="T33" fmla="*/ 372 h 638"/>
                  <a:gd name="T34" fmla="*/ 59 w 303"/>
                  <a:gd name="T35" fmla="*/ 339 h 638"/>
                  <a:gd name="T36" fmla="*/ 172 w 303"/>
                  <a:gd name="T37" fmla="*/ 416 h 638"/>
                  <a:gd name="T38" fmla="*/ 83 w 303"/>
                  <a:gd name="T39" fmla="*/ 363 h 638"/>
                  <a:gd name="T40" fmla="*/ 51 w 303"/>
                  <a:gd name="T41" fmla="*/ 317 h 638"/>
                  <a:gd name="T42" fmla="*/ 54 w 303"/>
                  <a:gd name="T43" fmla="*/ 300 h 638"/>
                  <a:gd name="T44" fmla="*/ 74 w 303"/>
                  <a:gd name="T45" fmla="*/ 314 h 638"/>
                  <a:gd name="T46" fmla="*/ 75 w 303"/>
                  <a:gd name="T47" fmla="*/ 294 h 638"/>
                  <a:gd name="T48" fmla="*/ 158 w 303"/>
                  <a:gd name="T49" fmla="*/ 329 h 638"/>
                  <a:gd name="T50" fmla="*/ 128 w 303"/>
                  <a:gd name="T51" fmla="*/ 312 h 638"/>
                  <a:gd name="T52" fmla="*/ 63 w 303"/>
                  <a:gd name="T53" fmla="*/ 268 h 638"/>
                  <a:gd name="T54" fmla="*/ 59 w 303"/>
                  <a:gd name="T55" fmla="*/ 238 h 638"/>
                  <a:gd name="T56" fmla="*/ 65 w 303"/>
                  <a:gd name="T57" fmla="*/ 221 h 638"/>
                  <a:gd name="T58" fmla="*/ 87 w 303"/>
                  <a:gd name="T59" fmla="*/ 234 h 638"/>
                  <a:gd name="T60" fmla="*/ 83 w 303"/>
                  <a:gd name="T61" fmla="*/ 204 h 638"/>
                  <a:gd name="T62" fmla="*/ 75 w 303"/>
                  <a:gd name="T63" fmla="*/ 184 h 638"/>
                  <a:gd name="T64" fmla="*/ 81 w 303"/>
                  <a:gd name="T65" fmla="*/ 173 h 638"/>
                  <a:gd name="T66" fmla="*/ 167 w 303"/>
                  <a:gd name="T67" fmla="*/ 227 h 638"/>
                  <a:gd name="T68" fmla="*/ 270 w 303"/>
                  <a:gd name="T69" fmla="*/ 268 h 638"/>
                  <a:gd name="T70" fmla="*/ 128 w 303"/>
                  <a:gd name="T71" fmla="*/ 201 h 638"/>
                  <a:gd name="T72" fmla="*/ 81 w 303"/>
                  <a:gd name="T73" fmla="*/ 173 h 638"/>
                  <a:gd name="T74" fmla="*/ 86 w 303"/>
                  <a:gd name="T75" fmla="*/ 156 h 638"/>
                  <a:gd name="T76" fmla="*/ 78 w 303"/>
                  <a:gd name="T77" fmla="*/ 122 h 638"/>
                  <a:gd name="T78" fmla="*/ 81 w 303"/>
                  <a:gd name="T79" fmla="*/ 97 h 638"/>
                  <a:gd name="T80" fmla="*/ 128 w 303"/>
                  <a:gd name="T81" fmla="*/ 126 h 638"/>
                  <a:gd name="T82" fmla="*/ 117 w 303"/>
                  <a:gd name="T83" fmla="*/ 119 h 638"/>
                  <a:gd name="T84" fmla="*/ 86 w 303"/>
                  <a:gd name="T85" fmla="*/ 97 h 638"/>
                  <a:gd name="T86" fmla="*/ 81 w 303"/>
                  <a:gd name="T87" fmla="*/ 86 h 638"/>
                  <a:gd name="T88" fmla="*/ 65 w 303"/>
                  <a:gd name="T89" fmla="*/ 70 h 638"/>
                  <a:gd name="T90" fmla="*/ 158 w 303"/>
                  <a:gd name="T91" fmla="*/ 99 h 638"/>
                  <a:gd name="T92" fmla="*/ 65 w 303"/>
                  <a:gd name="T93" fmla="*/ 47 h 638"/>
                  <a:gd name="T94" fmla="*/ 175 w 303"/>
                  <a:gd name="T95" fmla="*/ 47 h 638"/>
                  <a:gd name="T96" fmla="*/ 223 w 303"/>
                  <a:gd name="T97" fmla="*/ 40 h 638"/>
                  <a:gd name="T98" fmla="*/ 81 w 303"/>
                  <a:gd name="T99" fmla="*/ 47 h 638"/>
                  <a:gd name="T100" fmla="*/ 59 w 303"/>
                  <a:gd name="T101" fmla="*/ 18 h 638"/>
                  <a:gd name="T102" fmla="*/ 28 w 303"/>
                  <a:gd name="T103" fmla="*/ 8 h 638"/>
                  <a:gd name="T104" fmla="*/ 0 w 303"/>
                  <a:gd name="T105" fmla="*/ 553 h 6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303" h="638">
                    <a:moveTo>
                      <a:pt x="0" y="553"/>
                    </a:moveTo>
                    <a:lnTo>
                      <a:pt x="1" y="526"/>
                    </a:lnTo>
                    <a:lnTo>
                      <a:pt x="18" y="542"/>
                    </a:lnTo>
                    <a:lnTo>
                      <a:pt x="12" y="504"/>
                    </a:lnTo>
                    <a:lnTo>
                      <a:pt x="28" y="510"/>
                    </a:lnTo>
                    <a:lnTo>
                      <a:pt x="86" y="637"/>
                    </a:lnTo>
                    <a:lnTo>
                      <a:pt x="33" y="526"/>
                    </a:lnTo>
                    <a:lnTo>
                      <a:pt x="27" y="509"/>
                    </a:lnTo>
                    <a:lnTo>
                      <a:pt x="22" y="488"/>
                    </a:lnTo>
                    <a:lnTo>
                      <a:pt x="33" y="494"/>
                    </a:lnTo>
                    <a:lnTo>
                      <a:pt x="67" y="529"/>
                    </a:lnTo>
                    <a:lnTo>
                      <a:pt x="107" y="588"/>
                    </a:lnTo>
                    <a:lnTo>
                      <a:pt x="50" y="510"/>
                    </a:lnTo>
                    <a:lnTo>
                      <a:pt x="31" y="488"/>
                    </a:lnTo>
                    <a:lnTo>
                      <a:pt x="28" y="457"/>
                    </a:lnTo>
                    <a:lnTo>
                      <a:pt x="41" y="467"/>
                    </a:lnTo>
                    <a:lnTo>
                      <a:pt x="38" y="432"/>
                    </a:lnTo>
                    <a:lnTo>
                      <a:pt x="50" y="444"/>
                    </a:lnTo>
                    <a:lnTo>
                      <a:pt x="101" y="559"/>
                    </a:lnTo>
                    <a:lnTo>
                      <a:pt x="44" y="428"/>
                    </a:lnTo>
                    <a:lnTo>
                      <a:pt x="38" y="405"/>
                    </a:lnTo>
                    <a:lnTo>
                      <a:pt x="54" y="418"/>
                    </a:lnTo>
                    <a:lnTo>
                      <a:pt x="97" y="483"/>
                    </a:lnTo>
                    <a:lnTo>
                      <a:pt x="50" y="416"/>
                    </a:lnTo>
                    <a:lnTo>
                      <a:pt x="33" y="382"/>
                    </a:lnTo>
                    <a:lnTo>
                      <a:pt x="50" y="393"/>
                    </a:lnTo>
                    <a:lnTo>
                      <a:pt x="38" y="372"/>
                    </a:lnTo>
                    <a:lnTo>
                      <a:pt x="54" y="378"/>
                    </a:lnTo>
                    <a:lnTo>
                      <a:pt x="69" y="416"/>
                    </a:lnTo>
                    <a:lnTo>
                      <a:pt x="143" y="488"/>
                    </a:lnTo>
                    <a:lnTo>
                      <a:pt x="65" y="405"/>
                    </a:lnTo>
                    <a:lnTo>
                      <a:pt x="50" y="372"/>
                    </a:lnTo>
                    <a:lnTo>
                      <a:pt x="44" y="355"/>
                    </a:lnTo>
                    <a:lnTo>
                      <a:pt x="59" y="372"/>
                    </a:lnTo>
                    <a:lnTo>
                      <a:pt x="50" y="333"/>
                    </a:lnTo>
                    <a:lnTo>
                      <a:pt x="59" y="339"/>
                    </a:lnTo>
                    <a:lnTo>
                      <a:pt x="67" y="358"/>
                    </a:lnTo>
                    <a:lnTo>
                      <a:pt x="172" y="416"/>
                    </a:lnTo>
                    <a:lnTo>
                      <a:pt x="116" y="382"/>
                    </a:lnTo>
                    <a:lnTo>
                      <a:pt x="83" y="363"/>
                    </a:lnTo>
                    <a:lnTo>
                      <a:pt x="75" y="356"/>
                    </a:lnTo>
                    <a:lnTo>
                      <a:pt x="51" y="317"/>
                    </a:lnTo>
                    <a:lnTo>
                      <a:pt x="59" y="324"/>
                    </a:lnTo>
                    <a:lnTo>
                      <a:pt x="54" y="300"/>
                    </a:lnTo>
                    <a:lnTo>
                      <a:pt x="52" y="304"/>
                    </a:lnTo>
                    <a:lnTo>
                      <a:pt x="74" y="314"/>
                    </a:lnTo>
                    <a:lnTo>
                      <a:pt x="58" y="289"/>
                    </a:lnTo>
                    <a:lnTo>
                      <a:pt x="75" y="294"/>
                    </a:lnTo>
                    <a:lnTo>
                      <a:pt x="116" y="306"/>
                    </a:lnTo>
                    <a:lnTo>
                      <a:pt x="158" y="329"/>
                    </a:lnTo>
                    <a:lnTo>
                      <a:pt x="265" y="411"/>
                    </a:lnTo>
                    <a:lnTo>
                      <a:pt x="128" y="312"/>
                    </a:lnTo>
                    <a:lnTo>
                      <a:pt x="76" y="289"/>
                    </a:lnTo>
                    <a:lnTo>
                      <a:pt x="63" y="268"/>
                    </a:lnTo>
                    <a:lnTo>
                      <a:pt x="83" y="278"/>
                    </a:lnTo>
                    <a:lnTo>
                      <a:pt x="59" y="238"/>
                    </a:lnTo>
                    <a:lnTo>
                      <a:pt x="75" y="241"/>
                    </a:lnTo>
                    <a:lnTo>
                      <a:pt x="65" y="221"/>
                    </a:lnTo>
                    <a:lnTo>
                      <a:pt x="67" y="217"/>
                    </a:lnTo>
                    <a:lnTo>
                      <a:pt x="87" y="234"/>
                    </a:lnTo>
                    <a:lnTo>
                      <a:pt x="67" y="204"/>
                    </a:lnTo>
                    <a:lnTo>
                      <a:pt x="83" y="204"/>
                    </a:lnTo>
                    <a:lnTo>
                      <a:pt x="65" y="184"/>
                    </a:lnTo>
                    <a:lnTo>
                      <a:pt x="75" y="184"/>
                    </a:lnTo>
                    <a:lnTo>
                      <a:pt x="65" y="173"/>
                    </a:lnTo>
                    <a:lnTo>
                      <a:pt x="81" y="173"/>
                    </a:lnTo>
                    <a:lnTo>
                      <a:pt x="114" y="196"/>
                    </a:lnTo>
                    <a:lnTo>
                      <a:pt x="167" y="227"/>
                    </a:lnTo>
                    <a:lnTo>
                      <a:pt x="222" y="251"/>
                    </a:lnTo>
                    <a:lnTo>
                      <a:pt x="270" y="268"/>
                    </a:lnTo>
                    <a:lnTo>
                      <a:pt x="154" y="217"/>
                    </a:lnTo>
                    <a:lnTo>
                      <a:pt x="128" y="201"/>
                    </a:lnTo>
                    <a:lnTo>
                      <a:pt x="87" y="181"/>
                    </a:lnTo>
                    <a:lnTo>
                      <a:pt x="81" y="173"/>
                    </a:lnTo>
                    <a:lnTo>
                      <a:pt x="70" y="152"/>
                    </a:lnTo>
                    <a:lnTo>
                      <a:pt x="86" y="156"/>
                    </a:lnTo>
                    <a:lnTo>
                      <a:pt x="67" y="122"/>
                    </a:lnTo>
                    <a:lnTo>
                      <a:pt x="78" y="122"/>
                    </a:lnTo>
                    <a:lnTo>
                      <a:pt x="65" y="97"/>
                    </a:lnTo>
                    <a:lnTo>
                      <a:pt x="81" y="97"/>
                    </a:lnTo>
                    <a:lnTo>
                      <a:pt x="91" y="109"/>
                    </a:lnTo>
                    <a:lnTo>
                      <a:pt x="128" y="126"/>
                    </a:lnTo>
                    <a:lnTo>
                      <a:pt x="234" y="168"/>
                    </a:lnTo>
                    <a:lnTo>
                      <a:pt x="117" y="119"/>
                    </a:lnTo>
                    <a:lnTo>
                      <a:pt x="91" y="107"/>
                    </a:lnTo>
                    <a:lnTo>
                      <a:pt x="86" y="97"/>
                    </a:lnTo>
                    <a:lnTo>
                      <a:pt x="70" y="80"/>
                    </a:lnTo>
                    <a:lnTo>
                      <a:pt x="81" y="86"/>
                    </a:lnTo>
                    <a:lnTo>
                      <a:pt x="54" y="63"/>
                    </a:lnTo>
                    <a:lnTo>
                      <a:pt x="65" y="70"/>
                    </a:lnTo>
                    <a:lnTo>
                      <a:pt x="90" y="69"/>
                    </a:lnTo>
                    <a:lnTo>
                      <a:pt x="158" y="99"/>
                    </a:lnTo>
                    <a:lnTo>
                      <a:pt x="86" y="70"/>
                    </a:lnTo>
                    <a:lnTo>
                      <a:pt x="65" y="47"/>
                    </a:lnTo>
                    <a:lnTo>
                      <a:pt x="86" y="47"/>
                    </a:lnTo>
                    <a:lnTo>
                      <a:pt x="175" y="47"/>
                    </a:lnTo>
                    <a:lnTo>
                      <a:pt x="302" y="24"/>
                    </a:lnTo>
                    <a:lnTo>
                      <a:pt x="223" y="40"/>
                    </a:lnTo>
                    <a:lnTo>
                      <a:pt x="112" y="51"/>
                    </a:lnTo>
                    <a:lnTo>
                      <a:pt x="81" y="47"/>
                    </a:lnTo>
                    <a:lnTo>
                      <a:pt x="70" y="35"/>
                    </a:lnTo>
                    <a:lnTo>
                      <a:pt x="59" y="18"/>
                    </a:lnTo>
                    <a:lnTo>
                      <a:pt x="34" y="0"/>
                    </a:lnTo>
                    <a:lnTo>
                      <a:pt x="28" y="8"/>
                    </a:lnTo>
                    <a:lnTo>
                      <a:pt x="23" y="1"/>
                    </a:lnTo>
                    <a:lnTo>
                      <a:pt x="0" y="553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8" name="Freeform 110"/>
              <p:cNvSpPr>
                <a:spLocks/>
              </p:cNvSpPr>
              <p:nvPr/>
            </p:nvSpPr>
            <p:spPr bwMode="ltGray">
              <a:xfrm>
                <a:off x="4976" y="3652"/>
                <a:ext cx="163" cy="281"/>
              </a:xfrm>
              <a:custGeom>
                <a:avLst/>
                <a:gdLst>
                  <a:gd name="T0" fmla="*/ 158 w 163"/>
                  <a:gd name="T1" fmla="*/ 44 h 281"/>
                  <a:gd name="T2" fmla="*/ 124 w 163"/>
                  <a:gd name="T3" fmla="*/ 0 h 281"/>
                  <a:gd name="T4" fmla="*/ 103 w 163"/>
                  <a:gd name="T5" fmla="*/ 1 h 281"/>
                  <a:gd name="T6" fmla="*/ 84 w 163"/>
                  <a:gd name="T7" fmla="*/ 4 h 281"/>
                  <a:gd name="T8" fmla="*/ 70 w 163"/>
                  <a:gd name="T9" fmla="*/ 15 h 281"/>
                  <a:gd name="T10" fmla="*/ 32 w 163"/>
                  <a:gd name="T11" fmla="*/ 51 h 281"/>
                  <a:gd name="T12" fmla="*/ 21 w 163"/>
                  <a:gd name="T13" fmla="*/ 67 h 281"/>
                  <a:gd name="T14" fmla="*/ 12 w 163"/>
                  <a:gd name="T15" fmla="*/ 83 h 281"/>
                  <a:gd name="T16" fmla="*/ 3 w 163"/>
                  <a:gd name="T17" fmla="*/ 131 h 281"/>
                  <a:gd name="T18" fmla="*/ 0 w 163"/>
                  <a:gd name="T19" fmla="*/ 145 h 281"/>
                  <a:gd name="T20" fmla="*/ 3 w 163"/>
                  <a:gd name="T21" fmla="*/ 164 h 281"/>
                  <a:gd name="T22" fmla="*/ 8 w 163"/>
                  <a:gd name="T23" fmla="*/ 183 h 281"/>
                  <a:gd name="T24" fmla="*/ 24 w 163"/>
                  <a:gd name="T25" fmla="*/ 213 h 281"/>
                  <a:gd name="T26" fmla="*/ 36 w 163"/>
                  <a:gd name="T27" fmla="*/ 233 h 281"/>
                  <a:gd name="T28" fmla="*/ 54 w 163"/>
                  <a:gd name="T29" fmla="*/ 254 h 281"/>
                  <a:gd name="T30" fmla="*/ 91 w 163"/>
                  <a:gd name="T31" fmla="*/ 280 h 281"/>
                  <a:gd name="T32" fmla="*/ 72 w 163"/>
                  <a:gd name="T33" fmla="*/ 246 h 281"/>
                  <a:gd name="T34" fmla="*/ 56 w 163"/>
                  <a:gd name="T35" fmla="*/ 217 h 281"/>
                  <a:gd name="T36" fmla="*/ 48 w 163"/>
                  <a:gd name="T37" fmla="*/ 190 h 281"/>
                  <a:gd name="T38" fmla="*/ 51 w 163"/>
                  <a:gd name="T39" fmla="*/ 164 h 281"/>
                  <a:gd name="T40" fmla="*/ 54 w 163"/>
                  <a:gd name="T41" fmla="*/ 145 h 281"/>
                  <a:gd name="T42" fmla="*/ 48 w 163"/>
                  <a:gd name="T43" fmla="*/ 124 h 281"/>
                  <a:gd name="T44" fmla="*/ 45 w 163"/>
                  <a:gd name="T45" fmla="*/ 103 h 281"/>
                  <a:gd name="T46" fmla="*/ 60 w 163"/>
                  <a:gd name="T47" fmla="*/ 67 h 281"/>
                  <a:gd name="T48" fmla="*/ 64 w 163"/>
                  <a:gd name="T49" fmla="*/ 47 h 281"/>
                  <a:gd name="T50" fmla="*/ 76 w 163"/>
                  <a:gd name="T51" fmla="*/ 33 h 281"/>
                  <a:gd name="T52" fmla="*/ 103 w 163"/>
                  <a:gd name="T53" fmla="*/ 11 h 281"/>
                  <a:gd name="T54" fmla="*/ 115 w 163"/>
                  <a:gd name="T55" fmla="*/ 27 h 281"/>
                  <a:gd name="T56" fmla="*/ 162 w 163"/>
                  <a:gd name="T57" fmla="*/ 53 h 281"/>
                  <a:gd name="T58" fmla="*/ 158 w 163"/>
                  <a:gd name="T59" fmla="*/ 44 h 2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63" h="281">
                    <a:moveTo>
                      <a:pt x="158" y="44"/>
                    </a:moveTo>
                    <a:lnTo>
                      <a:pt x="124" y="0"/>
                    </a:lnTo>
                    <a:lnTo>
                      <a:pt x="103" y="1"/>
                    </a:lnTo>
                    <a:lnTo>
                      <a:pt x="84" y="4"/>
                    </a:lnTo>
                    <a:lnTo>
                      <a:pt x="70" y="15"/>
                    </a:lnTo>
                    <a:lnTo>
                      <a:pt x="32" y="51"/>
                    </a:lnTo>
                    <a:lnTo>
                      <a:pt x="21" y="67"/>
                    </a:lnTo>
                    <a:lnTo>
                      <a:pt x="12" y="83"/>
                    </a:lnTo>
                    <a:lnTo>
                      <a:pt x="3" y="131"/>
                    </a:lnTo>
                    <a:lnTo>
                      <a:pt x="0" y="145"/>
                    </a:lnTo>
                    <a:lnTo>
                      <a:pt x="3" y="164"/>
                    </a:lnTo>
                    <a:lnTo>
                      <a:pt x="8" y="183"/>
                    </a:lnTo>
                    <a:lnTo>
                      <a:pt x="24" y="213"/>
                    </a:lnTo>
                    <a:lnTo>
                      <a:pt x="36" y="233"/>
                    </a:lnTo>
                    <a:lnTo>
                      <a:pt x="54" y="254"/>
                    </a:lnTo>
                    <a:lnTo>
                      <a:pt x="91" y="280"/>
                    </a:lnTo>
                    <a:lnTo>
                      <a:pt x="72" y="246"/>
                    </a:lnTo>
                    <a:lnTo>
                      <a:pt x="56" y="217"/>
                    </a:lnTo>
                    <a:lnTo>
                      <a:pt x="48" y="190"/>
                    </a:lnTo>
                    <a:lnTo>
                      <a:pt x="51" y="164"/>
                    </a:lnTo>
                    <a:lnTo>
                      <a:pt x="54" y="145"/>
                    </a:lnTo>
                    <a:lnTo>
                      <a:pt x="48" y="124"/>
                    </a:lnTo>
                    <a:lnTo>
                      <a:pt x="45" y="103"/>
                    </a:lnTo>
                    <a:lnTo>
                      <a:pt x="60" y="67"/>
                    </a:lnTo>
                    <a:lnTo>
                      <a:pt x="64" y="47"/>
                    </a:lnTo>
                    <a:lnTo>
                      <a:pt x="76" y="33"/>
                    </a:lnTo>
                    <a:lnTo>
                      <a:pt x="103" y="11"/>
                    </a:lnTo>
                    <a:lnTo>
                      <a:pt x="115" y="27"/>
                    </a:lnTo>
                    <a:lnTo>
                      <a:pt x="162" y="53"/>
                    </a:lnTo>
                    <a:lnTo>
                      <a:pt x="158" y="44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161" name="Rectangle 11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524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2162" name="Rectangle 11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048000"/>
            <a:ext cx="6400800" cy="1752600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2163" name="Rectangle 115"/>
          <p:cNvSpPr>
            <a:spLocks noGrp="1" noChangeArrowheads="1"/>
          </p:cNvSpPr>
          <p:nvPr>
            <p:ph type="dt" sz="quarter" idx="2"/>
          </p:nvPr>
        </p:nvSpPr>
        <p:spPr>
          <a:xfrm>
            <a:off x="6858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2164" name="Rectangle 11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4008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2165" name="Rectangle 11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8E844FC1-A7C9-495F-A8AA-A2C1B9DE34A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55B949-2CA6-4091-BDA7-61B15D3A812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9241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191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191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BA24CA-4C49-457C-9409-437CC9FEEED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9948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2D92D0-4E5A-4F9F-9649-9DADAF7740C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6963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8CBA9D-EBAD-46AF-92FB-45179A3374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8390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907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907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A27D46-28DD-4689-AA47-5CA92A6D422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9127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60A694-AADC-4195-8B28-5FE277B4C1F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709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D9EBB4-6B8E-49B4-BA23-52FB5B4D134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8713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D488C8-C8AF-44BB-9587-A098FB298D6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7951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13D48C-4DAB-4EFA-9987-12F1F020CEB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283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E8D5D9-D931-4597-B1A0-FAB673B4C04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6986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6" name="Group 112"/>
          <p:cNvGrpSpPr>
            <a:grpSpLocks/>
          </p:cNvGrpSpPr>
          <p:nvPr/>
        </p:nvGrpSpPr>
        <p:grpSpPr bwMode="auto">
          <a:xfrm>
            <a:off x="11113" y="4291013"/>
            <a:ext cx="9156700" cy="2589212"/>
            <a:chOff x="7" y="2703"/>
            <a:chExt cx="5768" cy="1631"/>
          </a:xfrm>
        </p:grpSpPr>
        <p:sp>
          <p:nvSpPr>
            <p:cNvPr id="1026" name="Freeform 2"/>
            <p:cNvSpPr>
              <a:spLocks/>
            </p:cNvSpPr>
            <p:nvPr/>
          </p:nvSpPr>
          <p:spPr bwMode="ltGray">
            <a:xfrm>
              <a:off x="7" y="4067"/>
              <a:ext cx="5760" cy="267"/>
            </a:xfrm>
            <a:custGeom>
              <a:avLst/>
              <a:gdLst>
                <a:gd name="T0" fmla="*/ 0 w 5760"/>
                <a:gd name="T1" fmla="*/ 266 h 267"/>
                <a:gd name="T2" fmla="*/ 5759 w 5760"/>
                <a:gd name="T3" fmla="*/ 266 h 267"/>
                <a:gd name="T4" fmla="*/ 5759 w 5760"/>
                <a:gd name="T5" fmla="*/ 81 h 267"/>
                <a:gd name="T6" fmla="*/ 5573 w 5760"/>
                <a:gd name="T7" fmla="*/ 111 h 267"/>
                <a:gd name="T8" fmla="*/ 5104 w 5760"/>
                <a:gd name="T9" fmla="*/ 131 h 267"/>
                <a:gd name="T10" fmla="*/ 4602 w 5760"/>
                <a:gd name="T11" fmla="*/ 101 h 267"/>
                <a:gd name="T12" fmla="*/ 4143 w 5760"/>
                <a:gd name="T13" fmla="*/ 141 h 267"/>
                <a:gd name="T14" fmla="*/ 3918 w 5760"/>
                <a:gd name="T15" fmla="*/ 141 h 267"/>
                <a:gd name="T16" fmla="*/ 3790 w 5760"/>
                <a:gd name="T17" fmla="*/ 131 h 267"/>
                <a:gd name="T18" fmla="*/ 3459 w 5760"/>
                <a:gd name="T19" fmla="*/ 81 h 267"/>
                <a:gd name="T20" fmla="*/ 2979 w 5760"/>
                <a:gd name="T21" fmla="*/ 91 h 267"/>
                <a:gd name="T22" fmla="*/ 2733 w 5760"/>
                <a:gd name="T23" fmla="*/ 20 h 267"/>
                <a:gd name="T24" fmla="*/ 2434 w 5760"/>
                <a:gd name="T25" fmla="*/ 51 h 267"/>
                <a:gd name="T26" fmla="*/ 2220 w 5760"/>
                <a:gd name="T27" fmla="*/ 81 h 267"/>
                <a:gd name="T28" fmla="*/ 2050 w 5760"/>
                <a:gd name="T29" fmla="*/ 91 h 267"/>
                <a:gd name="T30" fmla="*/ 1751 w 5760"/>
                <a:gd name="T31" fmla="*/ 71 h 267"/>
                <a:gd name="T32" fmla="*/ 1441 w 5760"/>
                <a:gd name="T33" fmla="*/ 51 h 267"/>
                <a:gd name="T34" fmla="*/ 1131 w 5760"/>
                <a:gd name="T35" fmla="*/ 20 h 267"/>
                <a:gd name="T36" fmla="*/ 757 w 5760"/>
                <a:gd name="T37" fmla="*/ 40 h 267"/>
                <a:gd name="T38" fmla="*/ 384 w 5760"/>
                <a:gd name="T39" fmla="*/ 71 h 267"/>
                <a:gd name="T40" fmla="*/ 128 w 5760"/>
                <a:gd name="T41" fmla="*/ 10 h 267"/>
                <a:gd name="T42" fmla="*/ 0 w 5760"/>
                <a:gd name="T43" fmla="*/ 0 h 267"/>
                <a:gd name="T44" fmla="*/ 0 w 5760"/>
                <a:gd name="T45" fmla="*/ 266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5760" h="267">
                  <a:moveTo>
                    <a:pt x="0" y="266"/>
                  </a:moveTo>
                  <a:lnTo>
                    <a:pt x="5759" y="266"/>
                  </a:lnTo>
                  <a:lnTo>
                    <a:pt x="5759" y="81"/>
                  </a:lnTo>
                  <a:lnTo>
                    <a:pt x="5573" y="111"/>
                  </a:lnTo>
                  <a:lnTo>
                    <a:pt x="5104" y="131"/>
                  </a:lnTo>
                  <a:lnTo>
                    <a:pt x="4602" y="101"/>
                  </a:lnTo>
                  <a:lnTo>
                    <a:pt x="4143" y="141"/>
                  </a:lnTo>
                  <a:lnTo>
                    <a:pt x="3918" y="141"/>
                  </a:lnTo>
                  <a:lnTo>
                    <a:pt x="3790" y="131"/>
                  </a:lnTo>
                  <a:lnTo>
                    <a:pt x="3459" y="81"/>
                  </a:lnTo>
                  <a:lnTo>
                    <a:pt x="2979" y="91"/>
                  </a:lnTo>
                  <a:lnTo>
                    <a:pt x="2733" y="20"/>
                  </a:lnTo>
                  <a:lnTo>
                    <a:pt x="2434" y="51"/>
                  </a:lnTo>
                  <a:lnTo>
                    <a:pt x="2220" y="81"/>
                  </a:lnTo>
                  <a:lnTo>
                    <a:pt x="2050" y="91"/>
                  </a:lnTo>
                  <a:lnTo>
                    <a:pt x="1751" y="71"/>
                  </a:lnTo>
                  <a:lnTo>
                    <a:pt x="1441" y="51"/>
                  </a:lnTo>
                  <a:lnTo>
                    <a:pt x="1131" y="20"/>
                  </a:lnTo>
                  <a:lnTo>
                    <a:pt x="757" y="40"/>
                  </a:lnTo>
                  <a:lnTo>
                    <a:pt x="384" y="71"/>
                  </a:lnTo>
                  <a:lnTo>
                    <a:pt x="128" y="10"/>
                  </a:lnTo>
                  <a:lnTo>
                    <a:pt x="0" y="0"/>
                  </a:lnTo>
                  <a:lnTo>
                    <a:pt x="0" y="266"/>
                  </a:lnTo>
                </a:path>
              </a:pathLst>
            </a:custGeom>
            <a:solidFill>
              <a:srgbClr val="9DA09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92" name="Group 68"/>
            <p:cNvGrpSpPr>
              <a:grpSpLocks/>
            </p:cNvGrpSpPr>
            <p:nvPr/>
          </p:nvGrpSpPr>
          <p:grpSpPr bwMode="auto">
            <a:xfrm>
              <a:off x="43" y="2703"/>
              <a:ext cx="1502" cy="1542"/>
              <a:chOff x="43" y="2703"/>
              <a:chExt cx="1502" cy="1542"/>
            </a:xfrm>
          </p:grpSpPr>
          <p:grpSp>
            <p:nvGrpSpPr>
              <p:cNvPr id="1052" name="Group 28"/>
              <p:cNvGrpSpPr>
                <a:grpSpLocks/>
              </p:cNvGrpSpPr>
              <p:nvPr/>
            </p:nvGrpSpPr>
            <p:grpSpPr bwMode="auto">
              <a:xfrm>
                <a:off x="106" y="2703"/>
                <a:ext cx="1387" cy="1542"/>
                <a:chOff x="106" y="2703"/>
                <a:chExt cx="1387" cy="1542"/>
              </a:xfrm>
            </p:grpSpPr>
            <p:grpSp>
              <p:nvGrpSpPr>
                <p:cNvPr id="1029" name="Group 5"/>
                <p:cNvGrpSpPr>
                  <a:grpSpLocks/>
                </p:cNvGrpSpPr>
                <p:nvPr/>
              </p:nvGrpSpPr>
              <p:grpSpPr bwMode="auto">
                <a:xfrm>
                  <a:off x="506" y="3583"/>
                  <a:ext cx="135" cy="584"/>
                  <a:chOff x="506" y="3583"/>
                  <a:chExt cx="135" cy="584"/>
                </a:xfrm>
              </p:grpSpPr>
              <p:sp>
                <p:nvSpPr>
                  <p:cNvPr id="1027" name="Freeform 3"/>
                  <p:cNvSpPr>
                    <a:spLocks/>
                  </p:cNvSpPr>
                  <p:nvPr/>
                </p:nvSpPr>
                <p:spPr bwMode="ltGray">
                  <a:xfrm>
                    <a:off x="509" y="3861"/>
                    <a:ext cx="132" cy="239"/>
                  </a:xfrm>
                  <a:custGeom>
                    <a:avLst/>
                    <a:gdLst>
                      <a:gd name="T0" fmla="*/ 0 w 132"/>
                      <a:gd name="T1" fmla="*/ 238 h 239"/>
                      <a:gd name="T2" fmla="*/ 19 w 132"/>
                      <a:gd name="T3" fmla="*/ 184 h 239"/>
                      <a:gd name="T4" fmla="*/ 36 w 132"/>
                      <a:gd name="T5" fmla="*/ 126 h 239"/>
                      <a:gd name="T6" fmla="*/ 44 w 132"/>
                      <a:gd name="T7" fmla="*/ 100 h 239"/>
                      <a:gd name="T8" fmla="*/ 55 w 132"/>
                      <a:gd name="T9" fmla="*/ 70 h 239"/>
                      <a:gd name="T10" fmla="*/ 72 w 132"/>
                      <a:gd name="T11" fmla="*/ 39 h 239"/>
                      <a:gd name="T12" fmla="*/ 83 w 132"/>
                      <a:gd name="T13" fmla="*/ 19 h 239"/>
                      <a:gd name="T14" fmla="*/ 93 w 132"/>
                      <a:gd name="T15" fmla="*/ 10 h 239"/>
                      <a:gd name="T16" fmla="*/ 105 w 132"/>
                      <a:gd name="T17" fmla="*/ 2 h 239"/>
                      <a:gd name="T18" fmla="*/ 118 w 132"/>
                      <a:gd name="T19" fmla="*/ 0 h 239"/>
                      <a:gd name="T20" fmla="*/ 124 w 132"/>
                      <a:gd name="T21" fmla="*/ 6 h 239"/>
                      <a:gd name="T22" fmla="*/ 131 w 132"/>
                      <a:gd name="T23" fmla="*/ 22 h 23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32" h="239">
                        <a:moveTo>
                          <a:pt x="0" y="238"/>
                        </a:moveTo>
                        <a:lnTo>
                          <a:pt x="19" y="184"/>
                        </a:lnTo>
                        <a:lnTo>
                          <a:pt x="36" y="126"/>
                        </a:lnTo>
                        <a:lnTo>
                          <a:pt x="44" y="100"/>
                        </a:lnTo>
                        <a:lnTo>
                          <a:pt x="55" y="70"/>
                        </a:lnTo>
                        <a:lnTo>
                          <a:pt x="72" y="39"/>
                        </a:lnTo>
                        <a:lnTo>
                          <a:pt x="83" y="19"/>
                        </a:lnTo>
                        <a:lnTo>
                          <a:pt x="93" y="10"/>
                        </a:lnTo>
                        <a:lnTo>
                          <a:pt x="105" y="2"/>
                        </a:lnTo>
                        <a:lnTo>
                          <a:pt x="118" y="0"/>
                        </a:lnTo>
                        <a:lnTo>
                          <a:pt x="124" y="6"/>
                        </a:lnTo>
                        <a:lnTo>
                          <a:pt x="131" y="22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28" name="Freeform 4"/>
                  <p:cNvSpPr>
                    <a:spLocks/>
                  </p:cNvSpPr>
                  <p:nvPr/>
                </p:nvSpPr>
                <p:spPr bwMode="ltGray">
                  <a:xfrm>
                    <a:off x="506" y="3583"/>
                    <a:ext cx="90" cy="584"/>
                  </a:xfrm>
                  <a:custGeom>
                    <a:avLst/>
                    <a:gdLst>
                      <a:gd name="T0" fmla="*/ 0 w 90"/>
                      <a:gd name="T1" fmla="*/ 583 h 584"/>
                      <a:gd name="T2" fmla="*/ 0 w 90"/>
                      <a:gd name="T3" fmla="*/ 528 h 584"/>
                      <a:gd name="T4" fmla="*/ 0 w 90"/>
                      <a:gd name="T5" fmla="*/ 487 h 584"/>
                      <a:gd name="T6" fmla="*/ 2 w 90"/>
                      <a:gd name="T7" fmla="*/ 458 h 584"/>
                      <a:gd name="T8" fmla="*/ 2 w 90"/>
                      <a:gd name="T9" fmla="*/ 423 h 584"/>
                      <a:gd name="T10" fmla="*/ 2 w 90"/>
                      <a:gd name="T11" fmla="*/ 387 h 584"/>
                      <a:gd name="T12" fmla="*/ 3 w 90"/>
                      <a:gd name="T13" fmla="*/ 357 h 584"/>
                      <a:gd name="T14" fmla="*/ 5 w 90"/>
                      <a:gd name="T15" fmla="*/ 329 h 584"/>
                      <a:gd name="T16" fmla="*/ 8 w 90"/>
                      <a:gd name="T17" fmla="*/ 280 h 584"/>
                      <a:gd name="T18" fmla="*/ 13 w 90"/>
                      <a:gd name="T19" fmla="*/ 227 h 584"/>
                      <a:gd name="T20" fmla="*/ 19 w 90"/>
                      <a:gd name="T21" fmla="*/ 173 h 584"/>
                      <a:gd name="T22" fmla="*/ 23 w 90"/>
                      <a:gd name="T23" fmla="*/ 116 h 584"/>
                      <a:gd name="T24" fmla="*/ 27 w 90"/>
                      <a:gd name="T25" fmla="*/ 81 h 584"/>
                      <a:gd name="T26" fmla="*/ 30 w 90"/>
                      <a:gd name="T27" fmla="*/ 68 h 584"/>
                      <a:gd name="T28" fmla="*/ 38 w 90"/>
                      <a:gd name="T29" fmla="*/ 45 h 584"/>
                      <a:gd name="T30" fmla="*/ 46 w 90"/>
                      <a:gd name="T31" fmla="*/ 28 h 584"/>
                      <a:gd name="T32" fmla="*/ 55 w 90"/>
                      <a:gd name="T33" fmla="*/ 15 h 584"/>
                      <a:gd name="T34" fmla="*/ 63 w 90"/>
                      <a:gd name="T35" fmla="*/ 3 h 584"/>
                      <a:gd name="T36" fmla="*/ 69 w 90"/>
                      <a:gd name="T37" fmla="*/ 0 h 584"/>
                      <a:gd name="T38" fmla="*/ 78 w 90"/>
                      <a:gd name="T39" fmla="*/ 0 h 584"/>
                      <a:gd name="T40" fmla="*/ 86 w 90"/>
                      <a:gd name="T41" fmla="*/ 4 h 584"/>
                      <a:gd name="T42" fmla="*/ 89 w 90"/>
                      <a:gd name="T43" fmla="*/ 10 h 58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</a:cxnLst>
                    <a:rect l="0" t="0" r="r" b="b"/>
                    <a:pathLst>
                      <a:path w="90" h="584">
                        <a:moveTo>
                          <a:pt x="0" y="583"/>
                        </a:moveTo>
                        <a:lnTo>
                          <a:pt x="0" y="528"/>
                        </a:lnTo>
                        <a:lnTo>
                          <a:pt x="0" y="487"/>
                        </a:lnTo>
                        <a:lnTo>
                          <a:pt x="2" y="458"/>
                        </a:lnTo>
                        <a:lnTo>
                          <a:pt x="2" y="423"/>
                        </a:lnTo>
                        <a:lnTo>
                          <a:pt x="2" y="387"/>
                        </a:lnTo>
                        <a:lnTo>
                          <a:pt x="3" y="357"/>
                        </a:lnTo>
                        <a:lnTo>
                          <a:pt x="5" y="329"/>
                        </a:lnTo>
                        <a:lnTo>
                          <a:pt x="8" y="280"/>
                        </a:lnTo>
                        <a:lnTo>
                          <a:pt x="13" y="227"/>
                        </a:lnTo>
                        <a:lnTo>
                          <a:pt x="19" y="173"/>
                        </a:lnTo>
                        <a:lnTo>
                          <a:pt x="23" y="116"/>
                        </a:lnTo>
                        <a:lnTo>
                          <a:pt x="27" y="81"/>
                        </a:lnTo>
                        <a:lnTo>
                          <a:pt x="30" y="68"/>
                        </a:lnTo>
                        <a:lnTo>
                          <a:pt x="38" y="45"/>
                        </a:lnTo>
                        <a:lnTo>
                          <a:pt x="46" y="28"/>
                        </a:lnTo>
                        <a:lnTo>
                          <a:pt x="55" y="15"/>
                        </a:lnTo>
                        <a:lnTo>
                          <a:pt x="63" y="3"/>
                        </a:lnTo>
                        <a:lnTo>
                          <a:pt x="69" y="0"/>
                        </a:lnTo>
                        <a:lnTo>
                          <a:pt x="78" y="0"/>
                        </a:lnTo>
                        <a:lnTo>
                          <a:pt x="86" y="4"/>
                        </a:lnTo>
                        <a:lnTo>
                          <a:pt x="89" y="10"/>
                        </a:lnTo>
                      </a:path>
                    </a:pathLst>
                  </a:custGeom>
                  <a:solidFill>
                    <a:srgbClr val="CEDA9D"/>
                  </a:solidFill>
                  <a:ln w="254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32" name="Group 8"/>
                <p:cNvGrpSpPr>
                  <a:grpSpLocks/>
                </p:cNvGrpSpPr>
                <p:nvPr/>
              </p:nvGrpSpPr>
              <p:grpSpPr bwMode="auto">
                <a:xfrm>
                  <a:off x="243" y="3542"/>
                  <a:ext cx="270" cy="631"/>
                  <a:chOff x="243" y="3542"/>
                  <a:chExt cx="270" cy="631"/>
                </a:xfrm>
              </p:grpSpPr>
              <p:sp>
                <p:nvSpPr>
                  <p:cNvPr id="1030" name="Freeform 6"/>
                  <p:cNvSpPr>
                    <a:spLocks/>
                  </p:cNvSpPr>
                  <p:nvPr/>
                </p:nvSpPr>
                <p:spPr bwMode="ltGray">
                  <a:xfrm>
                    <a:off x="350" y="3908"/>
                    <a:ext cx="163" cy="265"/>
                  </a:xfrm>
                  <a:custGeom>
                    <a:avLst/>
                    <a:gdLst>
                      <a:gd name="T0" fmla="*/ 162 w 163"/>
                      <a:gd name="T1" fmla="*/ 264 h 265"/>
                      <a:gd name="T2" fmla="*/ 138 w 163"/>
                      <a:gd name="T3" fmla="*/ 239 h 265"/>
                      <a:gd name="T4" fmla="*/ 128 w 163"/>
                      <a:gd name="T5" fmla="*/ 222 h 265"/>
                      <a:gd name="T6" fmla="*/ 122 w 163"/>
                      <a:gd name="T7" fmla="*/ 210 h 265"/>
                      <a:gd name="T8" fmla="*/ 86 w 163"/>
                      <a:gd name="T9" fmla="*/ 88 h 265"/>
                      <a:gd name="T10" fmla="*/ 66 w 163"/>
                      <a:gd name="T11" fmla="*/ 49 h 265"/>
                      <a:gd name="T12" fmla="*/ 52 w 163"/>
                      <a:gd name="T13" fmla="*/ 24 h 265"/>
                      <a:gd name="T14" fmla="*/ 41 w 163"/>
                      <a:gd name="T15" fmla="*/ 13 h 265"/>
                      <a:gd name="T16" fmla="*/ 27 w 163"/>
                      <a:gd name="T17" fmla="*/ 3 h 265"/>
                      <a:gd name="T18" fmla="*/ 15 w 163"/>
                      <a:gd name="T19" fmla="*/ 0 h 265"/>
                      <a:gd name="T20" fmla="*/ 5 w 163"/>
                      <a:gd name="T21" fmla="*/ 2 h 265"/>
                      <a:gd name="T22" fmla="*/ 0 w 163"/>
                      <a:gd name="T23" fmla="*/ 17 h 2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63" h="265">
                        <a:moveTo>
                          <a:pt x="162" y="264"/>
                        </a:moveTo>
                        <a:lnTo>
                          <a:pt x="138" y="239"/>
                        </a:lnTo>
                        <a:lnTo>
                          <a:pt x="128" y="222"/>
                        </a:lnTo>
                        <a:lnTo>
                          <a:pt x="122" y="210"/>
                        </a:lnTo>
                        <a:lnTo>
                          <a:pt x="86" y="88"/>
                        </a:lnTo>
                        <a:lnTo>
                          <a:pt x="66" y="49"/>
                        </a:lnTo>
                        <a:lnTo>
                          <a:pt x="52" y="24"/>
                        </a:lnTo>
                        <a:lnTo>
                          <a:pt x="41" y="13"/>
                        </a:lnTo>
                        <a:lnTo>
                          <a:pt x="27" y="3"/>
                        </a:lnTo>
                        <a:lnTo>
                          <a:pt x="15" y="0"/>
                        </a:lnTo>
                        <a:lnTo>
                          <a:pt x="5" y="2"/>
                        </a:lnTo>
                        <a:lnTo>
                          <a:pt x="0" y="17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31" name="Freeform 7"/>
                  <p:cNvSpPr>
                    <a:spLocks/>
                  </p:cNvSpPr>
                  <p:nvPr/>
                </p:nvSpPr>
                <p:spPr bwMode="ltGray">
                  <a:xfrm>
                    <a:off x="243" y="3542"/>
                    <a:ext cx="250" cy="628"/>
                  </a:xfrm>
                  <a:custGeom>
                    <a:avLst/>
                    <a:gdLst>
                      <a:gd name="T0" fmla="*/ 249 w 250"/>
                      <a:gd name="T1" fmla="*/ 627 h 628"/>
                      <a:gd name="T2" fmla="*/ 242 w 250"/>
                      <a:gd name="T3" fmla="*/ 577 h 628"/>
                      <a:gd name="T4" fmla="*/ 164 w 250"/>
                      <a:gd name="T5" fmla="*/ 237 h 628"/>
                      <a:gd name="T6" fmla="*/ 128 w 250"/>
                      <a:gd name="T7" fmla="*/ 132 h 628"/>
                      <a:gd name="T8" fmla="*/ 118 w 250"/>
                      <a:gd name="T9" fmla="*/ 97 h 628"/>
                      <a:gd name="T10" fmla="*/ 105 w 250"/>
                      <a:gd name="T11" fmla="*/ 57 h 628"/>
                      <a:gd name="T12" fmla="*/ 90 w 250"/>
                      <a:gd name="T13" fmla="*/ 27 h 628"/>
                      <a:gd name="T14" fmla="*/ 75 w 250"/>
                      <a:gd name="T15" fmla="*/ 11 h 628"/>
                      <a:gd name="T16" fmla="*/ 57 w 250"/>
                      <a:gd name="T17" fmla="*/ 0 h 628"/>
                      <a:gd name="T18" fmla="*/ 38 w 250"/>
                      <a:gd name="T19" fmla="*/ 0 h 628"/>
                      <a:gd name="T20" fmla="*/ 26 w 250"/>
                      <a:gd name="T21" fmla="*/ 12 h 628"/>
                      <a:gd name="T22" fmla="*/ 0 w 250"/>
                      <a:gd name="T23" fmla="*/ 70 h 62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250" h="628">
                        <a:moveTo>
                          <a:pt x="249" y="627"/>
                        </a:moveTo>
                        <a:lnTo>
                          <a:pt x="242" y="577"/>
                        </a:lnTo>
                        <a:lnTo>
                          <a:pt x="164" y="237"/>
                        </a:lnTo>
                        <a:lnTo>
                          <a:pt x="128" y="132"/>
                        </a:lnTo>
                        <a:lnTo>
                          <a:pt x="118" y="97"/>
                        </a:lnTo>
                        <a:lnTo>
                          <a:pt x="105" y="57"/>
                        </a:lnTo>
                        <a:lnTo>
                          <a:pt x="90" y="27"/>
                        </a:lnTo>
                        <a:lnTo>
                          <a:pt x="75" y="11"/>
                        </a:lnTo>
                        <a:lnTo>
                          <a:pt x="57" y="0"/>
                        </a:lnTo>
                        <a:lnTo>
                          <a:pt x="38" y="0"/>
                        </a:lnTo>
                        <a:lnTo>
                          <a:pt x="26" y="12"/>
                        </a:lnTo>
                        <a:lnTo>
                          <a:pt x="0" y="70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033" name="Freeform 9"/>
                <p:cNvSpPr>
                  <a:spLocks/>
                </p:cNvSpPr>
                <p:nvPr/>
              </p:nvSpPr>
              <p:spPr bwMode="ltGray">
                <a:xfrm>
                  <a:off x="351" y="3908"/>
                  <a:ext cx="59" cy="262"/>
                </a:xfrm>
                <a:custGeom>
                  <a:avLst/>
                  <a:gdLst>
                    <a:gd name="T0" fmla="*/ 0 w 59"/>
                    <a:gd name="T1" fmla="*/ 261 h 262"/>
                    <a:gd name="T2" fmla="*/ 8 w 59"/>
                    <a:gd name="T3" fmla="*/ 202 h 262"/>
                    <a:gd name="T4" fmla="*/ 15 w 59"/>
                    <a:gd name="T5" fmla="*/ 138 h 262"/>
                    <a:gd name="T6" fmla="*/ 19 w 59"/>
                    <a:gd name="T7" fmla="*/ 110 h 262"/>
                    <a:gd name="T8" fmla="*/ 24 w 59"/>
                    <a:gd name="T9" fmla="*/ 77 h 262"/>
                    <a:gd name="T10" fmla="*/ 31 w 59"/>
                    <a:gd name="T11" fmla="*/ 43 h 262"/>
                    <a:gd name="T12" fmla="*/ 36 w 59"/>
                    <a:gd name="T13" fmla="*/ 21 h 262"/>
                    <a:gd name="T14" fmla="*/ 41 w 59"/>
                    <a:gd name="T15" fmla="*/ 11 h 262"/>
                    <a:gd name="T16" fmla="*/ 46 w 59"/>
                    <a:gd name="T17" fmla="*/ 2 h 262"/>
                    <a:gd name="T18" fmla="*/ 52 w 59"/>
                    <a:gd name="T19" fmla="*/ 0 h 262"/>
                    <a:gd name="T20" fmla="*/ 55 w 59"/>
                    <a:gd name="T21" fmla="*/ 7 h 262"/>
                    <a:gd name="T22" fmla="*/ 58 w 59"/>
                    <a:gd name="T23" fmla="*/ 24 h 2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59" h="262">
                      <a:moveTo>
                        <a:pt x="0" y="261"/>
                      </a:moveTo>
                      <a:lnTo>
                        <a:pt x="8" y="202"/>
                      </a:lnTo>
                      <a:lnTo>
                        <a:pt x="15" y="138"/>
                      </a:lnTo>
                      <a:lnTo>
                        <a:pt x="19" y="110"/>
                      </a:lnTo>
                      <a:lnTo>
                        <a:pt x="24" y="77"/>
                      </a:lnTo>
                      <a:lnTo>
                        <a:pt x="31" y="43"/>
                      </a:lnTo>
                      <a:lnTo>
                        <a:pt x="36" y="21"/>
                      </a:lnTo>
                      <a:lnTo>
                        <a:pt x="41" y="11"/>
                      </a:lnTo>
                      <a:lnTo>
                        <a:pt x="46" y="2"/>
                      </a:lnTo>
                      <a:lnTo>
                        <a:pt x="52" y="0"/>
                      </a:lnTo>
                      <a:lnTo>
                        <a:pt x="55" y="7"/>
                      </a:lnTo>
                      <a:lnTo>
                        <a:pt x="58" y="24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34" name="Freeform 10"/>
                <p:cNvSpPr>
                  <a:spLocks/>
                </p:cNvSpPr>
                <p:nvPr/>
              </p:nvSpPr>
              <p:spPr bwMode="ltGray">
                <a:xfrm>
                  <a:off x="349" y="3605"/>
                  <a:ext cx="41" cy="640"/>
                </a:xfrm>
                <a:custGeom>
                  <a:avLst/>
                  <a:gdLst>
                    <a:gd name="T0" fmla="*/ 0 w 41"/>
                    <a:gd name="T1" fmla="*/ 639 h 640"/>
                    <a:gd name="T2" fmla="*/ 0 w 41"/>
                    <a:gd name="T3" fmla="*/ 579 h 640"/>
                    <a:gd name="T4" fmla="*/ 0 w 41"/>
                    <a:gd name="T5" fmla="*/ 534 h 640"/>
                    <a:gd name="T6" fmla="*/ 0 w 41"/>
                    <a:gd name="T7" fmla="*/ 503 h 640"/>
                    <a:gd name="T8" fmla="*/ 1 w 41"/>
                    <a:gd name="T9" fmla="*/ 464 h 640"/>
                    <a:gd name="T10" fmla="*/ 1 w 41"/>
                    <a:gd name="T11" fmla="*/ 424 h 640"/>
                    <a:gd name="T12" fmla="*/ 1 w 41"/>
                    <a:gd name="T13" fmla="*/ 391 h 640"/>
                    <a:gd name="T14" fmla="*/ 2 w 41"/>
                    <a:gd name="T15" fmla="*/ 361 h 640"/>
                    <a:gd name="T16" fmla="*/ 4 w 41"/>
                    <a:gd name="T17" fmla="*/ 307 h 640"/>
                    <a:gd name="T18" fmla="*/ 5 w 41"/>
                    <a:gd name="T19" fmla="*/ 249 h 640"/>
                    <a:gd name="T20" fmla="*/ 8 w 41"/>
                    <a:gd name="T21" fmla="*/ 190 h 640"/>
                    <a:gd name="T22" fmla="*/ 10 w 41"/>
                    <a:gd name="T23" fmla="*/ 127 h 640"/>
                    <a:gd name="T24" fmla="*/ 12 w 41"/>
                    <a:gd name="T25" fmla="*/ 89 h 640"/>
                    <a:gd name="T26" fmla="*/ 13 w 41"/>
                    <a:gd name="T27" fmla="*/ 75 h 640"/>
                    <a:gd name="T28" fmla="*/ 17 w 41"/>
                    <a:gd name="T29" fmla="*/ 49 h 640"/>
                    <a:gd name="T30" fmla="*/ 20 w 41"/>
                    <a:gd name="T31" fmla="*/ 31 h 640"/>
                    <a:gd name="T32" fmla="*/ 24 w 41"/>
                    <a:gd name="T33" fmla="*/ 16 h 640"/>
                    <a:gd name="T34" fmla="*/ 28 w 41"/>
                    <a:gd name="T35" fmla="*/ 3 h 640"/>
                    <a:gd name="T36" fmla="*/ 31 w 41"/>
                    <a:gd name="T37" fmla="*/ 0 h 640"/>
                    <a:gd name="T38" fmla="*/ 35 w 41"/>
                    <a:gd name="T39" fmla="*/ 0 h 640"/>
                    <a:gd name="T40" fmla="*/ 38 w 41"/>
                    <a:gd name="T41" fmla="*/ 5 h 640"/>
                    <a:gd name="T42" fmla="*/ 40 w 41"/>
                    <a:gd name="T43" fmla="*/ 10 h 6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41" h="640">
                      <a:moveTo>
                        <a:pt x="0" y="639"/>
                      </a:moveTo>
                      <a:lnTo>
                        <a:pt x="0" y="579"/>
                      </a:lnTo>
                      <a:lnTo>
                        <a:pt x="0" y="534"/>
                      </a:lnTo>
                      <a:lnTo>
                        <a:pt x="0" y="503"/>
                      </a:lnTo>
                      <a:lnTo>
                        <a:pt x="1" y="464"/>
                      </a:lnTo>
                      <a:lnTo>
                        <a:pt x="1" y="424"/>
                      </a:lnTo>
                      <a:lnTo>
                        <a:pt x="1" y="391"/>
                      </a:lnTo>
                      <a:lnTo>
                        <a:pt x="2" y="361"/>
                      </a:lnTo>
                      <a:lnTo>
                        <a:pt x="4" y="307"/>
                      </a:lnTo>
                      <a:lnTo>
                        <a:pt x="5" y="249"/>
                      </a:lnTo>
                      <a:lnTo>
                        <a:pt x="8" y="190"/>
                      </a:lnTo>
                      <a:lnTo>
                        <a:pt x="10" y="127"/>
                      </a:lnTo>
                      <a:lnTo>
                        <a:pt x="12" y="89"/>
                      </a:lnTo>
                      <a:lnTo>
                        <a:pt x="13" y="75"/>
                      </a:lnTo>
                      <a:lnTo>
                        <a:pt x="17" y="49"/>
                      </a:lnTo>
                      <a:lnTo>
                        <a:pt x="20" y="31"/>
                      </a:lnTo>
                      <a:lnTo>
                        <a:pt x="24" y="16"/>
                      </a:lnTo>
                      <a:lnTo>
                        <a:pt x="28" y="3"/>
                      </a:lnTo>
                      <a:lnTo>
                        <a:pt x="31" y="0"/>
                      </a:lnTo>
                      <a:lnTo>
                        <a:pt x="35" y="0"/>
                      </a:lnTo>
                      <a:lnTo>
                        <a:pt x="38" y="5"/>
                      </a:lnTo>
                      <a:lnTo>
                        <a:pt x="40" y="10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35" name="Freeform 11"/>
                <p:cNvSpPr>
                  <a:spLocks/>
                </p:cNvSpPr>
                <p:nvPr/>
              </p:nvSpPr>
              <p:spPr bwMode="ltGray">
                <a:xfrm>
                  <a:off x="106" y="3013"/>
                  <a:ext cx="140" cy="1097"/>
                </a:xfrm>
                <a:custGeom>
                  <a:avLst/>
                  <a:gdLst>
                    <a:gd name="T0" fmla="*/ 139 w 140"/>
                    <a:gd name="T1" fmla="*/ 1096 h 1097"/>
                    <a:gd name="T2" fmla="*/ 135 w 140"/>
                    <a:gd name="T3" fmla="*/ 1009 h 1097"/>
                    <a:gd name="T4" fmla="*/ 90 w 140"/>
                    <a:gd name="T5" fmla="*/ 415 h 1097"/>
                    <a:gd name="T6" fmla="*/ 71 w 140"/>
                    <a:gd name="T7" fmla="*/ 230 h 1097"/>
                    <a:gd name="T8" fmla="*/ 66 w 140"/>
                    <a:gd name="T9" fmla="*/ 170 h 1097"/>
                    <a:gd name="T10" fmla="*/ 58 w 140"/>
                    <a:gd name="T11" fmla="*/ 100 h 1097"/>
                    <a:gd name="T12" fmla="*/ 50 w 140"/>
                    <a:gd name="T13" fmla="*/ 47 h 1097"/>
                    <a:gd name="T14" fmla="*/ 41 w 140"/>
                    <a:gd name="T15" fmla="*/ 19 h 1097"/>
                    <a:gd name="T16" fmla="*/ 32 w 140"/>
                    <a:gd name="T17" fmla="*/ 1 h 1097"/>
                    <a:gd name="T18" fmla="*/ 21 w 140"/>
                    <a:gd name="T19" fmla="*/ 0 h 1097"/>
                    <a:gd name="T20" fmla="*/ 14 w 140"/>
                    <a:gd name="T21" fmla="*/ 21 h 1097"/>
                    <a:gd name="T22" fmla="*/ 0 w 140"/>
                    <a:gd name="T23" fmla="*/ 122 h 109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40" h="1097">
                      <a:moveTo>
                        <a:pt x="139" y="1096"/>
                      </a:moveTo>
                      <a:lnTo>
                        <a:pt x="135" y="1009"/>
                      </a:lnTo>
                      <a:lnTo>
                        <a:pt x="90" y="415"/>
                      </a:lnTo>
                      <a:lnTo>
                        <a:pt x="71" y="230"/>
                      </a:lnTo>
                      <a:lnTo>
                        <a:pt x="66" y="170"/>
                      </a:lnTo>
                      <a:lnTo>
                        <a:pt x="58" y="100"/>
                      </a:lnTo>
                      <a:lnTo>
                        <a:pt x="50" y="47"/>
                      </a:lnTo>
                      <a:lnTo>
                        <a:pt x="41" y="19"/>
                      </a:lnTo>
                      <a:lnTo>
                        <a:pt x="32" y="1"/>
                      </a:lnTo>
                      <a:lnTo>
                        <a:pt x="21" y="0"/>
                      </a:lnTo>
                      <a:lnTo>
                        <a:pt x="14" y="21"/>
                      </a:lnTo>
                      <a:lnTo>
                        <a:pt x="0" y="122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040" name="Group 16"/>
                <p:cNvGrpSpPr>
                  <a:grpSpLocks/>
                </p:cNvGrpSpPr>
                <p:nvPr/>
              </p:nvGrpSpPr>
              <p:grpSpPr bwMode="auto">
                <a:xfrm>
                  <a:off x="193" y="2703"/>
                  <a:ext cx="152" cy="1529"/>
                  <a:chOff x="193" y="2703"/>
                  <a:chExt cx="152" cy="1529"/>
                </a:xfrm>
              </p:grpSpPr>
              <p:sp>
                <p:nvSpPr>
                  <p:cNvPr id="1036" name="Freeform 12"/>
                  <p:cNvSpPr>
                    <a:spLocks/>
                  </p:cNvSpPr>
                  <p:nvPr/>
                </p:nvSpPr>
                <p:spPr bwMode="ltGray">
                  <a:xfrm>
                    <a:off x="193" y="3846"/>
                    <a:ext cx="92" cy="386"/>
                  </a:xfrm>
                  <a:custGeom>
                    <a:avLst/>
                    <a:gdLst>
                      <a:gd name="T0" fmla="*/ 91 w 92"/>
                      <a:gd name="T1" fmla="*/ 385 h 386"/>
                      <a:gd name="T2" fmla="*/ 77 w 92"/>
                      <a:gd name="T3" fmla="*/ 347 h 386"/>
                      <a:gd name="T4" fmla="*/ 72 w 92"/>
                      <a:gd name="T5" fmla="*/ 325 h 386"/>
                      <a:gd name="T6" fmla="*/ 69 w 92"/>
                      <a:gd name="T7" fmla="*/ 306 h 386"/>
                      <a:gd name="T8" fmla="*/ 48 w 92"/>
                      <a:gd name="T9" fmla="*/ 129 h 386"/>
                      <a:gd name="T10" fmla="*/ 37 w 92"/>
                      <a:gd name="T11" fmla="*/ 73 h 386"/>
                      <a:gd name="T12" fmla="*/ 29 w 92"/>
                      <a:gd name="T13" fmla="*/ 37 h 386"/>
                      <a:gd name="T14" fmla="*/ 23 w 92"/>
                      <a:gd name="T15" fmla="*/ 18 h 386"/>
                      <a:gd name="T16" fmla="*/ 15 w 92"/>
                      <a:gd name="T17" fmla="*/ 5 h 386"/>
                      <a:gd name="T18" fmla="*/ 8 w 92"/>
                      <a:gd name="T19" fmla="*/ 0 h 386"/>
                      <a:gd name="T20" fmla="*/ 2 w 92"/>
                      <a:gd name="T21" fmla="*/ 3 h 386"/>
                      <a:gd name="T22" fmla="*/ 0 w 92"/>
                      <a:gd name="T23" fmla="*/ 25 h 38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92" h="386">
                        <a:moveTo>
                          <a:pt x="91" y="385"/>
                        </a:moveTo>
                        <a:lnTo>
                          <a:pt x="77" y="347"/>
                        </a:lnTo>
                        <a:lnTo>
                          <a:pt x="72" y="325"/>
                        </a:lnTo>
                        <a:lnTo>
                          <a:pt x="69" y="306"/>
                        </a:lnTo>
                        <a:lnTo>
                          <a:pt x="48" y="129"/>
                        </a:lnTo>
                        <a:lnTo>
                          <a:pt x="37" y="73"/>
                        </a:lnTo>
                        <a:lnTo>
                          <a:pt x="29" y="37"/>
                        </a:lnTo>
                        <a:lnTo>
                          <a:pt x="23" y="18"/>
                        </a:lnTo>
                        <a:lnTo>
                          <a:pt x="15" y="5"/>
                        </a:lnTo>
                        <a:lnTo>
                          <a:pt x="8" y="0"/>
                        </a:lnTo>
                        <a:lnTo>
                          <a:pt x="2" y="3"/>
                        </a:lnTo>
                        <a:lnTo>
                          <a:pt x="0" y="25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37" name="Freeform 13"/>
                  <p:cNvSpPr>
                    <a:spLocks/>
                  </p:cNvSpPr>
                  <p:nvPr/>
                </p:nvSpPr>
                <p:spPr bwMode="ltGray">
                  <a:xfrm>
                    <a:off x="215" y="2703"/>
                    <a:ext cx="130" cy="1413"/>
                  </a:xfrm>
                  <a:custGeom>
                    <a:avLst/>
                    <a:gdLst>
                      <a:gd name="T0" fmla="*/ 0 w 130"/>
                      <a:gd name="T1" fmla="*/ 1412 h 1413"/>
                      <a:gd name="T2" fmla="*/ 45 w 130"/>
                      <a:gd name="T3" fmla="*/ 888 h 1413"/>
                      <a:gd name="T4" fmla="*/ 50 w 130"/>
                      <a:gd name="T5" fmla="*/ 804 h 1413"/>
                      <a:gd name="T6" fmla="*/ 62 w 130"/>
                      <a:gd name="T7" fmla="*/ 668 h 1413"/>
                      <a:gd name="T8" fmla="*/ 73 w 130"/>
                      <a:gd name="T9" fmla="*/ 526 h 1413"/>
                      <a:gd name="T10" fmla="*/ 79 w 130"/>
                      <a:gd name="T11" fmla="*/ 450 h 1413"/>
                      <a:gd name="T12" fmla="*/ 82 w 130"/>
                      <a:gd name="T13" fmla="*/ 368 h 1413"/>
                      <a:gd name="T14" fmla="*/ 85 w 130"/>
                      <a:gd name="T15" fmla="*/ 291 h 1413"/>
                      <a:gd name="T16" fmla="*/ 93 w 130"/>
                      <a:gd name="T17" fmla="*/ 202 h 1413"/>
                      <a:gd name="T18" fmla="*/ 100 w 130"/>
                      <a:gd name="T19" fmla="*/ 120 h 1413"/>
                      <a:gd name="T20" fmla="*/ 110 w 130"/>
                      <a:gd name="T21" fmla="*/ 48 h 1413"/>
                      <a:gd name="T22" fmla="*/ 117 w 130"/>
                      <a:gd name="T23" fmla="*/ 3 h 1413"/>
                      <a:gd name="T24" fmla="*/ 122 w 130"/>
                      <a:gd name="T25" fmla="*/ 0 h 1413"/>
                      <a:gd name="T26" fmla="*/ 126 w 130"/>
                      <a:gd name="T27" fmla="*/ 23 h 1413"/>
                      <a:gd name="T28" fmla="*/ 129 w 130"/>
                      <a:gd name="T29" fmla="*/ 102 h 14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</a:cxnLst>
                    <a:rect l="0" t="0" r="r" b="b"/>
                    <a:pathLst>
                      <a:path w="130" h="1413">
                        <a:moveTo>
                          <a:pt x="0" y="1412"/>
                        </a:moveTo>
                        <a:lnTo>
                          <a:pt x="45" y="888"/>
                        </a:lnTo>
                        <a:lnTo>
                          <a:pt x="50" y="804"/>
                        </a:lnTo>
                        <a:lnTo>
                          <a:pt x="62" y="668"/>
                        </a:lnTo>
                        <a:lnTo>
                          <a:pt x="73" y="526"/>
                        </a:lnTo>
                        <a:lnTo>
                          <a:pt x="79" y="450"/>
                        </a:lnTo>
                        <a:lnTo>
                          <a:pt x="82" y="368"/>
                        </a:lnTo>
                        <a:lnTo>
                          <a:pt x="85" y="291"/>
                        </a:lnTo>
                        <a:lnTo>
                          <a:pt x="93" y="202"/>
                        </a:lnTo>
                        <a:lnTo>
                          <a:pt x="100" y="120"/>
                        </a:lnTo>
                        <a:lnTo>
                          <a:pt x="110" y="48"/>
                        </a:lnTo>
                        <a:lnTo>
                          <a:pt x="117" y="3"/>
                        </a:lnTo>
                        <a:lnTo>
                          <a:pt x="122" y="0"/>
                        </a:lnTo>
                        <a:lnTo>
                          <a:pt x="126" y="23"/>
                        </a:lnTo>
                        <a:lnTo>
                          <a:pt x="129" y="102"/>
                        </a:lnTo>
                      </a:path>
                    </a:pathLst>
                  </a:custGeom>
                  <a:solidFill>
                    <a:srgbClr val="CEDA9D"/>
                  </a:solidFill>
                  <a:ln w="254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38" name="Freeform 14"/>
                  <p:cNvSpPr>
                    <a:spLocks/>
                  </p:cNvSpPr>
                  <p:nvPr/>
                </p:nvSpPr>
                <p:spPr bwMode="ltGray">
                  <a:xfrm>
                    <a:off x="237" y="3336"/>
                    <a:ext cx="106" cy="522"/>
                  </a:xfrm>
                  <a:custGeom>
                    <a:avLst/>
                    <a:gdLst>
                      <a:gd name="T0" fmla="*/ 0 w 106"/>
                      <a:gd name="T1" fmla="*/ 521 h 522"/>
                      <a:gd name="T2" fmla="*/ 20 w 106"/>
                      <a:gd name="T3" fmla="*/ 408 h 522"/>
                      <a:gd name="T4" fmla="*/ 32 w 106"/>
                      <a:gd name="T5" fmla="*/ 278 h 522"/>
                      <a:gd name="T6" fmla="*/ 38 w 106"/>
                      <a:gd name="T7" fmla="*/ 220 h 522"/>
                      <a:gd name="T8" fmla="*/ 47 w 106"/>
                      <a:gd name="T9" fmla="*/ 153 h 522"/>
                      <a:gd name="T10" fmla="*/ 59 w 106"/>
                      <a:gd name="T11" fmla="*/ 84 h 522"/>
                      <a:gd name="T12" fmla="*/ 69 w 106"/>
                      <a:gd name="T13" fmla="*/ 40 h 522"/>
                      <a:gd name="T14" fmla="*/ 75 w 106"/>
                      <a:gd name="T15" fmla="*/ 19 h 522"/>
                      <a:gd name="T16" fmla="*/ 84 w 106"/>
                      <a:gd name="T17" fmla="*/ 3 h 522"/>
                      <a:gd name="T18" fmla="*/ 96 w 106"/>
                      <a:gd name="T19" fmla="*/ 0 h 522"/>
                      <a:gd name="T20" fmla="*/ 101 w 106"/>
                      <a:gd name="T21" fmla="*/ 11 h 522"/>
                      <a:gd name="T22" fmla="*/ 105 w 106"/>
                      <a:gd name="T23" fmla="*/ 46 h 52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06" h="522">
                        <a:moveTo>
                          <a:pt x="0" y="521"/>
                        </a:moveTo>
                        <a:lnTo>
                          <a:pt x="20" y="408"/>
                        </a:lnTo>
                        <a:lnTo>
                          <a:pt x="32" y="278"/>
                        </a:lnTo>
                        <a:lnTo>
                          <a:pt x="38" y="220"/>
                        </a:lnTo>
                        <a:lnTo>
                          <a:pt x="47" y="153"/>
                        </a:lnTo>
                        <a:lnTo>
                          <a:pt x="59" y="84"/>
                        </a:lnTo>
                        <a:lnTo>
                          <a:pt x="69" y="40"/>
                        </a:lnTo>
                        <a:lnTo>
                          <a:pt x="75" y="19"/>
                        </a:lnTo>
                        <a:lnTo>
                          <a:pt x="84" y="3"/>
                        </a:lnTo>
                        <a:lnTo>
                          <a:pt x="96" y="0"/>
                        </a:lnTo>
                        <a:lnTo>
                          <a:pt x="101" y="11"/>
                        </a:lnTo>
                        <a:lnTo>
                          <a:pt x="105" y="46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39" name="Freeform 15"/>
                  <p:cNvSpPr>
                    <a:spLocks/>
                  </p:cNvSpPr>
                  <p:nvPr/>
                </p:nvSpPr>
                <p:spPr bwMode="ltGray">
                  <a:xfrm>
                    <a:off x="194" y="3521"/>
                    <a:ext cx="48" cy="255"/>
                  </a:xfrm>
                  <a:custGeom>
                    <a:avLst/>
                    <a:gdLst>
                      <a:gd name="T0" fmla="*/ 0 w 48"/>
                      <a:gd name="T1" fmla="*/ 0 h 255"/>
                      <a:gd name="T2" fmla="*/ 7 w 48"/>
                      <a:gd name="T3" fmla="*/ 16 h 255"/>
                      <a:gd name="T4" fmla="*/ 18 w 48"/>
                      <a:gd name="T5" fmla="*/ 34 h 255"/>
                      <a:gd name="T6" fmla="*/ 26 w 48"/>
                      <a:gd name="T7" fmla="*/ 70 h 255"/>
                      <a:gd name="T8" fmla="*/ 33 w 48"/>
                      <a:gd name="T9" fmla="*/ 101 h 255"/>
                      <a:gd name="T10" fmla="*/ 40 w 48"/>
                      <a:gd name="T11" fmla="*/ 132 h 255"/>
                      <a:gd name="T12" fmla="*/ 43 w 48"/>
                      <a:gd name="T13" fmla="*/ 158 h 255"/>
                      <a:gd name="T14" fmla="*/ 45 w 48"/>
                      <a:gd name="T15" fmla="*/ 184 h 255"/>
                      <a:gd name="T16" fmla="*/ 47 w 48"/>
                      <a:gd name="T17" fmla="*/ 219 h 255"/>
                      <a:gd name="T18" fmla="*/ 47 w 48"/>
                      <a:gd name="T19" fmla="*/ 254 h 25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48" h="255">
                        <a:moveTo>
                          <a:pt x="0" y="0"/>
                        </a:moveTo>
                        <a:lnTo>
                          <a:pt x="7" y="16"/>
                        </a:lnTo>
                        <a:lnTo>
                          <a:pt x="18" y="34"/>
                        </a:lnTo>
                        <a:lnTo>
                          <a:pt x="26" y="70"/>
                        </a:lnTo>
                        <a:lnTo>
                          <a:pt x="33" y="101"/>
                        </a:lnTo>
                        <a:lnTo>
                          <a:pt x="40" y="132"/>
                        </a:lnTo>
                        <a:lnTo>
                          <a:pt x="43" y="158"/>
                        </a:lnTo>
                        <a:lnTo>
                          <a:pt x="45" y="184"/>
                        </a:lnTo>
                        <a:lnTo>
                          <a:pt x="47" y="219"/>
                        </a:lnTo>
                        <a:lnTo>
                          <a:pt x="47" y="254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041" name="Freeform 17"/>
                <p:cNvSpPr>
                  <a:spLocks/>
                </p:cNvSpPr>
                <p:nvPr/>
              </p:nvSpPr>
              <p:spPr bwMode="ltGray">
                <a:xfrm>
                  <a:off x="782" y="4015"/>
                  <a:ext cx="164" cy="130"/>
                </a:xfrm>
                <a:custGeom>
                  <a:avLst/>
                  <a:gdLst>
                    <a:gd name="T0" fmla="*/ 163 w 164"/>
                    <a:gd name="T1" fmla="*/ 129 h 130"/>
                    <a:gd name="T2" fmla="*/ 138 w 164"/>
                    <a:gd name="T3" fmla="*/ 116 h 130"/>
                    <a:gd name="T4" fmla="*/ 129 w 164"/>
                    <a:gd name="T5" fmla="*/ 109 h 130"/>
                    <a:gd name="T6" fmla="*/ 123 w 164"/>
                    <a:gd name="T7" fmla="*/ 103 h 130"/>
                    <a:gd name="T8" fmla="*/ 86 w 164"/>
                    <a:gd name="T9" fmla="*/ 43 h 130"/>
                    <a:gd name="T10" fmla="*/ 67 w 164"/>
                    <a:gd name="T11" fmla="*/ 24 h 130"/>
                    <a:gd name="T12" fmla="*/ 52 w 164"/>
                    <a:gd name="T13" fmla="*/ 12 h 130"/>
                    <a:gd name="T14" fmla="*/ 41 w 164"/>
                    <a:gd name="T15" fmla="*/ 6 h 130"/>
                    <a:gd name="T16" fmla="*/ 27 w 164"/>
                    <a:gd name="T17" fmla="*/ 2 h 130"/>
                    <a:gd name="T18" fmla="*/ 14 w 164"/>
                    <a:gd name="T19" fmla="*/ 0 h 130"/>
                    <a:gd name="T20" fmla="*/ 5 w 164"/>
                    <a:gd name="T21" fmla="*/ 0 h 130"/>
                    <a:gd name="T22" fmla="*/ 0 w 164"/>
                    <a:gd name="T23" fmla="*/ 8 h 1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64" h="130">
                      <a:moveTo>
                        <a:pt x="163" y="129"/>
                      </a:moveTo>
                      <a:lnTo>
                        <a:pt x="138" y="116"/>
                      </a:lnTo>
                      <a:lnTo>
                        <a:pt x="129" y="109"/>
                      </a:lnTo>
                      <a:lnTo>
                        <a:pt x="123" y="103"/>
                      </a:lnTo>
                      <a:lnTo>
                        <a:pt x="86" y="43"/>
                      </a:lnTo>
                      <a:lnTo>
                        <a:pt x="67" y="24"/>
                      </a:lnTo>
                      <a:lnTo>
                        <a:pt x="52" y="12"/>
                      </a:lnTo>
                      <a:lnTo>
                        <a:pt x="41" y="6"/>
                      </a:lnTo>
                      <a:lnTo>
                        <a:pt x="27" y="2"/>
                      </a:lnTo>
                      <a:lnTo>
                        <a:pt x="14" y="0"/>
                      </a:lnTo>
                      <a:lnTo>
                        <a:pt x="5" y="0"/>
                      </a:lnTo>
                      <a:lnTo>
                        <a:pt x="0" y="8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2" name="Freeform 18"/>
                <p:cNvSpPr>
                  <a:spLocks/>
                </p:cNvSpPr>
                <p:nvPr/>
              </p:nvSpPr>
              <p:spPr bwMode="ltGray">
                <a:xfrm>
                  <a:off x="1275" y="3966"/>
                  <a:ext cx="218" cy="140"/>
                </a:xfrm>
                <a:custGeom>
                  <a:avLst/>
                  <a:gdLst>
                    <a:gd name="T0" fmla="*/ 0 w 218"/>
                    <a:gd name="T1" fmla="*/ 139 h 140"/>
                    <a:gd name="T2" fmla="*/ 32 w 218"/>
                    <a:gd name="T3" fmla="*/ 108 h 140"/>
                    <a:gd name="T4" fmla="*/ 59 w 218"/>
                    <a:gd name="T5" fmla="*/ 73 h 140"/>
                    <a:gd name="T6" fmla="*/ 73 w 218"/>
                    <a:gd name="T7" fmla="*/ 58 h 140"/>
                    <a:gd name="T8" fmla="*/ 93 w 218"/>
                    <a:gd name="T9" fmla="*/ 41 h 140"/>
                    <a:gd name="T10" fmla="*/ 119 w 218"/>
                    <a:gd name="T11" fmla="*/ 23 h 140"/>
                    <a:gd name="T12" fmla="*/ 139 w 218"/>
                    <a:gd name="T13" fmla="*/ 11 h 140"/>
                    <a:gd name="T14" fmla="*/ 153 w 218"/>
                    <a:gd name="T15" fmla="*/ 5 h 140"/>
                    <a:gd name="T16" fmla="*/ 173 w 218"/>
                    <a:gd name="T17" fmla="*/ 1 h 140"/>
                    <a:gd name="T18" fmla="*/ 196 w 218"/>
                    <a:gd name="T19" fmla="*/ 0 h 140"/>
                    <a:gd name="T20" fmla="*/ 206 w 218"/>
                    <a:gd name="T21" fmla="*/ 3 h 140"/>
                    <a:gd name="T22" fmla="*/ 217 w 218"/>
                    <a:gd name="T23" fmla="*/ 13 h 1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18" h="140">
                      <a:moveTo>
                        <a:pt x="0" y="139"/>
                      </a:moveTo>
                      <a:lnTo>
                        <a:pt x="32" y="108"/>
                      </a:lnTo>
                      <a:lnTo>
                        <a:pt x="59" y="73"/>
                      </a:lnTo>
                      <a:lnTo>
                        <a:pt x="73" y="58"/>
                      </a:lnTo>
                      <a:lnTo>
                        <a:pt x="93" y="41"/>
                      </a:lnTo>
                      <a:lnTo>
                        <a:pt x="119" y="23"/>
                      </a:lnTo>
                      <a:lnTo>
                        <a:pt x="139" y="11"/>
                      </a:lnTo>
                      <a:lnTo>
                        <a:pt x="153" y="5"/>
                      </a:lnTo>
                      <a:lnTo>
                        <a:pt x="173" y="1"/>
                      </a:lnTo>
                      <a:lnTo>
                        <a:pt x="196" y="0"/>
                      </a:lnTo>
                      <a:lnTo>
                        <a:pt x="206" y="3"/>
                      </a:lnTo>
                      <a:lnTo>
                        <a:pt x="217" y="13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3" name="Freeform 19"/>
                <p:cNvSpPr>
                  <a:spLocks/>
                </p:cNvSpPr>
                <p:nvPr/>
              </p:nvSpPr>
              <p:spPr bwMode="ltGray">
                <a:xfrm>
                  <a:off x="1268" y="3802"/>
                  <a:ext cx="150" cy="345"/>
                </a:xfrm>
                <a:custGeom>
                  <a:avLst/>
                  <a:gdLst>
                    <a:gd name="T0" fmla="*/ 0 w 150"/>
                    <a:gd name="T1" fmla="*/ 344 h 345"/>
                    <a:gd name="T2" fmla="*/ 0 w 150"/>
                    <a:gd name="T3" fmla="*/ 311 h 345"/>
                    <a:gd name="T4" fmla="*/ 0 w 150"/>
                    <a:gd name="T5" fmla="*/ 287 h 345"/>
                    <a:gd name="T6" fmla="*/ 3 w 150"/>
                    <a:gd name="T7" fmla="*/ 270 h 345"/>
                    <a:gd name="T8" fmla="*/ 5 w 150"/>
                    <a:gd name="T9" fmla="*/ 249 h 345"/>
                    <a:gd name="T10" fmla="*/ 5 w 150"/>
                    <a:gd name="T11" fmla="*/ 228 h 345"/>
                    <a:gd name="T12" fmla="*/ 5 w 150"/>
                    <a:gd name="T13" fmla="*/ 211 h 345"/>
                    <a:gd name="T14" fmla="*/ 10 w 150"/>
                    <a:gd name="T15" fmla="*/ 194 h 345"/>
                    <a:gd name="T16" fmla="*/ 14 w 150"/>
                    <a:gd name="T17" fmla="*/ 165 h 345"/>
                    <a:gd name="T18" fmla="*/ 22 w 150"/>
                    <a:gd name="T19" fmla="*/ 134 h 345"/>
                    <a:gd name="T20" fmla="*/ 31 w 150"/>
                    <a:gd name="T21" fmla="*/ 102 h 345"/>
                    <a:gd name="T22" fmla="*/ 38 w 150"/>
                    <a:gd name="T23" fmla="*/ 68 h 345"/>
                    <a:gd name="T24" fmla="*/ 45 w 150"/>
                    <a:gd name="T25" fmla="*/ 48 h 345"/>
                    <a:gd name="T26" fmla="*/ 50 w 150"/>
                    <a:gd name="T27" fmla="*/ 40 h 345"/>
                    <a:gd name="T28" fmla="*/ 64 w 150"/>
                    <a:gd name="T29" fmla="*/ 27 h 345"/>
                    <a:gd name="T30" fmla="*/ 77 w 150"/>
                    <a:gd name="T31" fmla="*/ 16 h 345"/>
                    <a:gd name="T32" fmla="*/ 91 w 150"/>
                    <a:gd name="T33" fmla="*/ 8 h 345"/>
                    <a:gd name="T34" fmla="*/ 106 w 150"/>
                    <a:gd name="T35" fmla="*/ 2 h 345"/>
                    <a:gd name="T36" fmla="*/ 117 w 150"/>
                    <a:gd name="T37" fmla="*/ 0 h 345"/>
                    <a:gd name="T38" fmla="*/ 131 w 150"/>
                    <a:gd name="T39" fmla="*/ 0 h 345"/>
                    <a:gd name="T40" fmla="*/ 143 w 150"/>
                    <a:gd name="T41" fmla="*/ 2 h 345"/>
                    <a:gd name="T42" fmla="*/ 149 w 150"/>
                    <a:gd name="T43" fmla="*/ 5 h 3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150" h="345">
                      <a:moveTo>
                        <a:pt x="0" y="344"/>
                      </a:moveTo>
                      <a:lnTo>
                        <a:pt x="0" y="311"/>
                      </a:lnTo>
                      <a:lnTo>
                        <a:pt x="0" y="287"/>
                      </a:lnTo>
                      <a:lnTo>
                        <a:pt x="3" y="270"/>
                      </a:lnTo>
                      <a:lnTo>
                        <a:pt x="5" y="249"/>
                      </a:lnTo>
                      <a:lnTo>
                        <a:pt x="5" y="228"/>
                      </a:lnTo>
                      <a:lnTo>
                        <a:pt x="5" y="211"/>
                      </a:lnTo>
                      <a:lnTo>
                        <a:pt x="10" y="194"/>
                      </a:lnTo>
                      <a:lnTo>
                        <a:pt x="14" y="165"/>
                      </a:lnTo>
                      <a:lnTo>
                        <a:pt x="22" y="134"/>
                      </a:lnTo>
                      <a:lnTo>
                        <a:pt x="31" y="102"/>
                      </a:lnTo>
                      <a:lnTo>
                        <a:pt x="38" y="68"/>
                      </a:lnTo>
                      <a:lnTo>
                        <a:pt x="45" y="48"/>
                      </a:lnTo>
                      <a:lnTo>
                        <a:pt x="50" y="40"/>
                      </a:lnTo>
                      <a:lnTo>
                        <a:pt x="64" y="27"/>
                      </a:lnTo>
                      <a:lnTo>
                        <a:pt x="77" y="16"/>
                      </a:lnTo>
                      <a:lnTo>
                        <a:pt x="91" y="8"/>
                      </a:lnTo>
                      <a:lnTo>
                        <a:pt x="106" y="2"/>
                      </a:lnTo>
                      <a:lnTo>
                        <a:pt x="117" y="0"/>
                      </a:lnTo>
                      <a:lnTo>
                        <a:pt x="131" y="0"/>
                      </a:lnTo>
                      <a:lnTo>
                        <a:pt x="143" y="2"/>
                      </a:lnTo>
                      <a:lnTo>
                        <a:pt x="149" y="5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4" name="Freeform 20"/>
                <p:cNvSpPr>
                  <a:spLocks/>
                </p:cNvSpPr>
                <p:nvPr/>
              </p:nvSpPr>
              <p:spPr bwMode="ltGray">
                <a:xfrm>
                  <a:off x="707" y="3886"/>
                  <a:ext cx="261" cy="312"/>
                </a:xfrm>
                <a:custGeom>
                  <a:avLst/>
                  <a:gdLst>
                    <a:gd name="T0" fmla="*/ 260 w 261"/>
                    <a:gd name="T1" fmla="*/ 311 h 312"/>
                    <a:gd name="T2" fmla="*/ 252 w 261"/>
                    <a:gd name="T3" fmla="*/ 286 h 312"/>
                    <a:gd name="T4" fmla="*/ 171 w 261"/>
                    <a:gd name="T5" fmla="*/ 117 h 312"/>
                    <a:gd name="T6" fmla="*/ 134 w 261"/>
                    <a:gd name="T7" fmla="*/ 65 h 312"/>
                    <a:gd name="T8" fmla="*/ 124 w 261"/>
                    <a:gd name="T9" fmla="*/ 48 h 312"/>
                    <a:gd name="T10" fmla="*/ 109 w 261"/>
                    <a:gd name="T11" fmla="*/ 28 h 312"/>
                    <a:gd name="T12" fmla="*/ 94 w 261"/>
                    <a:gd name="T13" fmla="*/ 13 h 312"/>
                    <a:gd name="T14" fmla="*/ 78 w 261"/>
                    <a:gd name="T15" fmla="*/ 5 h 312"/>
                    <a:gd name="T16" fmla="*/ 59 w 261"/>
                    <a:gd name="T17" fmla="*/ 0 h 312"/>
                    <a:gd name="T18" fmla="*/ 40 w 261"/>
                    <a:gd name="T19" fmla="*/ 0 h 312"/>
                    <a:gd name="T20" fmla="*/ 27 w 261"/>
                    <a:gd name="T21" fmla="*/ 5 h 312"/>
                    <a:gd name="T22" fmla="*/ 0 w 261"/>
                    <a:gd name="T23" fmla="*/ 35 h 3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61" h="312">
                      <a:moveTo>
                        <a:pt x="260" y="311"/>
                      </a:moveTo>
                      <a:lnTo>
                        <a:pt x="252" y="286"/>
                      </a:lnTo>
                      <a:lnTo>
                        <a:pt x="171" y="117"/>
                      </a:lnTo>
                      <a:lnTo>
                        <a:pt x="134" y="65"/>
                      </a:lnTo>
                      <a:lnTo>
                        <a:pt x="124" y="48"/>
                      </a:lnTo>
                      <a:lnTo>
                        <a:pt x="109" y="28"/>
                      </a:lnTo>
                      <a:lnTo>
                        <a:pt x="94" y="13"/>
                      </a:lnTo>
                      <a:lnTo>
                        <a:pt x="78" y="5"/>
                      </a:lnTo>
                      <a:lnTo>
                        <a:pt x="59" y="0"/>
                      </a:lnTo>
                      <a:lnTo>
                        <a:pt x="40" y="0"/>
                      </a:lnTo>
                      <a:lnTo>
                        <a:pt x="27" y="5"/>
                      </a:lnTo>
                      <a:lnTo>
                        <a:pt x="0" y="35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5" name="Freeform 21"/>
                <p:cNvSpPr>
                  <a:spLocks/>
                </p:cNvSpPr>
                <p:nvPr/>
              </p:nvSpPr>
              <p:spPr bwMode="ltGray">
                <a:xfrm>
                  <a:off x="1026" y="3664"/>
                  <a:ext cx="236" cy="479"/>
                </a:xfrm>
                <a:custGeom>
                  <a:avLst/>
                  <a:gdLst>
                    <a:gd name="T0" fmla="*/ 0 w 236"/>
                    <a:gd name="T1" fmla="*/ 478 h 479"/>
                    <a:gd name="T2" fmla="*/ 84 w 236"/>
                    <a:gd name="T3" fmla="*/ 300 h 479"/>
                    <a:gd name="T4" fmla="*/ 93 w 236"/>
                    <a:gd name="T5" fmla="*/ 272 h 479"/>
                    <a:gd name="T6" fmla="*/ 114 w 236"/>
                    <a:gd name="T7" fmla="*/ 226 h 479"/>
                    <a:gd name="T8" fmla="*/ 133 w 236"/>
                    <a:gd name="T9" fmla="*/ 178 h 479"/>
                    <a:gd name="T10" fmla="*/ 144 w 236"/>
                    <a:gd name="T11" fmla="*/ 152 h 479"/>
                    <a:gd name="T12" fmla="*/ 149 w 236"/>
                    <a:gd name="T13" fmla="*/ 124 h 479"/>
                    <a:gd name="T14" fmla="*/ 157 w 236"/>
                    <a:gd name="T15" fmla="*/ 98 h 479"/>
                    <a:gd name="T16" fmla="*/ 169 w 236"/>
                    <a:gd name="T17" fmla="*/ 68 h 479"/>
                    <a:gd name="T18" fmla="*/ 183 w 236"/>
                    <a:gd name="T19" fmla="*/ 40 h 479"/>
                    <a:gd name="T20" fmla="*/ 200 w 236"/>
                    <a:gd name="T21" fmla="*/ 16 h 479"/>
                    <a:gd name="T22" fmla="*/ 214 w 236"/>
                    <a:gd name="T23" fmla="*/ 1 h 479"/>
                    <a:gd name="T24" fmla="*/ 222 w 236"/>
                    <a:gd name="T25" fmla="*/ 0 h 479"/>
                    <a:gd name="T26" fmla="*/ 230 w 236"/>
                    <a:gd name="T27" fmla="*/ 8 h 479"/>
                    <a:gd name="T28" fmla="*/ 235 w 236"/>
                    <a:gd name="T29" fmla="*/ 34 h 47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236" h="479">
                      <a:moveTo>
                        <a:pt x="0" y="478"/>
                      </a:moveTo>
                      <a:lnTo>
                        <a:pt x="84" y="300"/>
                      </a:lnTo>
                      <a:lnTo>
                        <a:pt x="93" y="272"/>
                      </a:lnTo>
                      <a:lnTo>
                        <a:pt x="114" y="226"/>
                      </a:lnTo>
                      <a:lnTo>
                        <a:pt x="133" y="178"/>
                      </a:lnTo>
                      <a:lnTo>
                        <a:pt x="144" y="152"/>
                      </a:lnTo>
                      <a:lnTo>
                        <a:pt x="149" y="124"/>
                      </a:lnTo>
                      <a:lnTo>
                        <a:pt x="157" y="98"/>
                      </a:lnTo>
                      <a:lnTo>
                        <a:pt x="169" y="68"/>
                      </a:lnTo>
                      <a:lnTo>
                        <a:pt x="183" y="40"/>
                      </a:lnTo>
                      <a:lnTo>
                        <a:pt x="200" y="16"/>
                      </a:lnTo>
                      <a:lnTo>
                        <a:pt x="214" y="1"/>
                      </a:lnTo>
                      <a:lnTo>
                        <a:pt x="222" y="0"/>
                      </a:lnTo>
                      <a:lnTo>
                        <a:pt x="230" y="8"/>
                      </a:lnTo>
                      <a:lnTo>
                        <a:pt x="235" y="34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6" name="Freeform 22"/>
                <p:cNvSpPr>
                  <a:spLocks/>
                </p:cNvSpPr>
                <p:nvPr/>
              </p:nvSpPr>
              <p:spPr bwMode="ltGray">
                <a:xfrm>
                  <a:off x="1067" y="3877"/>
                  <a:ext cx="189" cy="178"/>
                </a:xfrm>
                <a:custGeom>
                  <a:avLst/>
                  <a:gdLst>
                    <a:gd name="T0" fmla="*/ 0 w 189"/>
                    <a:gd name="T1" fmla="*/ 177 h 178"/>
                    <a:gd name="T2" fmla="*/ 35 w 189"/>
                    <a:gd name="T3" fmla="*/ 138 h 178"/>
                    <a:gd name="T4" fmla="*/ 57 w 189"/>
                    <a:gd name="T5" fmla="*/ 94 h 178"/>
                    <a:gd name="T6" fmla="*/ 70 w 189"/>
                    <a:gd name="T7" fmla="*/ 74 h 178"/>
                    <a:gd name="T8" fmla="*/ 86 w 189"/>
                    <a:gd name="T9" fmla="*/ 51 h 178"/>
                    <a:gd name="T10" fmla="*/ 107 w 189"/>
                    <a:gd name="T11" fmla="*/ 28 h 178"/>
                    <a:gd name="T12" fmla="*/ 123 w 189"/>
                    <a:gd name="T13" fmla="*/ 13 h 178"/>
                    <a:gd name="T14" fmla="*/ 136 w 189"/>
                    <a:gd name="T15" fmla="*/ 6 h 178"/>
                    <a:gd name="T16" fmla="*/ 152 w 189"/>
                    <a:gd name="T17" fmla="*/ 1 h 178"/>
                    <a:gd name="T18" fmla="*/ 171 w 189"/>
                    <a:gd name="T19" fmla="*/ 0 h 178"/>
                    <a:gd name="T20" fmla="*/ 179 w 189"/>
                    <a:gd name="T21" fmla="*/ 3 h 178"/>
                    <a:gd name="T22" fmla="*/ 188 w 189"/>
                    <a:gd name="T23" fmla="*/ 15 h 17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89" h="178">
                      <a:moveTo>
                        <a:pt x="0" y="177"/>
                      </a:moveTo>
                      <a:lnTo>
                        <a:pt x="35" y="138"/>
                      </a:lnTo>
                      <a:lnTo>
                        <a:pt x="57" y="94"/>
                      </a:lnTo>
                      <a:lnTo>
                        <a:pt x="70" y="74"/>
                      </a:lnTo>
                      <a:lnTo>
                        <a:pt x="86" y="51"/>
                      </a:lnTo>
                      <a:lnTo>
                        <a:pt x="107" y="28"/>
                      </a:lnTo>
                      <a:lnTo>
                        <a:pt x="123" y="13"/>
                      </a:lnTo>
                      <a:lnTo>
                        <a:pt x="136" y="6"/>
                      </a:lnTo>
                      <a:lnTo>
                        <a:pt x="152" y="1"/>
                      </a:lnTo>
                      <a:lnTo>
                        <a:pt x="171" y="0"/>
                      </a:lnTo>
                      <a:lnTo>
                        <a:pt x="179" y="3"/>
                      </a:lnTo>
                      <a:lnTo>
                        <a:pt x="188" y="15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7" name="Freeform 23"/>
                <p:cNvSpPr>
                  <a:spLocks/>
                </p:cNvSpPr>
                <p:nvPr/>
              </p:nvSpPr>
              <p:spPr bwMode="ltGray">
                <a:xfrm>
                  <a:off x="988" y="3941"/>
                  <a:ext cx="91" cy="87"/>
                </a:xfrm>
                <a:custGeom>
                  <a:avLst/>
                  <a:gdLst>
                    <a:gd name="T0" fmla="*/ 0 w 91"/>
                    <a:gd name="T1" fmla="*/ 0 h 87"/>
                    <a:gd name="T2" fmla="*/ 15 w 91"/>
                    <a:gd name="T3" fmla="*/ 5 h 87"/>
                    <a:gd name="T4" fmla="*/ 33 w 91"/>
                    <a:gd name="T5" fmla="*/ 11 h 87"/>
                    <a:gd name="T6" fmla="*/ 50 w 91"/>
                    <a:gd name="T7" fmla="*/ 23 h 87"/>
                    <a:gd name="T8" fmla="*/ 65 w 91"/>
                    <a:gd name="T9" fmla="*/ 33 h 87"/>
                    <a:gd name="T10" fmla="*/ 77 w 91"/>
                    <a:gd name="T11" fmla="*/ 44 h 87"/>
                    <a:gd name="T12" fmla="*/ 84 w 91"/>
                    <a:gd name="T13" fmla="*/ 53 h 87"/>
                    <a:gd name="T14" fmla="*/ 87 w 91"/>
                    <a:gd name="T15" fmla="*/ 62 h 87"/>
                    <a:gd name="T16" fmla="*/ 90 w 91"/>
                    <a:gd name="T17" fmla="*/ 74 h 87"/>
                    <a:gd name="T18" fmla="*/ 90 w 91"/>
                    <a:gd name="T19" fmla="*/ 86 h 8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91" h="87">
                      <a:moveTo>
                        <a:pt x="0" y="0"/>
                      </a:moveTo>
                      <a:lnTo>
                        <a:pt x="15" y="5"/>
                      </a:lnTo>
                      <a:lnTo>
                        <a:pt x="33" y="11"/>
                      </a:lnTo>
                      <a:lnTo>
                        <a:pt x="50" y="23"/>
                      </a:lnTo>
                      <a:lnTo>
                        <a:pt x="65" y="33"/>
                      </a:lnTo>
                      <a:lnTo>
                        <a:pt x="77" y="44"/>
                      </a:lnTo>
                      <a:lnTo>
                        <a:pt x="84" y="53"/>
                      </a:lnTo>
                      <a:lnTo>
                        <a:pt x="87" y="62"/>
                      </a:lnTo>
                      <a:lnTo>
                        <a:pt x="90" y="74"/>
                      </a:lnTo>
                      <a:lnTo>
                        <a:pt x="90" y="86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" name="Freeform 24"/>
                <p:cNvSpPr>
                  <a:spLocks/>
                </p:cNvSpPr>
                <p:nvPr/>
              </p:nvSpPr>
              <p:spPr bwMode="ltGray">
                <a:xfrm>
                  <a:off x="460" y="3189"/>
                  <a:ext cx="227" cy="968"/>
                </a:xfrm>
                <a:custGeom>
                  <a:avLst/>
                  <a:gdLst>
                    <a:gd name="T0" fmla="*/ 0 w 227"/>
                    <a:gd name="T1" fmla="*/ 967 h 968"/>
                    <a:gd name="T2" fmla="*/ 80 w 227"/>
                    <a:gd name="T3" fmla="*/ 608 h 968"/>
                    <a:gd name="T4" fmla="*/ 89 w 227"/>
                    <a:gd name="T5" fmla="*/ 550 h 968"/>
                    <a:gd name="T6" fmla="*/ 109 w 227"/>
                    <a:gd name="T7" fmla="*/ 458 h 968"/>
                    <a:gd name="T8" fmla="*/ 128 w 227"/>
                    <a:gd name="T9" fmla="*/ 361 h 968"/>
                    <a:gd name="T10" fmla="*/ 138 w 227"/>
                    <a:gd name="T11" fmla="*/ 307 h 968"/>
                    <a:gd name="T12" fmla="*/ 143 w 227"/>
                    <a:gd name="T13" fmla="*/ 252 h 968"/>
                    <a:gd name="T14" fmla="*/ 151 w 227"/>
                    <a:gd name="T15" fmla="*/ 199 h 968"/>
                    <a:gd name="T16" fmla="*/ 163 w 227"/>
                    <a:gd name="T17" fmla="*/ 138 h 968"/>
                    <a:gd name="T18" fmla="*/ 175 w 227"/>
                    <a:gd name="T19" fmla="*/ 81 h 968"/>
                    <a:gd name="T20" fmla="*/ 192 w 227"/>
                    <a:gd name="T21" fmla="*/ 32 h 968"/>
                    <a:gd name="T22" fmla="*/ 206 w 227"/>
                    <a:gd name="T23" fmla="*/ 2 h 968"/>
                    <a:gd name="T24" fmla="*/ 214 w 227"/>
                    <a:gd name="T25" fmla="*/ 0 h 968"/>
                    <a:gd name="T26" fmla="*/ 221 w 227"/>
                    <a:gd name="T27" fmla="*/ 15 h 968"/>
                    <a:gd name="T28" fmla="*/ 226 w 227"/>
                    <a:gd name="T29" fmla="*/ 69 h 9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227" h="968">
                      <a:moveTo>
                        <a:pt x="0" y="967"/>
                      </a:moveTo>
                      <a:lnTo>
                        <a:pt x="80" y="608"/>
                      </a:lnTo>
                      <a:lnTo>
                        <a:pt x="89" y="550"/>
                      </a:lnTo>
                      <a:lnTo>
                        <a:pt x="109" y="458"/>
                      </a:lnTo>
                      <a:lnTo>
                        <a:pt x="128" y="361"/>
                      </a:lnTo>
                      <a:lnTo>
                        <a:pt x="138" y="307"/>
                      </a:lnTo>
                      <a:lnTo>
                        <a:pt x="143" y="252"/>
                      </a:lnTo>
                      <a:lnTo>
                        <a:pt x="151" y="199"/>
                      </a:lnTo>
                      <a:lnTo>
                        <a:pt x="163" y="138"/>
                      </a:lnTo>
                      <a:lnTo>
                        <a:pt x="175" y="81"/>
                      </a:lnTo>
                      <a:lnTo>
                        <a:pt x="192" y="32"/>
                      </a:lnTo>
                      <a:lnTo>
                        <a:pt x="206" y="2"/>
                      </a:lnTo>
                      <a:lnTo>
                        <a:pt x="214" y="0"/>
                      </a:lnTo>
                      <a:lnTo>
                        <a:pt x="221" y="15"/>
                      </a:lnTo>
                      <a:lnTo>
                        <a:pt x="226" y="69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9" name="Freeform 25"/>
                <p:cNvSpPr>
                  <a:spLocks/>
                </p:cNvSpPr>
                <p:nvPr/>
              </p:nvSpPr>
              <p:spPr bwMode="ltGray">
                <a:xfrm>
                  <a:off x="501" y="3621"/>
                  <a:ext cx="179" cy="360"/>
                </a:xfrm>
                <a:custGeom>
                  <a:avLst/>
                  <a:gdLst>
                    <a:gd name="T0" fmla="*/ 0 w 179"/>
                    <a:gd name="T1" fmla="*/ 359 h 360"/>
                    <a:gd name="T2" fmla="*/ 33 w 179"/>
                    <a:gd name="T3" fmla="*/ 281 h 360"/>
                    <a:gd name="T4" fmla="*/ 54 w 179"/>
                    <a:gd name="T5" fmla="*/ 191 h 360"/>
                    <a:gd name="T6" fmla="*/ 65 w 179"/>
                    <a:gd name="T7" fmla="*/ 151 h 360"/>
                    <a:gd name="T8" fmla="*/ 81 w 179"/>
                    <a:gd name="T9" fmla="*/ 105 h 360"/>
                    <a:gd name="T10" fmla="*/ 101 w 179"/>
                    <a:gd name="T11" fmla="*/ 57 h 360"/>
                    <a:gd name="T12" fmla="*/ 117 w 179"/>
                    <a:gd name="T13" fmla="*/ 28 h 360"/>
                    <a:gd name="T14" fmla="*/ 128 w 179"/>
                    <a:gd name="T15" fmla="*/ 13 h 360"/>
                    <a:gd name="T16" fmla="*/ 144 w 179"/>
                    <a:gd name="T17" fmla="*/ 2 h 360"/>
                    <a:gd name="T18" fmla="*/ 162 w 179"/>
                    <a:gd name="T19" fmla="*/ 0 h 360"/>
                    <a:gd name="T20" fmla="*/ 169 w 179"/>
                    <a:gd name="T21" fmla="*/ 8 h 360"/>
                    <a:gd name="T22" fmla="*/ 178 w 179"/>
                    <a:gd name="T23" fmla="*/ 31 h 3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79" h="360">
                      <a:moveTo>
                        <a:pt x="0" y="359"/>
                      </a:moveTo>
                      <a:lnTo>
                        <a:pt x="33" y="281"/>
                      </a:lnTo>
                      <a:lnTo>
                        <a:pt x="54" y="191"/>
                      </a:lnTo>
                      <a:lnTo>
                        <a:pt x="65" y="151"/>
                      </a:lnTo>
                      <a:lnTo>
                        <a:pt x="81" y="105"/>
                      </a:lnTo>
                      <a:lnTo>
                        <a:pt x="101" y="57"/>
                      </a:lnTo>
                      <a:lnTo>
                        <a:pt x="117" y="28"/>
                      </a:lnTo>
                      <a:lnTo>
                        <a:pt x="128" y="13"/>
                      </a:lnTo>
                      <a:lnTo>
                        <a:pt x="144" y="2"/>
                      </a:lnTo>
                      <a:lnTo>
                        <a:pt x="162" y="0"/>
                      </a:lnTo>
                      <a:lnTo>
                        <a:pt x="169" y="8"/>
                      </a:lnTo>
                      <a:lnTo>
                        <a:pt x="178" y="31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0" name="Freeform 26"/>
                <p:cNvSpPr>
                  <a:spLocks/>
                </p:cNvSpPr>
                <p:nvPr/>
              </p:nvSpPr>
              <p:spPr bwMode="ltGray">
                <a:xfrm>
                  <a:off x="425" y="3751"/>
                  <a:ext cx="88" cy="174"/>
                </a:xfrm>
                <a:custGeom>
                  <a:avLst/>
                  <a:gdLst>
                    <a:gd name="T0" fmla="*/ 0 w 88"/>
                    <a:gd name="T1" fmla="*/ 0 h 174"/>
                    <a:gd name="T2" fmla="*/ 14 w 88"/>
                    <a:gd name="T3" fmla="*/ 10 h 174"/>
                    <a:gd name="T4" fmla="*/ 32 w 88"/>
                    <a:gd name="T5" fmla="*/ 24 h 174"/>
                    <a:gd name="T6" fmla="*/ 48 w 88"/>
                    <a:gd name="T7" fmla="*/ 47 h 174"/>
                    <a:gd name="T8" fmla="*/ 62 w 88"/>
                    <a:gd name="T9" fmla="*/ 68 h 174"/>
                    <a:gd name="T10" fmla="*/ 75 w 88"/>
                    <a:gd name="T11" fmla="*/ 90 h 174"/>
                    <a:gd name="T12" fmla="*/ 81 w 88"/>
                    <a:gd name="T13" fmla="*/ 108 h 174"/>
                    <a:gd name="T14" fmla="*/ 84 w 88"/>
                    <a:gd name="T15" fmla="*/ 125 h 174"/>
                    <a:gd name="T16" fmla="*/ 87 w 88"/>
                    <a:gd name="T17" fmla="*/ 148 h 174"/>
                    <a:gd name="T18" fmla="*/ 87 w 88"/>
                    <a:gd name="T19" fmla="*/ 173 h 1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88" h="174">
                      <a:moveTo>
                        <a:pt x="0" y="0"/>
                      </a:moveTo>
                      <a:lnTo>
                        <a:pt x="14" y="10"/>
                      </a:lnTo>
                      <a:lnTo>
                        <a:pt x="32" y="24"/>
                      </a:lnTo>
                      <a:lnTo>
                        <a:pt x="48" y="47"/>
                      </a:lnTo>
                      <a:lnTo>
                        <a:pt x="62" y="68"/>
                      </a:lnTo>
                      <a:lnTo>
                        <a:pt x="75" y="90"/>
                      </a:lnTo>
                      <a:lnTo>
                        <a:pt x="81" y="108"/>
                      </a:lnTo>
                      <a:lnTo>
                        <a:pt x="84" y="125"/>
                      </a:lnTo>
                      <a:lnTo>
                        <a:pt x="87" y="148"/>
                      </a:lnTo>
                      <a:lnTo>
                        <a:pt x="87" y="173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1" name="Freeform 27"/>
                <p:cNvSpPr>
                  <a:spLocks/>
                </p:cNvSpPr>
                <p:nvPr/>
              </p:nvSpPr>
              <p:spPr bwMode="ltGray">
                <a:xfrm>
                  <a:off x="915" y="3389"/>
                  <a:ext cx="123" cy="805"/>
                </a:xfrm>
                <a:custGeom>
                  <a:avLst/>
                  <a:gdLst>
                    <a:gd name="T0" fmla="*/ 121 w 123"/>
                    <a:gd name="T1" fmla="*/ 804 h 805"/>
                    <a:gd name="T2" fmla="*/ 122 w 123"/>
                    <a:gd name="T3" fmla="*/ 687 h 805"/>
                    <a:gd name="T4" fmla="*/ 122 w 123"/>
                    <a:gd name="T5" fmla="*/ 634 h 805"/>
                    <a:gd name="T6" fmla="*/ 119 w 123"/>
                    <a:gd name="T7" fmla="*/ 596 h 805"/>
                    <a:gd name="T8" fmla="*/ 117 w 123"/>
                    <a:gd name="T9" fmla="*/ 551 h 805"/>
                    <a:gd name="T10" fmla="*/ 118 w 123"/>
                    <a:gd name="T11" fmla="*/ 503 h 805"/>
                    <a:gd name="T12" fmla="*/ 116 w 123"/>
                    <a:gd name="T13" fmla="*/ 464 h 805"/>
                    <a:gd name="T14" fmla="*/ 114 w 123"/>
                    <a:gd name="T15" fmla="*/ 428 h 805"/>
                    <a:gd name="T16" fmla="*/ 109 w 123"/>
                    <a:gd name="T17" fmla="*/ 365 h 805"/>
                    <a:gd name="T18" fmla="*/ 103 w 123"/>
                    <a:gd name="T19" fmla="*/ 296 h 805"/>
                    <a:gd name="T20" fmla="*/ 96 w 123"/>
                    <a:gd name="T21" fmla="*/ 226 h 805"/>
                    <a:gd name="T22" fmla="*/ 90 w 123"/>
                    <a:gd name="T23" fmla="*/ 151 h 805"/>
                    <a:gd name="T24" fmla="*/ 84 w 123"/>
                    <a:gd name="T25" fmla="*/ 106 h 805"/>
                    <a:gd name="T26" fmla="*/ 80 w 123"/>
                    <a:gd name="T27" fmla="*/ 89 h 805"/>
                    <a:gd name="T28" fmla="*/ 68 w 123"/>
                    <a:gd name="T29" fmla="*/ 59 h 805"/>
                    <a:gd name="T30" fmla="*/ 58 w 123"/>
                    <a:gd name="T31" fmla="*/ 37 h 805"/>
                    <a:gd name="T32" fmla="*/ 47 w 123"/>
                    <a:gd name="T33" fmla="*/ 18 h 805"/>
                    <a:gd name="T34" fmla="*/ 34 w 123"/>
                    <a:gd name="T35" fmla="*/ 4 h 805"/>
                    <a:gd name="T36" fmla="*/ 26 w 123"/>
                    <a:gd name="T37" fmla="*/ 0 h 805"/>
                    <a:gd name="T38" fmla="*/ 14 w 123"/>
                    <a:gd name="T39" fmla="*/ 0 h 805"/>
                    <a:gd name="T40" fmla="*/ 5 w 123"/>
                    <a:gd name="T41" fmla="*/ 5 h 805"/>
                    <a:gd name="T42" fmla="*/ 0 w 123"/>
                    <a:gd name="T43" fmla="*/ 13 h 8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123" h="805">
                      <a:moveTo>
                        <a:pt x="121" y="804"/>
                      </a:moveTo>
                      <a:lnTo>
                        <a:pt x="122" y="687"/>
                      </a:lnTo>
                      <a:lnTo>
                        <a:pt x="122" y="634"/>
                      </a:lnTo>
                      <a:lnTo>
                        <a:pt x="119" y="596"/>
                      </a:lnTo>
                      <a:lnTo>
                        <a:pt x="117" y="551"/>
                      </a:lnTo>
                      <a:lnTo>
                        <a:pt x="118" y="503"/>
                      </a:lnTo>
                      <a:lnTo>
                        <a:pt x="116" y="464"/>
                      </a:lnTo>
                      <a:lnTo>
                        <a:pt x="114" y="428"/>
                      </a:lnTo>
                      <a:lnTo>
                        <a:pt x="109" y="365"/>
                      </a:lnTo>
                      <a:lnTo>
                        <a:pt x="103" y="296"/>
                      </a:lnTo>
                      <a:lnTo>
                        <a:pt x="96" y="226"/>
                      </a:lnTo>
                      <a:lnTo>
                        <a:pt x="90" y="151"/>
                      </a:lnTo>
                      <a:lnTo>
                        <a:pt x="84" y="106"/>
                      </a:lnTo>
                      <a:lnTo>
                        <a:pt x="80" y="89"/>
                      </a:lnTo>
                      <a:lnTo>
                        <a:pt x="68" y="59"/>
                      </a:lnTo>
                      <a:lnTo>
                        <a:pt x="58" y="37"/>
                      </a:lnTo>
                      <a:lnTo>
                        <a:pt x="47" y="18"/>
                      </a:lnTo>
                      <a:lnTo>
                        <a:pt x="34" y="4"/>
                      </a:lnTo>
                      <a:lnTo>
                        <a:pt x="26" y="0"/>
                      </a:lnTo>
                      <a:lnTo>
                        <a:pt x="14" y="0"/>
                      </a:lnTo>
                      <a:lnTo>
                        <a:pt x="5" y="5"/>
                      </a:lnTo>
                      <a:lnTo>
                        <a:pt x="0" y="13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053" name="Freeform 29"/>
              <p:cNvSpPr>
                <a:spLocks/>
              </p:cNvSpPr>
              <p:nvPr/>
            </p:nvSpPr>
            <p:spPr bwMode="ltGray">
              <a:xfrm>
                <a:off x="324" y="3805"/>
                <a:ext cx="29" cy="224"/>
              </a:xfrm>
              <a:custGeom>
                <a:avLst/>
                <a:gdLst>
                  <a:gd name="T0" fmla="*/ 27 w 29"/>
                  <a:gd name="T1" fmla="*/ 35 h 224"/>
                  <a:gd name="T2" fmla="*/ 21 w 29"/>
                  <a:gd name="T3" fmla="*/ 0 h 224"/>
                  <a:gd name="T4" fmla="*/ 17 w 29"/>
                  <a:gd name="T5" fmla="*/ 0 h 224"/>
                  <a:gd name="T6" fmla="*/ 14 w 29"/>
                  <a:gd name="T7" fmla="*/ 2 h 224"/>
                  <a:gd name="T8" fmla="*/ 12 w 29"/>
                  <a:gd name="T9" fmla="*/ 11 h 224"/>
                  <a:gd name="T10" fmla="*/ 5 w 29"/>
                  <a:gd name="T11" fmla="*/ 40 h 224"/>
                  <a:gd name="T12" fmla="*/ 3 w 29"/>
                  <a:gd name="T13" fmla="*/ 53 h 224"/>
                  <a:gd name="T14" fmla="*/ 2 w 29"/>
                  <a:gd name="T15" fmla="*/ 66 h 224"/>
                  <a:gd name="T16" fmla="*/ 0 w 29"/>
                  <a:gd name="T17" fmla="*/ 104 h 224"/>
                  <a:gd name="T18" fmla="*/ 0 w 29"/>
                  <a:gd name="T19" fmla="*/ 116 h 224"/>
                  <a:gd name="T20" fmla="*/ 0 w 29"/>
                  <a:gd name="T21" fmla="*/ 130 h 224"/>
                  <a:gd name="T22" fmla="*/ 1 w 29"/>
                  <a:gd name="T23" fmla="*/ 146 h 224"/>
                  <a:gd name="T24" fmla="*/ 3 w 29"/>
                  <a:gd name="T25" fmla="*/ 169 h 224"/>
                  <a:gd name="T26" fmla="*/ 6 w 29"/>
                  <a:gd name="T27" fmla="*/ 185 h 224"/>
                  <a:gd name="T28" fmla="*/ 9 w 29"/>
                  <a:gd name="T29" fmla="*/ 202 h 224"/>
                  <a:gd name="T30" fmla="*/ 15 w 29"/>
                  <a:gd name="T31" fmla="*/ 223 h 224"/>
                  <a:gd name="T32" fmla="*/ 12 w 29"/>
                  <a:gd name="T33" fmla="*/ 197 h 224"/>
                  <a:gd name="T34" fmla="*/ 9 w 29"/>
                  <a:gd name="T35" fmla="*/ 173 h 224"/>
                  <a:gd name="T36" fmla="*/ 8 w 29"/>
                  <a:gd name="T37" fmla="*/ 152 h 224"/>
                  <a:gd name="T38" fmla="*/ 9 w 29"/>
                  <a:gd name="T39" fmla="*/ 130 h 224"/>
                  <a:gd name="T40" fmla="*/ 9 w 29"/>
                  <a:gd name="T41" fmla="*/ 116 h 224"/>
                  <a:gd name="T42" fmla="*/ 8 w 29"/>
                  <a:gd name="T43" fmla="*/ 97 h 224"/>
                  <a:gd name="T44" fmla="*/ 7 w 29"/>
                  <a:gd name="T45" fmla="*/ 83 h 224"/>
                  <a:gd name="T46" fmla="*/ 10 w 29"/>
                  <a:gd name="T47" fmla="*/ 53 h 224"/>
                  <a:gd name="T48" fmla="*/ 10 w 29"/>
                  <a:gd name="T49" fmla="*/ 38 h 224"/>
                  <a:gd name="T50" fmla="*/ 12 w 29"/>
                  <a:gd name="T51" fmla="*/ 25 h 224"/>
                  <a:gd name="T52" fmla="*/ 17 w 29"/>
                  <a:gd name="T53" fmla="*/ 8 h 224"/>
                  <a:gd name="T54" fmla="*/ 19 w 29"/>
                  <a:gd name="T55" fmla="*/ 21 h 224"/>
                  <a:gd name="T56" fmla="*/ 28 w 29"/>
                  <a:gd name="T57" fmla="*/ 42 h 224"/>
                  <a:gd name="T58" fmla="*/ 27 w 29"/>
                  <a:gd name="T59" fmla="*/ 35 h 2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29" h="224">
                    <a:moveTo>
                      <a:pt x="27" y="35"/>
                    </a:moveTo>
                    <a:lnTo>
                      <a:pt x="21" y="0"/>
                    </a:lnTo>
                    <a:lnTo>
                      <a:pt x="17" y="0"/>
                    </a:lnTo>
                    <a:lnTo>
                      <a:pt x="14" y="2"/>
                    </a:lnTo>
                    <a:lnTo>
                      <a:pt x="12" y="11"/>
                    </a:lnTo>
                    <a:lnTo>
                      <a:pt x="5" y="40"/>
                    </a:lnTo>
                    <a:lnTo>
                      <a:pt x="3" y="53"/>
                    </a:lnTo>
                    <a:lnTo>
                      <a:pt x="2" y="66"/>
                    </a:lnTo>
                    <a:lnTo>
                      <a:pt x="0" y="104"/>
                    </a:lnTo>
                    <a:lnTo>
                      <a:pt x="0" y="116"/>
                    </a:lnTo>
                    <a:lnTo>
                      <a:pt x="0" y="130"/>
                    </a:lnTo>
                    <a:lnTo>
                      <a:pt x="1" y="146"/>
                    </a:lnTo>
                    <a:lnTo>
                      <a:pt x="3" y="169"/>
                    </a:lnTo>
                    <a:lnTo>
                      <a:pt x="6" y="185"/>
                    </a:lnTo>
                    <a:lnTo>
                      <a:pt x="9" y="202"/>
                    </a:lnTo>
                    <a:lnTo>
                      <a:pt x="15" y="223"/>
                    </a:lnTo>
                    <a:lnTo>
                      <a:pt x="12" y="197"/>
                    </a:lnTo>
                    <a:lnTo>
                      <a:pt x="9" y="173"/>
                    </a:lnTo>
                    <a:lnTo>
                      <a:pt x="8" y="152"/>
                    </a:lnTo>
                    <a:lnTo>
                      <a:pt x="9" y="130"/>
                    </a:lnTo>
                    <a:lnTo>
                      <a:pt x="9" y="116"/>
                    </a:lnTo>
                    <a:lnTo>
                      <a:pt x="8" y="97"/>
                    </a:lnTo>
                    <a:lnTo>
                      <a:pt x="7" y="83"/>
                    </a:lnTo>
                    <a:lnTo>
                      <a:pt x="10" y="53"/>
                    </a:lnTo>
                    <a:lnTo>
                      <a:pt x="10" y="38"/>
                    </a:lnTo>
                    <a:lnTo>
                      <a:pt x="12" y="25"/>
                    </a:lnTo>
                    <a:lnTo>
                      <a:pt x="17" y="8"/>
                    </a:lnTo>
                    <a:lnTo>
                      <a:pt x="19" y="21"/>
                    </a:lnTo>
                    <a:lnTo>
                      <a:pt x="28" y="42"/>
                    </a:lnTo>
                    <a:lnTo>
                      <a:pt x="27" y="35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057" name="Group 33"/>
              <p:cNvGrpSpPr>
                <a:grpSpLocks/>
              </p:cNvGrpSpPr>
              <p:nvPr/>
            </p:nvGrpSpPr>
            <p:grpSpPr bwMode="auto">
              <a:xfrm>
                <a:off x="454" y="3586"/>
                <a:ext cx="255" cy="498"/>
                <a:chOff x="454" y="3586"/>
                <a:chExt cx="255" cy="498"/>
              </a:xfrm>
            </p:grpSpPr>
            <p:sp>
              <p:nvSpPr>
                <p:cNvPr id="1054" name="Freeform 30"/>
                <p:cNvSpPr>
                  <a:spLocks/>
                </p:cNvSpPr>
                <p:nvPr/>
              </p:nvSpPr>
              <p:spPr bwMode="ltGray">
                <a:xfrm>
                  <a:off x="633" y="3878"/>
                  <a:ext cx="38" cy="206"/>
                </a:xfrm>
                <a:custGeom>
                  <a:avLst/>
                  <a:gdLst>
                    <a:gd name="T0" fmla="*/ 7 w 38"/>
                    <a:gd name="T1" fmla="*/ 0 h 206"/>
                    <a:gd name="T2" fmla="*/ 14 w 38"/>
                    <a:gd name="T3" fmla="*/ 15 h 206"/>
                    <a:gd name="T4" fmla="*/ 22 w 38"/>
                    <a:gd name="T5" fmla="*/ 40 h 206"/>
                    <a:gd name="T6" fmla="*/ 29 w 38"/>
                    <a:gd name="T7" fmla="*/ 74 h 206"/>
                    <a:gd name="T8" fmla="*/ 37 w 38"/>
                    <a:gd name="T9" fmla="*/ 118 h 206"/>
                    <a:gd name="T10" fmla="*/ 37 w 38"/>
                    <a:gd name="T11" fmla="*/ 164 h 206"/>
                    <a:gd name="T12" fmla="*/ 33 w 38"/>
                    <a:gd name="T13" fmla="*/ 205 h 206"/>
                    <a:gd name="T14" fmla="*/ 29 w 38"/>
                    <a:gd name="T15" fmla="*/ 205 h 206"/>
                    <a:gd name="T16" fmla="*/ 33 w 38"/>
                    <a:gd name="T17" fmla="*/ 164 h 206"/>
                    <a:gd name="T18" fmla="*/ 33 w 38"/>
                    <a:gd name="T19" fmla="*/ 130 h 206"/>
                    <a:gd name="T20" fmla="*/ 26 w 38"/>
                    <a:gd name="T21" fmla="*/ 93 h 206"/>
                    <a:gd name="T22" fmla="*/ 14 w 38"/>
                    <a:gd name="T23" fmla="*/ 56 h 206"/>
                    <a:gd name="T24" fmla="*/ 0 w 38"/>
                    <a:gd name="T25" fmla="*/ 9 h 206"/>
                    <a:gd name="T26" fmla="*/ 7 w 38"/>
                    <a:gd name="T27" fmla="*/ 0 h 20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38" h="206">
                      <a:moveTo>
                        <a:pt x="7" y="0"/>
                      </a:moveTo>
                      <a:lnTo>
                        <a:pt x="14" y="15"/>
                      </a:lnTo>
                      <a:lnTo>
                        <a:pt x="22" y="40"/>
                      </a:lnTo>
                      <a:lnTo>
                        <a:pt x="29" y="74"/>
                      </a:lnTo>
                      <a:lnTo>
                        <a:pt x="37" y="118"/>
                      </a:lnTo>
                      <a:lnTo>
                        <a:pt x="37" y="164"/>
                      </a:lnTo>
                      <a:lnTo>
                        <a:pt x="33" y="205"/>
                      </a:lnTo>
                      <a:lnTo>
                        <a:pt x="29" y="205"/>
                      </a:lnTo>
                      <a:lnTo>
                        <a:pt x="33" y="164"/>
                      </a:lnTo>
                      <a:lnTo>
                        <a:pt x="33" y="130"/>
                      </a:lnTo>
                      <a:lnTo>
                        <a:pt x="26" y="93"/>
                      </a:lnTo>
                      <a:lnTo>
                        <a:pt x="14" y="56"/>
                      </a:lnTo>
                      <a:lnTo>
                        <a:pt x="0" y="9"/>
                      </a:lnTo>
                      <a:lnTo>
                        <a:pt x="7" y="0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5" name="Freeform 31"/>
                <p:cNvSpPr>
                  <a:spLocks/>
                </p:cNvSpPr>
                <p:nvPr/>
              </p:nvSpPr>
              <p:spPr bwMode="ltGray">
                <a:xfrm>
                  <a:off x="454" y="3767"/>
                  <a:ext cx="61" cy="205"/>
                </a:xfrm>
                <a:custGeom>
                  <a:avLst/>
                  <a:gdLst>
                    <a:gd name="T0" fmla="*/ 58 w 61"/>
                    <a:gd name="T1" fmla="*/ 32 h 205"/>
                    <a:gd name="T2" fmla="*/ 46 w 61"/>
                    <a:gd name="T3" fmla="*/ 0 h 205"/>
                    <a:gd name="T4" fmla="*/ 37 w 61"/>
                    <a:gd name="T5" fmla="*/ 0 h 205"/>
                    <a:gd name="T6" fmla="*/ 31 w 61"/>
                    <a:gd name="T7" fmla="*/ 2 h 205"/>
                    <a:gd name="T8" fmla="*/ 26 w 61"/>
                    <a:gd name="T9" fmla="*/ 10 h 205"/>
                    <a:gd name="T10" fmla="*/ 12 w 61"/>
                    <a:gd name="T11" fmla="*/ 37 h 205"/>
                    <a:gd name="T12" fmla="*/ 7 w 61"/>
                    <a:gd name="T13" fmla="*/ 48 h 205"/>
                    <a:gd name="T14" fmla="*/ 4 w 61"/>
                    <a:gd name="T15" fmla="*/ 60 h 205"/>
                    <a:gd name="T16" fmla="*/ 0 w 61"/>
                    <a:gd name="T17" fmla="*/ 95 h 205"/>
                    <a:gd name="T18" fmla="*/ 0 w 61"/>
                    <a:gd name="T19" fmla="*/ 106 h 205"/>
                    <a:gd name="T20" fmla="*/ 0 w 61"/>
                    <a:gd name="T21" fmla="*/ 119 h 205"/>
                    <a:gd name="T22" fmla="*/ 2 w 61"/>
                    <a:gd name="T23" fmla="*/ 133 h 205"/>
                    <a:gd name="T24" fmla="*/ 8 w 61"/>
                    <a:gd name="T25" fmla="*/ 155 h 205"/>
                    <a:gd name="T26" fmla="*/ 13 w 61"/>
                    <a:gd name="T27" fmla="*/ 169 h 205"/>
                    <a:gd name="T28" fmla="*/ 20 w 61"/>
                    <a:gd name="T29" fmla="*/ 184 h 205"/>
                    <a:gd name="T30" fmla="*/ 33 w 61"/>
                    <a:gd name="T31" fmla="*/ 204 h 205"/>
                    <a:gd name="T32" fmla="*/ 26 w 61"/>
                    <a:gd name="T33" fmla="*/ 180 h 205"/>
                    <a:gd name="T34" fmla="*/ 20 w 61"/>
                    <a:gd name="T35" fmla="*/ 158 h 205"/>
                    <a:gd name="T36" fmla="*/ 18 w 61"/>
                    <a:gd name="T37" fmla="*/ 138 h 205"/>
                    <a:gd name="T38" fmla="*/ 18 w 61"/>
                    <a:gd name="T39" fmla="*/ 119 h 205"/>
                    <a:gd name="T40" fmla="*/ 20 w 61"/>
                    <a:gd name="T41" fmla="*/ 106 h 205"/>
                    <a:gd name="T42" fmla="*/ 18 w 61"/>
                    <a:gd name="T43" fmla="*/ 89 h 205"/>
                    <a:gd name="T44" fmla="*/ 16 w 61"/>
                    <a:gd name="T45" fmla="*/ 76 h 205"/>
                    <a:gd name="T46" fmla="*/ 22 w 61"/>
                    <a:gd name="T47" fmla="*/ 48 h 205"/>
                    <a:gd name="T48" fmla="*/ 23 w 61"/>
                    <a:gd name="T49" fmla="*/ 35 h 205"/>
                    <a:gd name="T50" fmla="*/ 28 w 61"/>
                    <a:gd name="T51" fmla="*/ 23 h 205"/>
                    <a:gd name="T52" fmla="*/ 37 w 61"/>
                    <a:gd name="T53" fmla="*/ 8 h 205"/>
                    <a:gd name="T54" fmla="*/ 42 w 61"/>
                    <a:gd name="T55" fmla="*/ 19 h 205"/>
                    <a:gd name="T56" fmla="*/ 60 w 61"/>
                    <a:gd name="T57" fmla="*/ 38 h 205"/>
                    <a:gd name="T58" fmla="*/ 58 w 61"/>
                    <a:gd name="T59" fmla="*/ 32 h 2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</a:cxnLst>
                  <a:rect l="0" t="0" r="r" b="b"/>
                  <a:pathLst>
                    <a:path w="61" h="205">
                      <a:moveTo>
                        <a:pt x="58" y="32"/>
                      </a:moveTo>
                      <a:lnTo>
                        <a:pt x="46" y="0"/>
                      </a:lnTo>
                      <a:lnTo>
                        <a:pt x="37" y="0"/>
                      </a:lnTo>
                      <a:lnTo>
                        <a:pt x="31" y="2"/>
                      </a:lnTo>
                      <a:lnTo>
                        <a:pt x="26" y="10"/>
                      </a:lnTo>
                      <a:lnTo>
                        <a:pt x="12" y="37"/>
                      </a:lnTo>
                      <a:lnTo>
                        <a:pt x="7" y="48"/>
                      </a:lnTo>
                      <a:lnTo>
                        <a:pt x="4" y="60"/>
                      </a:lnTo>
                      <a:lnTo>
                        <a:pt x="0" y="95"/>
                      </a:lnTo>
                      <a:lnTo>
                        <a:pt x="0" y="106"/>
                      </a:lnTo>
                      <a:lnTo>
                        <a:pt x="0" y="119"/>
                      </a:lnTo>
                      <a:lnTo>
                        <a:pt x="2" y="133"/>
                      </a:lnTo>
                      <a:lnTo>
                        <a:pt x="8" y="155"/>
                      </a:lnTo>
                      <a:lnTo>
                        <a:pt x="13" y="169"/>
                      </a:lnTo>
                      <a:lnTo>
                        <a:pt x="20" y="184"/>
                      </a:lnTo>
                      <a:lnTo>
                        <a:pt x="33" y="204"/>
                      </a:lnTo>
                      <a:lnTo>
                        <a:pt x="26" y="180"/>
                      </a:lnTo>
                      <a:lnTo>
                        <a:pt x="20" y="158"/>
                      </a:lnTo>
                      <a:lnTo>
                        <a:pt x="18" y="138"/>
                      </a:lnTo>
                      <a:lnTo>
                        <a:pt x="18" y="119"/>
                      </a:lnTo>
                      <a:lnTo>
                        <a:pt x="20" y="106"/>
                      </a:lnTo>
                      <a:lnTo>
                        <a:pt x="18" y="89"/>
                      </a:lnTo>
                      <a:lnTo>
                        <a:pt x="16" y="76"/>
                      </a:lnTo>
                      <a:lnTo>
                        <a:pt x="22" y="48"/>
                      </a:lnTo>
                      <a:lnTo>
                        <a:pt x="23" y="35"/>
                      </a:lnTo>
                      <a:lnTo>
                        <a:pt x="28" y="23"/>
                      </a:lnTo>
                      <a:lnTo>
                        <a:pt x="37" y="8"/>
                      </a:lnTo>
                      <a:lnTo>
                        <a:pt x="42" y="19"/>
                      </a:lnTo>
                      <a:lnTo>
                        <a:pt x="60" y="38"/>
                      </a:lnTo>
                      <a:lnTo>
                        <a:pt x="58" y="32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6" name="Freeform 32"/>
                <p:cNvSpPr>
                  <a:spLocks/>
                </p:cNvSpPr>
                <p:nvPr/>
              </p:nvSpPr>
              <p:spPr bwMode="ltGray">
                <a:xfrm>
                  <a:off x="559" y="3586"/>
                  <a:ext cx="150" cy="369"/>
                </a:xfrm>
                <a:custGeom>
                  <a:avLst/>
                  <a:gdLst>
                    <a:gd name="T0" fmla="*/ 48 w 150"/>
                    <a:gd name="T1" fmla="*/ 4 h 369"/>
                    <a:gd name="T2" fmla="*/ 52 w 150"/>
                    <a:gd name="T3" fmla="*/ 15 h 369"/>
                    <a:gd name="T4" fmla="*/ 85 w 150"/>
                    <a:gd name="T5" fmla="*/ 13 h 369"/>
                    <a:gd name="T6" fmla="*/ 72 w 150"/>
                    <a:gd name="T7" fmla="*/ 19 h 369"/>
                    <a:gd name="T8" fmla="*/ 58 w 150"/>
                    <a:gd name="T9" fmla="*/ 24 h 369"/>
                    <a:gd name="T10" fmla="*/ 89 w 150"/>
                    <a:gd name="T11" fmla="*/ 34 h 369"/>
                    <a:gd name="T12" fmla="*/ 65 w 150"/>
                    <a:gd name="T13" fmla="*/ 38 h 369"/>
                    <a:gd name="T14" fmla="*/ 63 w 150"/>
                    <a:gd name="T15" fmla="*/ 48 h 369"/>
                    <a:gd name="T16" fmla="*/ 133 w 150"/>
                    <a:gd name="T17" fmla="*/ 100 h 369"/>
                    <a:gd name="T18" fmla="*/ 68 w 150"/>
                    <a:gd name="T19" fmla="*/ 62 h 369"/>
                    <a:gd name="T20" fmla="*/ 82 w 150"/>
                    <a:gd name="T21" fmla="*/ 84 h 369"/>
                    <a:gd name="T22" fmla="*/ 73 w 150"/>
                    <a:gd name="T23" fmla="*/ 85 h 369"/>
                    <a:gd name="T24" fmla="*/ 85 w 150"/>
                    <a:gd name="T25" fmla="*/ 115 h 369"/>
                    <a:gd name="T26" fmla="*/ 112 w 150"/>
                    <a:gd name="T27" fmla="*/ 146 h 369"/>
                    <a:gd name="T28" fmla="*/ 82 w 150"/>
                    <a:gd name="T29" fmla="*/ 123 h 369"/>
                    <a:gd name="T30" fmla="*/ 107 w 150"/>
                    <a:gd name="T31" fmla="*/ 170 h 369"/>
                    <a:gd name="T32" fmla="*/ 85 w 150"/>
                    <a:gd name="T33" fmla="*/ 139 h 369"/>
                    <a:gd name="T34" fmla="*/ 79 w 150"/>
                    <a:gd name="T35" fmla="*/ 139 h 369"/>
                    <a:gd name="T36" fmla="*/ 87 w 150"/>
                    <a:gd name="T37" fmla="*/ 166 h 369"/>
                    <a:gd name="T38" fmla="*/ 81 w 150"/>
                    <a:gd name="T39" fmla="*/ 166 h 369"/>
                    <a:gd name="T40" fmla="*/ 94 w 150"/>
                    <a:gd name="T41" fmla="*/ 198 h 369"/>
                    <a:gd name="T42" fmla="*/ 86 w 150"/>
                    <a:gd name="T43" fmla="*/ 190 h 369"/>
                    <a:gd name="T44" fmla="*/ 93 w 150"/>
                    <a:gd name="T45" fmla="*/ 220 h 369"/>
                    <a:gd name="T46" fmla="*/ 87 w 150"/>
                    <a:gd name="T47" fmla="*/ 210 h 369"/>
                    <a:gd name="T48" fmla="*/ 81 w 150"/>
                    <a:gd name="T49" fmla="*/ 207 h 369"/>
                    <a:gd name="T50" fmla="*/ 85 w 150"/>
                    <a:gd name="T51" fmla="*/ 229 h 369"/>
                    <a:gd name="T52" fmla="*/ 99 w 150"/>
                    <a:gd name="T53" fmla="*/ 269 h 369"/>
                    <a:gd name="T54" fmla="*/ 81 w 150"/>
                    <a:gd name="T55" fmla="*/ 238 h 369"/>
                    <a:gd name="T56" fmla="*/ 77 w 150"/>
                    <a:gd name="T57" fmla="*/ 233 h 369"/>
                    <a:gd name="T58" fmla="*/ 78 w 150"/>
                    <a:gd name="T59" fmla="*/ 267 h 369"/>
                    <a:gd name="T60" fmla="*/ 72 w 150"/>
                    <a:gd name="T61" fmla="*/ 283 h 369"/>
                    <a:gd name="T62" fmla="*/ 70 w 150"/>
                    <a:gd name="T63" fmla="*/ 264 h 369"/>
                    <a:gd name="T64" fmla="*/ 17 w 150"/>
                    <a:gd name="T65" fmla="*/ 315 h 369"/>
                    <a:gd name="T66" fmla="*/ 65 w 150"/>
                    <a:gd name="T67" fmla="*/ 241 h 369"/>
                    <a:gd name="T68" fmla="*/ 55 w 150"/>
                    <a:gd name="T69" fmla="*/ 257 h 369"/>
                    <a:gd name="T70" fmla="*/ 69 w 150"/>
                    <a:gd name="T71" fmla="*/ 216 h 369"/>
                    <a:gd name="T72" fmla="*/ 10 w 150"/>
                    <a:gd name="T73" fmla="*/ 248 h 369"/>
                    <a:gd name="T74" fmla="*/ 69 w 150"/>
                    <a:gd name="T75" fmla="*/ 204 h 369"/>
                    <a:gd name="T76" fmla="*/ 61 w 150"/>
                    <a:gd name="T77" fmla="*/ 193 h 369"/>
                    <a:gd name="T78" fmla="*/ 67 w 150"/>
                    <a:gd name="T79" fmla="*/ 177 h 369"/>
                    <a:gd name="T80" fmla="*/ 58 w 150"/>
                    <a:gd name="T81" fmla="*/ 177 h 369"/>
                    <a:gd name="T82" fmla="*/ 32 w 150"/>
                    <a:gd name="T83" fmla="*/ 208 h 369"/>
                    <a:gd name="T84" fmla="*/ 57 w 150"/>
                    <a:gd name="T85" fmla="*/ 148 h 369"/>
                    <a:gd name="T86" fmla="*/ 62 w 150"/>
                    <a:gd name="T87" fmla="*/ 126 h 369"/>
                    <a:gd name="T88" fmla="*/ 55 w 150"/>
                    <a:gd name="T89" fmla="*/ 122 h 369"/>
                    <a:gd name="T90" fmla="*/ 57 w 150"/>
                    <a:gd name="T91" fmla="*/ 101 h 369"/>
                    <a:gd name="T92" fmla="*/ 53 w 150"/>
                    <a:gd name="T93" fmla="*/ 99 h 369"/>
                    <a:gd name="T94" fmla="*/ 35 w 150"/>
                    <a:gd name="T95" fmla="*/ 117 h 369"/>
                    <a:gd name="T96" fmla="*/ 49 w 150"/>
                    <a:gd name="T97" fmla="*/ 87 h 369"/>
                    <a:gd name="T98" fmla="*/ 48 w 150"/>
                    <a:gd name="T99" fmla="*/ 62 h 369"/>
                    <a:gd name="T100" fmla="*/ 49 w 150"/>
                    <a:gd name="T101" fmla="*/ 46 h 369"/>
                    <a:gd name="T102" fmla="*/ 34 w 150"/>
                    <a:gd name="T103" fmla="*/ 46 h 369"/>
                    <a:gd name="T104" fmla="*/ 38 w 150"/>
                    <a:gd name="T105" fmla="*/ 24 h 369"/>
                    <a:gd name="T106" fmla="*/ 31 w 150"/>
                    <a:gd name="T107" fmla="*/ 19 h 369"/>
                    <a:gd name="T108" fmla="*/ 33 w 150"/>
                    <a:gd name="T109" fmla="*/ 0 h 3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150" h="369">
                      <a:moveTo>
                        <a:pt x="33" y="0"/>
                      </a:moveTo>
                      <a:lnTo>
                        <a:pt x="39" y="1"/>
                      </a:lnTo>
                      <a:lnTo>
                        <a:pt x="48" y="4"/>
                      </a:lnTo>
                      <a:lnTo>
                        <a:pt x="42" y="5"/>
                      </a:lnTo>
                      <a:lnTo>
                        <a:pt x="47" y="10"/>
                      </a:lnTo>
                      <a:lnTo>
                        <a:pt x="52" y="15"/>
                      </a:lnTo>
                      <a:lnTo>
                        <a:pt x="60" y="17"/>
                      </a:lnTo>
                      <a:lnTo>
                        <a:pt x="72" y="16"/>
                      </a:lnTo>
                      <a:lnTo>
                        <a:pt x="85" y="13"/>
                      </a:lnTo>
                      <a:lnTo>
                        <a:pt x="119" y="16"/>
                      </a:lnTo>
                      <a:lnTo>
                        <a:pt x="86" y="14"/>
                      </a:lnTo>
                      <a:lnTo>
                        <a:pt x="72" y="19"/>
                      </a:lnTo>
                      <a:lnTo>
                        <a:pt x="60" y="17"/>
                      </a:lnTo>
                      <a:lnTo>
                        <a:pt x="52" y="21"/>
                      </a:lnTo>
                      <a:lnTo>
                        <a:pt x="58" y="24"/>
                      </a:lnTo>
                      <a:lnTo>
                        <a:pt x="54" y="27"/>
                      </a:lnTo>
                      <a:lnTo>
                        <a:pt x="65" y="35"/>
                      </a:lnTo>
                      <a:lnTo>
                        <a:pt x="89" y="34"/>
                      </a:lnTo>
                      <a:lnTo>
                        <a:pt x="121" y="63"/>
                      </a:lnTo>
                      <a:lnTo>
                        <a:pt x="89" y="35"/>
                      </a:lnTo>
                      <a:lnTo>
                        <a:pt x="65" y="38"/>
                      </a:lnTo>
                      <a:lnTo>
                        <a:pt x="58" y="38"/>
                      </a:lnTo>
                      <a:lnTo>
                        <a:pt x="71" y="48"/>
                      </a:lnTo>
                      <a:lnTo>
                        <a:pt x="63" y="48"/>
                      </a:lnTo>
                      <a:lnTo>
                        <a:pt x="77" y="59"/>
                      </a:lnTo>
                      <a:lnTo>
                        <a:pt x="103" y="74"/>
                      </a:lnTo>
                      <a:lnTo>
                        <a:pt x="133" y="100"/>
                      </a:lnTo>
                      <a:lnTo>
                        <a:pt x="103" y="76"/>
                      </a:lnTo>
                      <a:lnTo>
                        <a:pt x="76" y="62"/>
                      </a:lnTo>
                      <a:lnTo>
                        <a:pt x="68" y="62"/>
                      </a:lnTo>
                      <a:lnTo>
                        <a:pt x="81" y="70"/>
                      </a:lnTo>
                      <a:lnTo>
                        <a:pt x="72" y="73"/>
                      </a:lnTo>
                      <a:lnTo>
                        <a:pt x="82" y="84"/>
                      </a:lnTo>
                      <a:lnTo>
                        <a:pt x="146" y="172"/>
                      </a:lnTo>
                      <a:lnTo>
                        <a:pt x="82" y="85"/>
                      </a:lnTo>
                      <a:lnTo>
                        <a:pt x="73" y="85"/>
                      </a:lnTo>
                      <a:lnTo>
                        <a:pt x="83" y="99"/>
                      </a:lnTo>
                      <a:lnTo>
                        <a:pt x="76" y="98"/>
                      </a:lnTo>
                      <a:lnTo>
                        <a:pt x="85" y="115"/>
                      </a:lnTo>
                      <a:lnTo>
                        <a:pt x="112" y="145"/>
                      </a:lnTo>
                      <a:lnTo>
                        <a:pt x="138" y="189"/>
                      </a:lnTo>
                      <a:lnTo>
                        <a:pt x="112" y="146"/>
                      </a:lnTo>
                      <a:lnTo>
                        <a:pt x="85" y="116"/>
                      </a:lnTo>
                      <a:lnTo>
                        <a:pt x="76" y="112"/>
                      </a:lnTo>
                      <a:lnTo>
                        <a:pt x="82" y="123"/>
                      </a:lnTo>
                      <a:lnTo>
                        <a:pt x="77" y="121"/>
                      </a:lnTo>
                      <a:lnTo>
                        <a:pt x="85" y="138"/>
                      </a:lnTo>
                      <a:lnTo>
                        <a:pt x="107" y="170"/>
                      </a:lnTo>
                      <a:lnTo>
                        <a:pt x="149" y="211"/>
                      </a:lnTo>
                      <a:lnTo>
                        <a:pt x="107" y="170"/>
                      </a:lnTo>
                      <a:lnTo>
                        <a:pt x="85" y="139"/>
                      </a:lnTo>
                      <a:lnTo>
                        <a:pt x="81" y="139"/>
                      </a:lnTo>
                      <a:lnTo>
                        <a:pt x="120" y="233"/>
                      </a:lnTo>
                      <a:lnTo>
                        <a:pt x="79" y="139"/>
                      </a:lnTo>
                      <a:lnTo>
                        <a:pt x="85" y="152"/>
                      </a:lnTo>
                      <a:lnTo>
                        <a:pt x="79" y="147"/>
                      </a:lnTo>
                      <a:lnTo>
                        <a:pt x="87" y="166"/>
                      </a:lnTo>
                      <a:lnTo>
                        <a:pt x="115" y="210"/>
                      </a:lnTo>
                      <a:lnTo>
                        <a:pt x="87" y="170"/>
                      </a:lnTo>
                      <a:lnTo>
                        <a:pt x="81" y="166"/>
                      </a:lnTo>
                      <a:lnTo>
                        <a:pt x="87" y="179"/>
                      </a:lnTo>
                      <a:lnTo>
                        <a:pt x="120" y="264"/>
                      </a:lnTo>
                      <a:lnTo>
                        <a:pt x="94" y="198"/>
                      </a:lnTo>
                      <a:lnTo>
                        <a:pt x="85" y="179"/>
                      </a:lnTo>
                      <a:lnTo>
                        <a:pt x="81" y="177"/>
                      </a:lnTo>
                      <a:lnTo>
                        <a:pt x="86" y="190"/>
                      </a:lnTo>
                      <a:lnTo>
                        <a:pt x="81" y="188"/>
                      </a:lnTo>
                      <a:lnTo>
                        <a:pt x="89" y="205"/>
                      </a:lnTo>
                      <a:lnTo>
                        <a:pt x="93" y="220"/>
                      </a:lnTo>
                      <a:lnTo>
                        <a:pt x="135" y="269"/>
                      </a:lnTo>
                      <a:lnTo>
                        <a:pt x="92" y="220"/>
                      </a:lnTo>
                      <a:lnTo>
                        <a:pt x="87" y="210"/>
                      </a:lnTo>
                      <a:lnTo>
                        <a:pt x="82" y="207"/>
                      </a:lnTo>
                      <a:lnTo>
                        <a:pt x="92" y="235"/>
                      </a:lnTo>
                      <a:lnTo>
                        <a:pt x="81" y="207"/>
                      </a:lnTo>
                      <a:lnTo>
                        <a:pt x="87" y="220"/>
                      </a:lnTo>
                      <a:lnTo>
                        <a:pt x="81" y="218"/>
                      </a:lnTo>
                      <a:lnTo>
                        <a:pt x="85" y="229"/>
                      </a:lnTo>
                      <a:lnTo>
                        <a:pt x="99" y="269"/>
                      </a:lnTo>
                      <a:lnTo>
                        <a:pt x="113" y="294"/>
                      </a:lnTo>
                      <a:lnTo>
                        <a:pt x="99" y="269"/>
                      </a:lnTo>
                      <a:lnTo>
                        <a:pt x="85" y="231"/>
                      </a:lnTo>
                      <a:lnTo>
                        <a:pt x="79" y="229"/>
                      </a:lnTo>
                      <a:lnTo>
                        <a:pt x="81" y="238"/>
                      </a:lnTo>
                      <a:lnTo>
                        <a:pt x="92" y="264"/>
                      </a:lnTo>
                      <a:lnTo>
                        <a:pt x="81" y="241"/>
                      </a:lnTo>
                      <a:lnTo>
                        <a:pt x="77" y="233"/>
                      </a:lnTo>
                      <a:lnTo>
                        <a:pt x="82" y="254"/>
                      </a:lnTo>
                      <a:lnTo>
                        <a:pt x="76" y="250"/>
                      </a:lnTo>
                      <a:lnTo>
                        <a:pt x="78" y="267"/>
                      </a:lnTo>
                      <a:lnTo>
                        <a:pt x="74" y="259"/>
                      </a:lnTo>
                      <a:lnTo>
                        <a:pt x="71" y="266"/>
                      </a:lnTo>
                      <a:lnTo>
                        <a:pt x="72" y="283"/>
                      </a:lnTo>
                      <a:lnTo>
                        <a:pt x="99" y="368"/>
                      </a:lnTo>
                      <a:lnTo>
                        <a:pt x="70" y="283"/>
                      </a:lnTo>
                      <a:lnTo>
                        <a:pt x="70" y="264"/>
                      </a:lnTo>
                      <a:lnTo>
                        <a:pt x="70" y="253"/>
                      </a:lnTo>
                      <a:lnTo>
                        <a:pt x="65" y="259"/>
                      </a:lnTo>
                      <a:lnTo>
                        <a:pt x="17" y="315"/>
                      </a:lnTo>
                      <a:lnTo>
                        <a:pt x="66" y="254"/>
                      </a:lnTo>
                      <a:lnTo>
                        <a:pt x="70" y="238"/>
                      </a:lnTo>
                      <a:lnTo>
                        <a:pt x="65" y="241"/>
                      </a:lnTo>
                      <a:lnTo>
                        <a:pt x="72" y="223"/>
                      </a:lnTo>
                      <a:lnTo>
                        <a:pt x="66" y="230"/>
                      </a:lnTo>
                      <a:lnTo>
                        <a:pt x="55" y="257"/>
                      </a:lnTo>
                      <a:lnTo>
                        <a:pt x="65" y="228"/>
                      </a:lnTo>
                      <a:lnTo>
                        <a:pt x="70" y="216"/>
                      </a:lnTo>
                      <a:lnTo>
                        <a:pt x="69" y="216"/>
                      </a:lnTo>
                      <a:lnTo>
                        <a:pt x="63" y="223"/>
                      </a:lnTo>
                      <a:lnTo>
                        <a:pt x="51" y="237"/>
                      </a:lnTo>
                      <a:lnTo>
                        <a:pt x="10" y="248"/>
                      </a:lnTo>
                      <a:lnTo>
                        <a:pt x="52" y="235"/>
                      </a:lnTo>
                      <a:lnTo>
                        <a:pt x="65" y="218"/>
                      </a:lnTo>
                      <a:lnTo>
                        <a:pt x="69" y="204"/>
                      </a:lnTo>
                      <a:lnTo>
                        <a:pt x="63" y="204"/>
                      </a:lnTo>
                      <a:lnTo>
                        <a:pt x="69" y="190"/>
                      </a:lnTo>
                      <a:lnTo>
                        <a:pt x="61" y="193"/>
                      </a:lnTo>
                      <a:lnTo>
                        <a:pt x="33" y="220"/>
                      </a:lnTo>
                      <a:lnTo>
                        <a:pt x="61" y="193"/>
                      </a:lnTo>
                      <a:lnTo>
                        <a:pt x="67" y="177"/>
                      </a:lnTo>
                      <a:lnTo>
                        <a:pt x="60" y="181"/>
                      </a:lnTo>
                      <a:lnTo>
                        <a:pt x="65" y="168"/>
                      </a:lnTo>
                      <a:lnTo>
                        <a:pt x="58" y="177"/>
                      </a:lnTo>
                      <a:lnTo>
                        <a:pt x="63" y="158"/>
                      </a:lnTo>
                      <a:lnTo>
                        <a:pt x="57" y="167"/>
                      </a:lnTo>
                      <a:lnTo>
                        <a:pt x="32" y="208"/>
                      </a:lnTo>
                      <a:lnTo>
                        <a:pt x="58" y="167"/>
                      </a:lnTo>
                      <a:lnTo>
                        <a:pt x="65" y="143"/>
                      </a:lnTo>
                      <a:lnTo>
                        <a:pt x="57" y="148"/>
                      </a:lnTo>
                      <a:lnTo>
                        <a:pt x="15" y="171"/>
                      </a:lnTo>
                      <a:lnTo>
                        <a:pt x="57" y="147"/>
                      </a:lnTo>
                      <a:lnTo>
                        <a:pt x="62" y="126"/>
                      </a:lnTo>
                      <a:lnTo>
                        <a:pt x="57" y="130"/>
                      </a:lnTo>
                      <a:lnTo>
                        <a:pt x="61" y="117"/>
                      </a:lnTo>
                      <a:lnTo>
                        <a:pt x="55" y="122"/>
                      </a:lnTo>
                      <a:lnTo>
                        <a:pt x="36" y="179"/>
                      </a:lnTo>
                      <a:lnTo>
                        <a:pt x="57" y="117"/>
                      </a:lnTo>
                      <a:lnTo>
                        <a:pt x="57" y="101"/>
                      </a:lnTo>
                      <a:lnTo>
                        <a:pt x="50" y="109"/>
                      </a:lnTo>
                      <a:lnTo>
                        <a:pt x="38" y="141"/>
                      </a:lnTo>
                      <a:lnTo>
                        <a:pt x="53" y="99"/>
                      </a:lnTo>
                      <a:lnTo>
                        <a:pt x="55" y="85"/>
                      </a:lnTo>
                      <a:lnTo>
                        <a:pt x="50" y="92"/>
                      </a:lnTo>
                      <a:lnTo>
                        <a:pt x="35" y="117"/>
                      </a:lnTo>
                      <a:lnTo>
                        <a:pt x="0" y="133"/>
                      </a:lnTo>
                      <a:lnTo>
                        <a:pt x="36" y="116"/>
                      </a:lnTo>
                      <a:lnTo>
                        <a:pt x="49" y="87"/>
                      </a:lnTo>
                      <a:lnTo>
                        <a:pt x="51" y="70"/>
                      </a:lnTo>
                      <a:lnTo>
                        <a:pt x="45" y="79"/>
                      </a:lnTo>
                      <a:lnTo>
                        <a:pt x="48" y="62"/>
                      </a:lnTo>
                      <a:lnTo>
                        <a:pt x="25" y="106"/>
                      </a:lnTo>
                      <a:lnTo>
                        <a:pt x="47" y="59"/>
                      </a:lnTo>
                      <a:lnTo>
                        <a:pt x="49" y="46"/>
                      </a:lnTo>
                      <a:lnTo>
                        <a:pt x="42" y="57"/>
                      </a:lnTo>
                      <a:lnTo>
                        <a:pt x="43" y="36"/>
                      </a:lnTo>
                      <a:lnTo>
                        <a:pt x="34" y="46"/>
                      </a:lnTo>
                      <a:lnTo>
                        <a:pt x="2" y="81"/>
                      </a:lnTo>
                      <a:lnTo>
                        <a:pt x="34" y="44"/>
                      </a:lnTo>
                      <a:lnTo>
                        <a:pt x="38" y="24"/>
                      </a:lnTo>
                      <a:lnTo>
                        <a:pt x="33" y="30"/>
                      </a:lnTo>
                      <a:lnTo>
                        <a:pt x="36" y="15"/>
                      </a:lnTo>
                      <a:lnTo>
                        <a:pt x="31" y="19"/>
                      </a:lnTo>
                      <a:lnTo>
                        <a:pt x="30" y="8"/>
                      </a:lnTo>
                      <a:lnTo>
                        <a:pt x="31" y="3"/>
                      </a:lnTo>
                      <a:lnTo>
                        <a:pt x="33" y="0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058" name="Freeform 34"/>
              <p:cNvSpPr>
                <a:spLocks/>
              </p:cNvSpPr>
              <p:nvPr/>
            </p:nvSpPr>
            <p:spPr bwMode="ltGray">
              <a:xfrm>
                <a:off x="407" y="3928"/>
                <a:ext cx="17" cy="225"/>
              </a:xfrm>
              <a:custGeom>
                <a:avLst/>
                <a:gdLst>
                  <a:gd name="T0" fmla="*/ 2 w 17"/>
                  <a:gd name="T1" fmla="*/ 0 h 225"/>
                  <a:gd name="T2" fmla="*/ 6 w 17"/>
                  <a:gd name="T3" fmla="*/ 16 h 225"/>
                  <a:gd name="T4" fmla="*/ 9 w 17"/>
                  <a:gd name="T5" fmla="*/ 43 h 225"/>
                  <a:gd name="T6" fmla="*/ 13 w 17"/>
                  <a:gd name="T7" fmla="*/ 81 h 225"/>
                  <a:gd name="T8" fmla="*/ 16 w 17"/>
                  <a:gd name="T9" fmla="*/ 128 h 225"/>
                  <a:gd name="T10" fmla="*/ 16 w 17"/>
                  <a:gd name="T11" fmla="*/ 179 h 225"/>
                  <a:gd name="T12" fmla="*/ 14 w 17"/>
                  <a:gd name="T13" fmla="*/ 224 h 225"/>
                  <a:gd name="T14" fmla="*/ 13 w 17"/>
                  <a:gd name="T15" fmla="*/ 224 h 225"/>
                  <a:gd name="T16" fmla="*/ 14 w 17"/>
                  <a:gd name="T17" fmla="*/ 179 h 225"/>
                  <a:gd name="T18" fmla="*/ 14 w 17"/>
                  <a:gd name="T19" fmla="*/ 142 h 225"/>
                  <a:gd name="T20" fmla="*/ 10 w 17"/>
                  <a:gd name="T21" fmla="*/ 101 h 225"/>
                  <a:gd name="T22" fmla="*/ 6 w 17"/>
                  <a:gd name="T23" fmla="*/ 61 h 225"/>
                  <a:gd name="T24" fmla="*/ 0 w 17"/>
                  <a:gd name="T25" fmla="*/ 10 h 225"/>
                  <a:gd name="T26" fmla="*/ 2 w 17"/>
                  <a:gd name="T27" fmla="*/ 0 h 2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7" h="225">
                    <a:moveTo>
                      <a:pt x="2" y="0"/>
                    </a:moveTo>
                    <a:lnTo>
                      <a:pt x="6" y="16"/>
                    </a:lnTo>
                    <a:lnTo>
                      <a:pt x="9" y="43"/>
                    </a:lnTo>
                    <a:lnTo>
                      <a:pt x="13" y="81"/>
                    </a:lnTo>
                    <a:lnTo>
                      <a:pt x="16" y="128"/>
                    </a:lnTo>
                    <a:lnTo>
                      <a:pt x="16" y="179"/>
                    </a:lnTo>
                    <a:lnTo>
                      <a:pt x="14" y="224"/>
                    </a:lnTo>
                    <a:lnTo>
                      <a:pt x="13" y="224"/>
                    </a:lnTo>
                    <a:lnTo>
                      <a:pt x="14" y="179"/>
                    </a:lnTo>
                    <a:lnTo>
                      <a:pt x="14" y="142"/>
                    </a:lnTo>
                    <a:lnTo>
                      <a:pt x="10" y="101"/>
                    </a:lnTo>
                    <a:lnTo>
                      <a:pt x="6" y="61"/>
                    </a:lnTo>
                    <a:lnTo>
                      <a:pt x="0" y="10"/>
                    </a:lnTo>
                    <a:lnTo>
                      <a:pt x="2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9" name="Freeform 35"/>
              <p:cNvSpPr>
                <a:spLocks/>
              </p:cNvSpPr>
              <p:nvPr/>
            </p:nvSpPr>
            <p:spPr bwMode="ltGray">
              <a:xfrm>
                <a:off x="372" y="3608"/>
                <a:ext cx="70" cy="404"/>
              </a:xfrm>
              <a:custGeom>
                <a:avLst/>
                <a:gdLst>
                  <a:gd name="T0" fmla="*/ 22 w 70"/>
                  <a:gd name="T1" fmla="*/ 5 h 404"/>
                  <a:gd name="T2" fmla="*/ 23 w 70"/>
                  <a:gd name="T3" fmla="*/ 16 h 404"/>
                  <a:gd name="T4" fmla="*/ 39 w 70"/>
                  <a:gd name="T5" fmla="*/ 15 h 404"/>
                  <a:gd name="T6" fmla="*/ 33 w 70"/>
                  <a:gd name="T7" fmla="*/ 20 h 404"/>
                  <a:gd name="T8" fmla="*/ 26 w 70"/>
                  <a:gd name="T9" fmla="*/ 27 h 404"/>
                  <a:gd name="T10" fmla="*/ 41 w 70"/>
                  <a:gd name="T11" fmla="*/ 37 h 404"/>
                  <a:gd name="T12" fmla="*/ 30 w 70"/>
                  <a:gd name="T13" fmla="*/ 40 h 404"/>
                  <a:gd name="T14" fmla="*/ 29 w 70"/>
                  <a:gd name="T15" fmla="*/ 52 h 404"/>
                  <a:gd name="T16" fmla="*/ 61 w 70"/>
                  <a:gd name="T17" fmla="*/ 109 h 404"/>
                  <a:gd name="T18" fmla="*/ 31 w 70"/>
                  <a:gd name="T19" fmla="*/ 68 h 404"/>
                  <a:gd name="T20" fmla="*/ 38 w 70"/>
                  <a:gd name="T21" fmla="*/ 92 h 404"/>
                  <a:gd name="T22" fmla="*/ 34 w 70"/>
                  <a:gd name="T23" fmla="*/ 94 h 404"/>
                  <a:gd name="T24" fmla="*/ 39 w 70"/>
                  <a:gd name="T25" fmla="*/ 126 h 404"/>
                  <a:gd name="T26" fmla="*/ 51 w 70"/>
                  <a:gd name="T27" fmla="*/ 160 h 404"/>
                  <a:gd name="T28" fmla="*/ 38 w 70"/>
                  <a:gd name="T29" fmla="*/ 135 h 404"/>
                  <a:gd name="T30" fmla="*/ 49 w 70"/>
                  <a:gd name="T31" fmla="*/ 186 h 404"/>
                  <a:gd name="T32" fmla="*/ 39 w 70"/>
                  <a:gd name="T33" fmla="*/ 152 h 404"/>
                  <a:gd name="T34" fmla="*/ 37 w 70"/>
                  <a:gd name="T35" fmla="*/ 152 h 404"/>
                  <a:gd name="T36" fmla="*/ 40 w 70"/>
                  <a:gd name="T37" fmla="*/ 182 h 404"/>
                  <a:gd name="T38" fmla="*/ 37 w 70"/>
                  <a:gd name="T39" fmla="*/ 182 h 404"/>
                  <a:gd name="T40" fmla="*/ 44 w 70"/>
                  <a:gd name="T41" fmla="*/ 217 h 404"/>
                  <a:gd name="T42" fmla="*/ 39 w 70"/>
                  <a:gd name="T43" fmla="*/ 208 h 404"/>
                  <a:gd name="T44" fmla="*/ 43 w 70"/>
                  <a:gd name="T45" fmla="*/ 240 h 404"/>
                  <a:gd name="T46" fmla="*/ 40 w 70"/>
                  <a:gd name="T47" fmla="*/ 230 h 404"/>
                  <a:gd name="T48" fmla="*/ 37 w 70"/>
                  <a:gd name="T49" fmla="*/ 227 h 404"/>
                  <a:gd name="T50" fmla="*/ 39 w 70"/>
                  <a:gd name="T51" fmla="*/ 251 h 404"/>
                  <a:gd name="T52" fmla="*/ 46 w 70"/>
                  <a:gd name="T53" fmla="*/ 295 h 404"/>
                  <a:gd name="T54" fmla="*/ 37 w 70"/>
                  <a:gd name="T55" fmla="*/ 261 h 404"/>
                  <a:gd name="T56" fmla="*/ 35 w 70"/>
                  <a:gd name="T57" fmla="*/ 255 h 404"/>
                  <a:gd name="T58" fmla="*/ 36 w 70"/>
                  <a:gd name="T59" fmla="*/ 292 h 404"/>
                  <a:gd name="T60" fmla="*/ 33 w 70"/>
                  <a:gd name="T61" fmla="*/ 310 h 404"/>
                  <a:gd name="T62" fmla="*/ 32 w 70"/>
                  <a:gd name="T63" fmla="*/ 290 h 404"/>
                  <a:gd name="T64" fmla="*/ 7 w 70"/>
                  <a:gd name="T65" fmla="*/ 345 h 404"/>
                  <a:gd name="T66" fmla="*/ 30 w 70"/>
                  <a:gd name="T67" fmla="*/ 264 h 404"/>
                  <a:gd name="T68" fmla="*/ 26 w 70"/>
                  <a:gd name="T69" fmla="*/ 282 h 404"/>
                  <a:gd name="T70" fmla="*/ 31 w 70"/>
                  <a:gd name="T71" fmla="*/ 236 h 404"/>
                  <a:gd name="T72" fmla="*/ 5 w 70"/>
                  <a:gd name="T73" fmla="*/ 272 h 404"/>
                  <a:gd name="T74" fmla="*/ 31 w 70"/>
                  <a:gd name="T75" fmla="*/ 223 h 404"/>
                  <a:gd name="T76" fmla="*/ 28 w 70"/>
                  <a:gd name="T77" fmla="*/ 212 h 404"/>
                  <a:gd name="T78" fmla="*/ 31 w 70"/>
                  <a:gd name="T79" fmla="*/ 193 h 404"/>
                  <a:gd name="T80" fmla="*/ 26 w 70"/>
                  <a:gd name="T81" fmla="*/ 193 h 404"/>
                  <a:gd name="T82" fmla="*/ 15 w 70"/>
                  <a:gd name="T83" fmla="*/ 228 h 404"/>
                  <a:gd name="T84" fmla="*/ 26 w 70"/>
                  <a:gd name="T85" fmla="*/ 162 h 404"/>
                  <a:gd name="T86" fmla="*/ 29 w 70"/>
                  <a:gd name="T87" fmla="*/ 138 h 404"/>
                  <a:gd name="T88" fmla="*/ 26 w 70"/>
                  <a:gd name="T89" fmla="*/ 133 h 404"/>
                  <a:gd name="T90" fmla="*/ 26 w 70"/>
                  <a:gd name="T91" fmla="*/ 111 h 404"/>
                  <a:gd name="T92" fmla="*/ 24 w 70"/>
                  <a:gd name="T93" fmla="*/ 108 h 404"/>
                  <a:gd name="T94" fmla="*/ 16 w 70"/>
                  <a:gd name="T95" fmla="*/ 129 h 404"/>
                  <a:gd name="T96" fmla="*/ 23 w 70"/>
                  <a:gd name="T97" fmla="*/ 96 h 404"/>
                  <a:gd name="T98" fmla="*/ 22 w 70"/>
                  <a:gd name="T99" fmla="*/ 68 h 404"/>
                  <a:gd name="T100" fmla="*/ 23 w 70"/>
                  <a:gd name="T101" fmla="*/ 51 h 404"/>
                  <a:gd name="T102" fmla="*/ 15 w 70"/>
                  <a:gd name="T103" fmla="*/ 50 h 404"/>
                  <a:gd name="T104" fmla="*/ 18 w 70"/>
                  <a:gd name="T105" fmla="*/ 27 h 404"/>
                  <a:gd name="T106" fmla="*/ 14 w 70"/>
                  <a:gd name="T107" fmla="*/ 21 h 404"/>
                  <a:gd name="T108" fmla="*/ 15 w 70"/>
                  <a:gd name="T109" fmla="*/ 0 h 4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70" h="404">
                    <a:moveTo>
                      <a:pt x="15" y="0"/>
                    </a:moveTo>
                    <a:lnTo>
                      <a:pt x="18" y="1"/>
                    </a:lnTo>
                    <a:lnTo>
                      <a:pt x="22" y="5"/>
                    </a:lnTo>
                    <a:lnTo>
                      <a:pt x="19" y="6"/>
                    </a:lnTo>
                    <a:lnTo>
                      <a:pt x="21" y="11"/>
                    </a:lnTo>
                    <a:lnTo>
                      <a:pt x="23" y="16"/>
                    </a:lnTo>
                    <a:lnTo>
                      <a:pt x="28" y="19"/>
                    </a:lnTo>
                    <a:lnTo>
                      <a:pt x="33" y="18"/>
                    </a:lnTo>
                    <a:lnTo>
                      <a:pt x="39" y="15"/>
                    </a:lnTo>
                    <a:lnTo>
                      <a:pt x="55" y="18"/>
                    </a:lnTo>
                    <a:lnTo>
                      <a:pt x="39" y="16"/>
                    </a:lnTo>
                    <a:lnTo>
                      <a:pt x="33" y="20"/>
                    </a:lnTo>
                    <a:lnTo>
                      <a:pt x="28" y="19"/>
                    </a:lnTo>
                    <a:lnTo>
                      <a:pt x="23" y="23"/>
                    </a:lnTo>
                    <a:lnTo>
                      <a:pt x="26" y="27"/>
                    </a:lnTo>
                    <a:lnTo>
                      <a:pt x="25" y="29"/>
                    </a:lnTo>
                    <a:lnTo>
                      <a:pt x="30" y="38"/>
                    </a:lnTo>
                    <a:lnTo>
                      <a:pt x="41" y="37"/>
                    </a:lnTo>
                    <a:lnTo>
                      <a:pt x="55" y="69"/>
                    </a:lnTo>
                    <a:lnTo>
                      <a:pt x="41" y="38"/>
                    </a:lnTo>
                    <a:lnTo>
                      <a:pt x="30" y="40"/>
                    </a:lnTo>
                    <a:lnTo>
                      <a:pt x="26" y="42"/>
                    </a:lnTo>
                    <a:lnTo>
                      <a:pt x="33" y="52"/>
                    </a:lnTo>
                    <a:lnTo>
                      <a:pt x="29" y="52"/>
                    </a:lnTo>
                    <a:lnTo>
                      <a:pt x="35" y="65"/>
                    </a:lnTo>
                    <a:lnTo>
                      <a:pt x="47" y="81"/>
                    </a:lnTo>
                    <a:lnTo>
                      <a:pt x="61" y="109"/>
                    </a:lnTo>
                    <a:lnTo>
                      <a:pt x="47" y="84"/>
                    </a:lnTo>
                    <a:lnTo>
                      <a:pt x="35" y="68"/>
                    </a:lnTo>
                    <a:lnTo>
                      <a:pt x="31" y="68"/>
                    </a:lnTo>
                    <a:lnTo>
                      <a:pt x="37" y="77"/>
                    </a:lnTo>
                    <a:lnTo>
                      <a:pt x="33" y="80"/>
                    </a:lnTo>
                    <a:lnTo>
                      <a:pt x="38" y="92"/>
                    </a:lnTo>
                    <a:lnTo>
                      <a:pt x="67" y="189"/>
                    </a:lnTo>
                    <a:lnTo>
                      <a:pt x="38" y="94"/>
                    </a:lnTo>
                    <a:lnTo>
                      <a:pt x="34" y="94"/>
                    </a:lnTo>
                    <a:lnTo>
                      <a:pt x="38" y="108"/>
                    </a:lnTo>
                    <a:lnTo>
                      <a:pt x="35" y="107"/>
                    </a:lnTo>
                    <a:lnTo>
                      <a:pt x="39" y="126"/>
                    </a:lnTo>
                    <a:lnTo>
                      <a:pt x="51" y="159"/>
                    </a:lnTo>
                    <a:lnTo>
                      <a:pt x="64" y="207"/>
                    </a:lnTo>
                    <a:lnTo>
                      <a:pt x="51" y="160"/>
                    </a:lnTo>
                    <a:lnTo>
                      <a:pt x="39" y="127"/>
                    </a:lnTo>
                    <a:lnTo>
                      <a:pt x="35" y="122"/>
                    </a:lnTo>
                    <a:lnTo>
                      <a:pt x="38" y="135"/>
                    </a:lnTo>
                    <a:lnTo>
                      <a:pt x="35" y="133"/>
                    </a:lnTo>
                    <a:lnTo>
                      <a:pt x="39" y="151"/>
                    </a:lnTo>
                    <a:lnTo>
                      <a:pt x="49" y="186"/>
                    </a:lnTo>
                    <a:lnTo>
                      <a:pt x="69" y="231"/>
                    </a:lnTo>
                    <a:lnTo>
                      <a:pt x="50" y="187"/>
                    </a:lnTo>
                    <a:lnTo>
                      <a:pt x="39" y="152"/>
                    </a:lnTo>
                    <a:lnTo>
                      <a:pt x="37" y="152"/>
                    </a:lnTo>
                    <a:lnTo>
                      <a:pt x="55" y="255"/>
                    </a:lnTo>
                    <a:lnTo>
                      <a:pt x="37" y="152"/>
                    </a:lnTo>
                    <a:lnTo>
                      <a:pt x="39" y="166"/>
                    </a:lnTo>
                    <a:lnTo>
                      <a:pt x="37" y="161"/>
                    </a:lnTo>
                    <a:lnTo>
                      <a:pt x="40" y="182"/>
                    </a:lnTo>
                    <a:lnTo>
                      <a:pt x="53" y="230"/>
                    </a:lnTo>
                    <a:lnTo>
                      <a:pt x="40" y="186"/>
                    </a:lnTo>
                    <a:lnTo>
                      <a:pt x="37" y="182"/>
                    </a:lnTo>
                    <a:lnTo>
                      <a:pt x="40" y="196"/>
                    </a:lnTo>
                    <a:lnTo>
                      <a:pt x="55" y="290"/>
                    </a:lnTo>
                    <a:lnTo>
                      <a:pt x="44" y="217"/>
                    </a:lnTo>
                    <a:lnTo>
                      <a:pt x="39" y="196"/>
                    </a:lnTo>
                    <a:lnTo>
                      <a:pt x="37" y="193"/>
                    </a:lnTo>
                    <a:lnTo>
                      <a:pt x="39" y="208"/>
                    </a:lnTo>
                    <a:lnTo>
                      <a:pt x="37" y="206"/>
                    </a:lnTo>
                    <a:lnTo>
                      <a:pt x="41" y="225"/>
                    </a:lnTo>
                    <a:lnTo>
                      <a:pt x="43" y="240"/>
                    </a:lnTo>
                    <a:lnTo>
                      <a:pt x="62" y="294"/>
                    </a:lnTo>
                    <a:lnTo>
                      <a:pt x="42" y="242"/>
                    </a:lnTo>
                    <a:lnTo>
                      <a:pt x="40" y="230"/>
                    </a:lnTo>
                    <a:lnTo>
                      <a:pt x="38" y="227"/>
                    </a:lnTo>
                    <a:lnTo>
                      <a:pt x="42" y="258"/>
                    </a:lnTo>
                    <a:lnTo>
                      <a:pt x="37" y="227"/>
                    </a:lnTo>
                    <a:lnTo>
                      <a:pt x="40" y="242"/>
                    </a:lnTo>
                    <a:lnTo>
                      <a:pt x="37" y="238"/>
                    </a:lnTo>
                    <a:lnTo>
                      <a:pt x="39" y="251"/>
                    </a:lnTo>
                    <a:lnTo>
                      <a:pt x="46" y="295"/>
                    </a:lnTo>
                    <a:lnTo>
                      <a:pt x="52" y="322"/>
                    </a:lnTo>
                    <a:lnTo>
                      <a:pt x="46" y="295"/>
                    </a:lnTo>
                    <a:lnTo>
                      <a:pt x="39" y="253"/>
                    </a:lnTo>
                    <a:lnTo>
                      <a:pt x="37" y="251"/>
                    </a:lnTo>
                    <a:lnTo>
                      <a:pt x="37" y="261"/>
                    </a:lnTo>
                    <a:lnTo>
                      <a:pt x="42" y="290"/>
                    </a:lnTo>
                    <a:lnTo>
                      <a:pt x="37" y="264"/>
                    </a:lnTo>
                    <a:lnTo>
                      <a:pt x="35" y="255"/>
                    </a:lnTo>
                    <a:lnTo>
                      <a:pt x="38" y="278"/>
                    </a:lnTo>
                    <a:lnTo>
                      <a:pt x="35" y="274"/>
                    </a:lnTo>
                    <a:lnTo>
                      <a:pt x="36" y="292"/>
                    </a:lnTo>
                    <a:lnTo>
                      <a:pt x="34" y="284"/>
                    </a:lnTo>
                    <a:lnTo>
                      <a:pt x="33" y="291"/>
                    </a:lnTo>
                    <a:lnTo>
                      <a:pt x="33" y="310"/>
                    </a:lnTo>
                    <a:lnTo>
                      <a:pt x="45" y="403"/>
                    </a:lnTo>
                    <a:lnTo>
                      <a:pt x="32" y="310"/>
                    </a:lnTo>
                    <a:lnTo>
                      <a:pt x="32" y="290"/>
                    </a:lnTo>
                    <a:lnTo>
                      <a:pt x="32" y="277"/>
                    </a:lnTo>
                    <a:lnTo>
                      <a:pt x="29" y="284"/>
                    </a:lnTo>
                    <a:lnTo>
                      <a:pt x="7" y="345"/>
                    </a:lnTo>
                    <a:lnTo>
                      <a:pt x="30" y="278"/>
                    </a:lnTo>
                    <a:lnTo>
                      <a:pt x="32" y="261"/>
                    </a:lnTo>
                    <a:lnTo>
                      <a:pt x="30" y="264"/>
                    </a:lnTo>
                    <a:lnTo>
                      <a:pt x="33" y="244"/>
                    </a:lnTo>
                    <a:lnTo>
                      <a:pt x="30" y="252"/>
                    </a:lnTo>
                    <a:lnTo>
                      <a:pt x="26" y="282"/>
                    </a:lnTo>
                    <a:lnTo>
                      <a:pt x="30" y="250"/>
                    </a:lnTo>
                    <a:lnTo>
                      <a:pt x="32" y="236"/>
                    </a:lnTo>
                    <a:lnTo>
                      <a:pt x="31" y="236"/>
                    </a:lnTo>
                    <a:lnTo>
                      <a:pt x="29" y="244"/>
                    </a:lnTo>
                    <a:lnTo>
                      <a:pt x="23" y="260"/>
                    </a:lnTo>
                    <a:lnTo>
                      <a:pt x="5" y="272"/>
                    </a:lnTo>
                    <a:lnTo>
                      <a:pt x="23" y="258"/>
                    </a:lnTo>
                    <a:lnTo>
                      <a:pt x="30" y="238"/>
                    </a:lnTo>
                    <a:lnTo>
                      <a:pt x="31" y="223"/>
                    </a:lnTo>
                    <a:lnTo>
                      <a:pt x="29" y="223"/>
                    </a:lnTo>
                    <a:lnTo>
                      <a:pt x="31" y="208"/>
                    </a:lnTo>
                    <a:lnTo>
                      <a:pt x="28" y="212"/>
                    </a:lnTo>
                    <a:lnTo>
                      <a:pt x="15" y="240"/>
                    </a:lnTo>
                    <a:lnTo>
                      <a:pt x="28" y="211"/>
                    </a:lnTo>
                    <a:lnTo>
                      <a:pt x="31" y="193"/>
                    </a:lnTo>
                    <a:lnTo>
                      <a:pt x="28" y="198"/>
                    </a:lnTo>
                    <a:lnTo>
                      <a:pt x="30" y="184"/>
                    </a:lnTo>
                    <a:lnTo>
                      <a:pt x="26" y="193"/>
                    </a:lnTo>
                    <a:lnTo>
                      <a:pt x="29" y="172"/>
                    </a:lnTo>
                    <a:lnTo>
                      <a:pt x="26" y="183"/>
                    </a:lnTo>
                    <a:lnTo>
                      <a:pt x="15" y="228"/>
                    </a:lnTo>
                    <a:lnTo>
                      <a:pt x="26" y="183"/>
                    </a:lnTo>
                    <a:lnTo>
                      <a:pt x="29" y="157"/>
                    </a:lnTo>
                    <a:lnTo>
                      <a:pt x="26" y="162"/>
                    </a:lnTo>
                    <a:lnTo>
                      <a:pt x="7" y="187"/>
                    </a:lnTo>
                    <a:lnTo>
                      <a:pt x="26" y="161"/>
                    </a:lnTo>
                    <a:lnTo>
                      <a:pt x="29" y="138"/>
                    </a:lnTo>
                    <a:lnTo>
                      <a:pt x="26" y="142"/>
                    </a:lnTo>
                    <a:lnTo>
                      <a:pt x="28" y="129"/>
                    </a:lnTo>
                    <a:lnTo>
                      <a:pt x="26" y="133"/>
                    </a:lnTo>
                    <a:lnTo>
                      <a:pt x="16" y="197"/>
                    </a:lnTo>
                    <a:lnTo>
                      <a:pt x="26" y="128"/>
                    </a:lnTo>
                    <a:lnTo>
                      <a:pt x="26" y="111"/>
                    </a:lnTo>
                    <a:lnTo>
                      <a:pt x="23" y="119"/>
                    </a:lnTo>
                    <a:lnTo>
                      <a:pt x="18" y="155"/>
                    </a:lnTo>
                    <a:lnTo>
                      <a:pt x="24" y="108"/>
                    </a:lnTo>
                    <a:lnTo>
                      <a:pt x="26" y="94"/>
                    </a:lnTo>
                    <a:lnTo>
                      <a:pt x="23" y="100"/>
                    </a:lnTo>
                    <a:lnTo>
                      <a:pt x="16" y="129"/>
                    </a:lnTo>
                    <a:lnTo>
                      <a:pt x="0" y="145"/>
                    </a:lnTo>
                    <a:lnTo>
                      <a:pt x="16" y="127"/>
                    </a:lnTo>
                    <a:lnTo>
                      <a:pt x="23" y="96"/>
                    </a:lnTo>
                    <a:lnTo>
                      <a:pt x="23" y="76"/>
                    </a:lnTo>
                    <a:lnTo>
                      <a:pt x="21" y="86"/>
                    </a:lnTo>
                    <a:lnTo>
                      <a:pt x="22" y="68"/>
                    </a:lnTo>
                    <a:lnTo>
                      <a:pt x="11" y="115"/>
                    </a:lnTo>
                    <a:lnTo>
                      <a:pt x="21" y="65"/>
                    </a:lnTo>
                    <a:lnTo>
                      <a:pt x="23" y="51"/>
                    </a:lnTo>
                    <a:lnTo>
                      <a:pt x="19" y="62"/>
                    </a:lnTo>
                    <a:lnTo>
                      <a:pt x="20" y="40"/>
                    </a:lnTo>
                    <a:lnTo>
                      <a:pt x="15" y="50"/>
                    </a:lnTo>
                    <a:lnTo>
                      <a:pt x="0" y="88"/>
                    </a:lnTo>
                    <a:lnTo>
                      <a:pt x="15" y="49"/>
                    </a:lnTo>
                    <a:lnTo>
                      <a:pt x="18" y="27"/>
                    </a:lnTo>
                    <a:lnTo>
                      <a:pt x="15" y="33"/>
                    </a:lnTo>
                    <a:lnTo>
                      <a:pt x="16" y="16"/>
                    </a:lnTo>
                    <a:lnTo>
                      <a:pt x="14" y="21"/>
                    </a:lnTo>
                    <a:lnTo>
                      <a:pt x="13" y="8"/>
                    </a:lnTo>
                    <a:lnTo>
                      <a:pt x="14" y="3"/>
                    </a:lnTo>
                    <a:lnTo>
                      <a:pt x="15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062" name="Group 38"/>
              <p:cNvGrpSpPr>
                <a:grpSpLocks/>
              </p:cNvGrpSpPr>
              <p:nvPr/>
            </p:nvGrpSpPr>
            <p:grpSpPr bwMode="auto">
              <a:xfrm>
                <a:off x="139" y="3607"/>
                <a:ext cx="217" cy="566"/>
                <a:chOff x="139" y="3607"/>
                <a:chExt cx="217" cy="566"/>
              </a:xfrm>
            </p:grpSpPr>
            <p:sp>
              <p:nvSpPr>
                <p:cNvPr id="1060" name="Freeform 36"/>
                <p:cNvSpPr>
                  <a:spLocks/>
                </p:cNvSpPr>
                <p:nvPr/>
              </p:nvSpPr>
              <p:spPr bwMode="ltGray">
                <a:xfrm>
                  <a:off x="308" y="3918"/>
                  <a:ext cx="48" cy="255"/>
                </a:xfrm>
                <a:custGeom>
                  <a:avLst/>
                  <a:gdLst>
                    <a:gd name="T0" fmla="*/ 37 w 48"/>
                    <a:gd name="T1" fmla="*/ 0 h 255"/>
                    <a:gd name="T2" fmla="*/ 34 w 48"/>
                    <a:gd name="T3" fmla="*/ 5 h 255"/>
                    <a:gd name="T4" fmla="*/ 18 w 48"/>
                    <a:gd name="T5" fmla="*/ 50 h 255"/>
                    <a:gd name="T6" fmla="*/ 9 w 48"/>
                    <a:gd name="T7" fmla="*/ 92 h 255"/>
                    <a:gd name="T8" fmla="*/ 0 w 48"/>
                    <a:gd name="T9" fmla="*/ 145 h 255"/>
                    <a:gd name="T10" fmla="*/ 0 w 48"/>
                    <a:gd name="T11" fmla="*/ 203 h 255"/>
                    <a:gd name="T12" fmla="*/ 4 w 48"/>
                    <a:gd name="T13" fmla="*/ 254 h 255"/>
                    <a:gd name="T14" fmla="*/ 9 w 48"/>
                    <a:gd name="T15" fmla="*/ 254 h 255"/>
                    <a:gd name="T16" fmla="*/ 4 w 48"/>
                    <a:gd name="T17" fmla="*/ 203 h 255"/>
                    <a:gd name="T18" fmla="*/ 4 w 48"/>
                    <a:gd name="T19" fmla="*/ 161 h 255"/>
                    <a:gd name="T20" fmla="*/ 14 w 48"/>
                    <a:gd name="T21" fmla="*/ 115 h 255"/>
                    <a:gd name="T22" fmla="*/ 28 w 48"/>
                    <a:gd name="T23" fmla="*/ 69 h 255"/>
                    <a:gd name="T24" fmla="*/ 47 w 48"/>
                    <a:gd name="T25" fmla="*/ 11 h 255"/>
                    <a:gd name="T26" fmla="*/ 37 w 48"/>
                    <a:gd name="T27" fmla="*/ 0 h 2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48" h="255">
                      <a:moveTo>
                        <a:pt x="37" y="0"/>
                      </a:moveTo>
                      <a:lnTo>
                        <a:pt x="34" y="5"/>
                      </a:lnTo>
                      <a:lnTo>
                        <a:pt x="18" y="50"/>
                      </a:lnTo>
                      <a:lnTo>
                        <a:pt x="9" y="92"/>
                      </a:lnTo>
                      <a:lnTo>
                        <a:pt x="0" y="145"/>
                      </a:lnTo>
                      <a:lnTo>
                        <a:pt x="0" y="203"/>
                      </a:lnTo>
                      <a:lnTo>
                        <a:pt x="4" y="254"/>
                      </a:lnTo>
                      <a:lnTo>
                        <a:pt x="9" y="254"/>
                      </a:lnTo>
                      <a:lnTo>
                        <a:pt x="4" y="203"/>
                      </a:lnTo>
                      <a:lnTo>
                        <a:pt x="4" y="161"/>
                      </a:lnTo>
                      <a:lnTo>
                        <a:pt x="14" y="115"/>
                      </a:lnTo>
                      <a:lnTo>
                        <a:pt x="28" y="69"/>
                      </a:lnTo>
                      <a:lnTo>
                        <a:pt x="47" y="11"/>
                      </a:lnTo>
                      <a:lnTo>
                        <a:pt x="37" y="0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61" name="Freeform 37"/>
                <p:cNvSpPr>
                  <a:spLocks/>
                </p:cNvSpPr>
                <p:nvPr/>
              </p:nvSpPr>
              <p:spPr bwMode="ltGray">
                <a:xfrm>
                  <a:off x="139" y="3607"/>
                  <a:ext cx="186" cy="326"/>
                </a:xfrm>
                <a:custGeom>
                  <a:avLst/>
                  <a:gdLst>
                    <a:gd name="T0" fmla="*/ 84 w 186"/>
                    <a:gd name="T1" fmla="*/ 8 h 326"/>
                    <a:gd name="T2" fmla="*/ 13 w 186"/>
                    <a:gd name="T3" fmla="*/ 14 h 326"/>
                    <a:gd name="T4" fmla="*/ 79 w 186"/>
                    <a:gd name="T5" fmla="*/ 14 h 326"/>
                    <a:gd name="T6" fmla="*/ 68 w 186"/>
                    <a:gd name="T7" fmla="*/ 28 h 326"/>
                    <a:gd name="T8" fmla="*/ 68 w 186"/>
                    <a:gd name="T9" fmla="*/ 34 h 326"/>
                    <a:gd name="T10" fmla="*/ 36 w 186"/>
                    <a:gd name="T11" fmla="*/ 49 h 326"/>
                    <a:gd name="T12" fmla="*/ 60 w 186"/>
                    <a:gd name="T13" fmla="*/ 43 h 326"/>
                    <a:gd name="T14" fmla="*/ 60 w 186"/>
                    <a:gd name="T15" fmla="*/ 51 h 326"/>
                    <a:gd name="T16" fmla="*/ 66 w 186"/>
                    <a:gd name="T17" fmla="*/ 54 h 326"/>
                    <a:gd name="T18" fmla="*/ 8 w 186"/>
                    <a:gd name="T19" fmla="*/ 88 h 326"/>
                    <a:gd name="T20" fmla="*/ 63 w 186"/>
                    <a:gd name="T21" fmla="*/ 71 h 326"/>
                    <a:gd name="T22" fmla="*/ 49 w 186"/>
                    <a:gd name="T23" fmla="*/ 94 h 326"/>
                    <a:gd name="T24" fmla="*/ 8 w 186"/>
                    <a:gd name="T25" fmla="*/ 109 h 326"/>
                    <a:gd name="T26" fmla="*/ 52 w 186"/>
                    <a:gd name="T27" fmla="*/ 97 h 326"/>
                    <a:gd name="T28" fmla="*/ 18 w 186"/>
                    <a:gd name="T29" fmla="*/ 122 h 326"/>
                    <a:gd name="T30" fmla="*/ 39 w 186"/>
                    <a:gd name="T31" fmla="*/ 111 h 326"/>
                    <a:gd name="T32" fmla="*/ 52 w 186"/>
                    <a:gd name="T33" fmla="*/ 109 h 326"/>
                    <a:gd name="T34" fmla="*/ 52 w 186"/>
                    <a:gd name="T35" fmla="*/ 117 h 326"/>
                    <a:gd name="T36" fmla="*/ 44 w 186"/>
                    <a:gd name="T37" fmla="*/ 133 h 326"/>
                    <a:gd name="T38" fmla="*/ 5 w 186"/>
                    <a:gd name="T39" fmla="*/ 154 h 326"/>
                    <a:gd name="T40" fmla="*/ 49 w 186"/>
                    <a:gd name="T41" fmla="*/ 136 h 326"/>
                    <a:gd name="T42" fmla="*/ 42 w 186"/>
                    <a:gd name="T43" fmla="*/ 160 h 326"/>
                    <a:gd name="T44" fmla="*/ 32 w 186"/>
                    <a:gd name="T45" fmla="*/ 174 h 326"/>
                    <a:gd name="T46" fmla="*/ 36 w 186"/>
                    <a:gd name="T47" fmla="*/ 174 h 326"/>
                    <a:gd name="T48" fmla="*/ 36 w 186"/>
                    <a:gd name="T49" fmla="*/ 182 h 326"/>
                    <a:gd name="T50" fmla="*/ 8 w 186"/>
                    <a:gd name="T51" fmla="*/ 202 h 326"/>
                    <a:gd name="T52" fmla="*/ 32 w 186"/>
                    <a:gd name="T53" fmla="*/ 199 h 326"/>
                    <a:gd name="T54" fmla="*/ 32 w 186"/>
                    <a:gd name="T55" fmla="*/ 202 h 326"/>
                    <a:gd name="T56" fmla="*/ 34 w 186"/>
                    <a:gd name="T57" fmla="*/ 211 h 326"/>
                    <a:gd name="T58" fmla="*/ 28 w 186"/>
                    <a:gd name="T59" fmla="*/ 228 h 326"/>
                    <a:gd name="T60" fmla="*/ 34 w 186"/>
                    <a:gd name="T61" fmla="*/ 237 h 326"/>
                    <a:gd name="T62" fmla="*/ 36 w 186"/>
                    <a:gd name="T63" fmla="*/ 273 h 326"/>
                    <a:gd name="T64" fmla="*/ 42 w 186"/>
                    <a:gd name="T65" fmla="*/ 228 h 326"/>
                    <a:gd name="T66" fmla="*/ 86 w 186"/>
                    <a:gd name="T67" fmla="*/ 325 h 326"/>
                    <a:gd name="T68" fmla="*/ 60 w 186"/>
                    <a:gd name="T69" fmla="*/ 211 h 326"/>
                    <a:gd name="T70" fmla="*/ 60 w 186"/>
                    <a:gd name="T71" fmla="*/ 208 h 326"/>
                    <a:gd name="T72" fmla="*/ 63 w 186"/>
                    <a:gd name="T73" fmla="*/ 199 h 326"/>
                    <a:gd name="T74" fmla="*/ 100 w 186"/>
                    <a:gd name="T75" fmla="*/ 256 h 326"/>
                    <a:gd name="T76" fmla="*/ 76 w 186"/>
                    <a:gd name="T77" fmla="*/ 225 h 326"/>
                    <a:gd name="T78" fmla="*/ 68 w 186"/>
                    <a:gd name="T79" fmla="*/ 174 h 326"/>
                    <a:gd name="T80" fmla="*/ 70 w 186"/>
                    <a:gd name="T81" fmla="*/ 160 h 326"/>
                    <a:gd name="T82" fmla="*/ 84 w 186"/>
                    <a:gd name="T83" fmla="*/ 193 h 326"/>
                    <a:gd name="T84" fmla="*/ 76 w 186"/>
                    <a:gd name="T85" fmla="*/ 142 h 326"/>
                    <a:gd name="T86" fmla="*/ 89 w 186"/>
                    <a:gd name="T87" fmla="*/ 133 h 326"/>
                    <a:gd name="T88" fmla="*/ 100 w 186"/>
                    <a:gd name="T89" fmla="*/ 168 h 326"/>
                    <a:gd name="T90" fmla="*/ 86 w 186"/>
                    <a:gd name="T91" fmla="*/ 109 h 326"/>
                    <a:gd name="T92" fmla="*/ 89 w 186"/>
                    <a:gd name="T93" fmla="*/ 102 h 326"/>
                    <a:gd name="T94" fmla="*/ 92 w 186"/>
                    <a:gd name="T95" fmla="*/ 74 h 326"/>
                    <a:gd name="T96" fmla="*/ 105 w 186"/>
                    <a:gd name="T97" fmla="*/ 76 h 326"/>
                    <a:gd name="T98" fmla="*/ 152 w 186"/>
                    <a:gd name="T99" fmla="*/ 151 h 326"/>
                    <a:gd name="T100" fmla="*/ 118 w 186"/>
                    <a:gd name="T101" fmla="*/ 109 h 326"/>
                    <a:gd name="T102" fmla="*/ 100 w 186"/>
                    <a:gd name="T103" fmla="*/ 49 h 326"/>
                    <a:gd name="T104" fmla="*/ 105 w 186"/>
                    <a:gd name="T105" fmla="*/ 38 h 326"/>
                    <a:gd name="T106" fmla="*/ 128 w 186"/>
                    <a:gd name="T107" fmla="*/ 71 h 326"/>
                    <a:gd name="T108" fmla="*/ 123 w 186"/>
                    <a:gd name="T109" fmla="*/ 68 h 326"/>
                    <a:gd name="T110" fmla="*/ 113 w 186"/>
                    <a:gd name="T111" fmla="*/ 22 h 326"/>
                    <a:gd name="T112" fmla="*/ 142 w 186"/>
                    <a:gd name="T113" fmla="*/ 68 h 326"/>
                    <a:gd name="T114" fmla="*/ 123 w 186"/>
                    <a:gd name="T115" fmla="*/ 46 h 326"/>
                    <a:gd name="T116" fmla="*/ 108 w 186"/>
                    <a:gd name="T117" fmla="*/ 2 h 3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</a:cxnLst>
                  <a:rect l="0" t="0" r="r" b="b"/>
                  <a:pathLst>
                    <a:path w="186" h="326">
                      <a:moveTo>
                        <a:pt x="104" y="4"/>
                      </a:moveTo>
                      <a:lnTo>
                        <a:pt x="92" y="0"/>
                      </a:lnTo>
                      <a:lnTo>
                        <a:pt x="84" y="8"/>
                      </a:lnTo>
                      <a:lnTo>
                        <a:pt x="76" y="11"/>
                      </a:lnTo>
                      <a:lnTo>
                        <a:pt x="58" y="14"/>
                      </a:lnTo>
                      <a:lnTo>
                        <a:pt x="13" y="14"/>
                      </a:lnTo>
                      <a:lnTo>
                        <a:pt x="58" y="16"/>
                      </a:lnTo>
                      <a:lnTo>
                        <a:pt x="70" y="11"/>
                      </a:lnTo>
                      <a:lnTo>
                        <a:pt x="79" y="14"/>
                      </a:lnTo>
                      <a:lnTo>
                        <a:pt x="68" y="19"/>
                      </a:lnTo>
                      <a:lnTo>
                        <a:pt x="76" y="19"/>
                      </a:lnTo>
                      <a:lnTo>
                        <a:pt x="68" y="28"/>
                      </a:lnTo>
                      <a:lnTo>
                        <a:pt x="10" y="76"/>
                      </a:lnTo>
                      <a:lnTo>
                        <a:pt x="70" y="28"/>
                      </a:lnTo>
                      <a:lnTo>
                        <a:pt x="68" y="34"/>
                      </a:lnTo>
                      <a:lnTo>
                        <a:pt x="60" y="43"/>
                      </a:lnTo>
                      <a:lnTo>
                        <a:pt x="52" y="46"/>
                      </a:lnTo>
                      <a:lnTo>
                        <a:pt x="36" y="49"/>
                      </a:lnTo>
                      <a:lnTo>
                        <a:pt x="10" y="43"/>
                      </a:lnTo>
                      <a:lnTo>
                        <a:pt x="52" y="49"/>
                      </a:lnTo>
                      <a:lnTo>
                        <a:pt x="60" y="43"/>
                      </a:lnTo>
                      <a:lnTo>
                        <a:pt x="68" y="40"/>
                      </a:lnTo>
                      <a:lnTo>
                        <a:pt x="66" y="49"/>
                      </a:lnTo>
                      <a:lnTo>
                        <a:pt x="60" y="51"/>
                      </a:lnTo>
                      <a:lnTo>
                        <a:pt x="8" y="79"/>
                      </a:lnTo>
                      <a:lnTo>
                        <a:pt x="60" y="54"/>
                      </a:lnTo>
                      <a:lnTo>
                        <a:pt x="66" y="54"/>
                      </a:lnTo>
                      <a:lnTo>
                        <a:pt x="60" y="62"/>
                      </a:lnTo>
                      <a:lnTo>
                        <a:pt x="52" y="71"/>
                      </a:lnTo>
                      <a:lnTo>
                        <a:pt x="8" y="88"/>
                      </a:lnTo>
                      <a:lnTo>
                        <a:pt x="58" y="68"/>
                      </a:lnTo>
                      <a:lnTo>
                        <a:pt x="60" y="68"/>
                      </a:lnTo>
                      <a:lnTo>
                        <a:pt x="63" y="71"/>
                      </a:lnTo>
                      <a:lnTo>
                        <a:pt x="52" y="82"/>
                      </a:lnTo>
                      <a:lnTo>
                        <a:pt x="63" y="79"/>
                      </a:lnTo>
                      <a:lnTo>
                        <a:pt x="49" y="94"/>
                      </a:lnTo>
                      <a:lnTo>
                        <a:pt x="39" y="102"/>
                      </a:lnTo>
                      <a:lnTo>
                        <a:pt x="18" y="109"/>
                      </a:lnTo>
                      <a:lnTo>
                        <a:pt x="8" y="109"/>
                      </a:lnTo>
                      <a:lnTo>
                        <a:pt x="26" y="106"/>
                      </a:lnTo>
                      <a:lnTo>
                        <a:pt x="47" y="99"/>
                      </a:lnTo>
                      <a:lnTo>
                        <a:pt x="52" y="97"/>
                      </a:lnTo>
                      <a:lnTo>
                        <a:pt x="47" y="106"/>
                      </a:lnTo>
                      <a:lnTo>
                        <a:pt x="36" y="117"/>
                      </a:lnTo>
                      <a:lnTo>
                        <a:pt x="18" y="122"/>
                      </a:lnTo>
                      <a:lnTo>
                        <a:pt x="0" y="128"/>
                      </a:lnTo>
                      <a:lnTo>
                        <a:pt x="23" y="120"/>
                      </a:lnTo>
                      <a:lnTo>
                        <a:pt x="39" y="111"/>
                      </a:lnTo>
                      <a:lnTo>
                        <a:pt x="52" y="102"/>
                      </a:lnTo>
                      <a:lnTo>
                        <a:pt x="55" y="99"/>
                      </a:lnTo>
                      <a:lnTo>
                        <a:pt x="52" y="109"/>
                      </a:lnTo>
                      <a:lnTo>
                        <a:pt x="58" y="106"/>
                      </a:lnTo>
                      <a:lnTo>
                        <a:pt x="63" y="109"/>
                      </a:lnTo>
                      <a:lnTo>
                        <a:pt x="52" y="117"/>
                      </a:lnTo>
                      <a:lnTo>
                        <a:pt x="52" y="122"/>
                      </a:lnTo>
                      <a:lnTo>
                        <a:pt x="39" y="133"/>
                      </a:lnTo>
                      <a:lnTo>
                        <a:pt x="44" y="133"/>
                      </a:lnTo>
                      <a:lnTo>
                        <a:pt x="39" y="140"/>
                      </a:lnTo>
                      <a:lnTo>
                        <a:pt x="21" y="151"/>
                      </a:lnTo>
                      <a:lnTo>
                        <a:pt x="5" y="154"/>
                      </a:lnTo>
                      <a:lnTo>
                        <a:pt x="28" y="147"/>
                      </a:lnTo>
                      <a:lnTo>
                        <a:pt x="42" y="140"/>
                      </a:lnTo>
                      <a:lnTo>
                        <a:pt x="49" y="136"/>
                      </a:lnTo>
                      <a:lnTo>
                        <a:pt x="49" y="145"/>
                      </a:lnTo>
                      <a:lnTo>
                        <a:pt x="49" y="147"/>
                      </a:lnTo>
                      <a:lnTo>
                        <a:pt x="42" y="160"/>
                      </a:lnTo>
                      <a:lnTo>
                        <a:pt x="34" y="168"/>
                      </a:lnTo>
                      <a:lnTo>
                        <a:pt x="39" y="168"/>
                      </a:lnTo>
                      <a:lnTo>
                        <a:pt x="32" y="174"/>
                      </a:lnTo>
                      <a:lnTo>
                        <a:pt x="5" y="188"/>
                      </a:lnTo>
                      <a:lnTo>
                        <a:pt x="23" y="179"/>
                      </a:lnTo>
                      <a:lnTo>
                        <a:pt x="36" y="174"/>
                      </a:lnTo>
                      <a:lnTo>
                        <a:pt x="36" y="182"/>
                      </a:lnTo>
                      <a:lnTo>
                        <a:pt x="28" y="185"/>
                      </a:lnTo>
                      <a:lnTo>
                        <a:pt x="36" y="182"/>
                      </a:lnTo>
                      <a:lnTo>
                        <a:pt x="36" y="188"/>
                      </a:lnTo>
                      <a:lnTo>
                        <a:pt x="32" y="193"/>
                      </a:lnTo>
                      <a:lnTo>
                        <a:pt x="8" y="202"/>
                      </a:lnTo>
                      <a:lnTo>
                        <a:pt x="28" y="193"/>
                      </a:lnTo>
                      <a:lnTo>
                        <a:pt x="28" y="196"/>
                      </a:lnTo>
                      <a:lnTo>
                        <a:pt x="32" y="199"/>
                      </a:lnTo>
                      <a:lnTo>
                        <a:pt x="8" y="219"/>
                      </a:lnTo>
                      <a:lnTo>
                        <a:pt x="26" y="204"/>
                      </a:lnTo>
                      <a:lnTo>
                        <a:pt x="32" y="202"/>
                      </a:lnTo>
                      <a:lnTo>
                        <a:pt x="34" y="208"/>
                      </a:lnTo>
                      <a:lnTo>
                        <a:pt x="28" y="213"/>
                      </a:lnTo>
                      <a:lnTo>
                        <a:pt x="34" y="211"/>
                      </a:lnTo>
                      <a:lnTo>
                        <a:pt x="28" y="228"/>
                      </a:lnTo>
                      <a:lnTo>
                        <a:pt x="5" y="248"/>
                      </a:lnTo>
                      <a:lnTo>
                        <a:pt x="28" y="228"/>
                      </a:lnTo>
                      <a:lnTo>
                        <a:pt x="26" y="237"/>
                      </a:lnTo>
                      <a:lnTo>
                        <a:pt x="34" y="228"/>
                      </a:lnTo>
                      <a:lnTo>
                        <a:pt x="34" y="237"/>
                      </a:lnTo>
                      <a:lnTo>
                        <a:pt x="36" y="276"/>
                      </a:lnTo>
                      <a:lnTo>
                        <a:pt x="60" y="325"/>
                      </a:lnTo>
                      <a:lnTo>
                        <a:pt x="36" y="273"/>
                      </a:lnTo>
                      <a:lnTo>
                        <a:pt x="36" y="253"/>
                      </a:lnTo>
                      <a:lnTo>
                        <a:pt x="39" y="239"/>
                      </a:lnTo>
                      <a:lnTo>
                        <a:pt x="42" y="228"/>
                      </a:lnTo>
                      <a:lnTo>
                        <a:pt x="47" y="208"/>
                      </a:lnTo>
                      <a:lnTo>
                        <a:pt x="52" y="216"/>
                      </a:lnTo>
                      <a:lnTo>
                        <a:pt x="86" y="325"/>
                      </a:lnTo>
                      <a:lnTo>
                        <a:pt x="55" y="216"/>
                      </a:lnTo>
                      <a:lnTo>
                        <a:pt x="55" y="204"/>
                      </a:lnTo>
                      <a:lnTo>
                        <a:pt x="60" y="211"/>
                      </a:lnTo>
                      <a:lnTo>
                        <a:pt x="66" y="316"/>
                      </a:lnTo>
                      <a:lnTo>
                        <a:pt x="63" y="225"/>
                      </a:lnTo>
                      <a:lnTo>
                        <a:pt x="60" y="208"/>
                      </a:lnTo>
                      <a:lnTo>
                        <a:pt x="58" y="202"/>
                      </a:lnTo>
                      <a:lnTo>
                        <a:pt x="60" y="188"/>
                      </a:lnTo>
                      <a:lnTo>
                        <a:pt x="63" y="199"/>
                      </a:lnTo>
                      <a:lnTo>
                        <a:pt x="70" y="222"/>
                      </a:lnTo>
                      <a:lnTo>
                        <a:pt x="79" y="237"/>
                      </a:lnTo>
                      <a:lnTo>
                        <a:pt x="100" y="256"/>
                      </a:lnTo>
                      <a:lnTo>
                        <a:pt x="145" y="294"/>
                      </a:lnTo>
                      <a:lnTo>
                        <a:pt x="86" y="239"/>
                      </a:lnTo>
                      <a:lnTo>
                        <a:pt x="76" y="225"/>
                      </a:lnTo>
                      <a:lnTo>
                        <a:pt x="70" y="216"/>
                      </a:lnTo>
                      <a:lnTo>
                        <a:pt x="66" y="204"/>
                      </a:lnTo>
                      <a:lnTo>
                        <a:pt x="68" y="174"/>
                      </a:lnTo>
                      <a:lnTo>
                        <a:pt x="70" y="182"/>
                      </a:lnTo>
                      <a:lnTo>
                        <a:pt x="70" y="165"/>
                      </a:lnTo>
                      <a:lnTo>
                        <a:pt x="70" y="160"/>
                      </a:lnTo>
                      <a:lnTo>
                        <a:pt x="76" y="174"/>
                      </a:lnTo>
                      <a:lnTo>
                        <a:pt x="126" y="279"/>
                      </a:lnTo>
                      <a:lnTo>
                        <a:pt x="84" y="193"/>
                      </a:lnTo>
                      <a:lnTo>
                        <a:pt x="79" y="185"/>
                      </a:lnTo>
                      <a:lnTo>
                        <a:pt x="76" y="174"/>
                      </a:lnTo>
                      <a:lnTo>
                        <a:pt x="76" y="142"/>
                      </a:lnTo>
                      <a:lnTo>
                        <a:pt x="79" y="145"/>
                      </a:lnTo>
                      <a:lnTo>
                        <a:pt x="81" y="128"/>
                      </a:lnTo>
                      <a:lnTo>
                        <a:pt x="89" y="133"/>
                      </a:lnTo>
                      <a:lnTo>
                        <a:pt x="128" y="251"/>
                      </a:lnTo>
                      <a:lnTo>
                        <a:pt x="108" y="193"/>
                      </a:lnTo>
                      <a:lnTo>
                        <a:pt x="100" y="168"/>
                      </a:lnTo>
                      <a:lnTo>
                        <a:pt x="89" y="145"/>
                      </a:lnTo>
                      <a:lnTo>
                        <a:pt x="89" y="131"/>
                      </a:lnTo>
                      <a:lnTo>
                        <a:pt x="86" y="109"/>
                      </a:lnTo>
                      <a:lnTo>
                        <a:pt x="92" y="111"/>
                      </a:lnTo>
                      <a:lnTo>
                        <a:pt x="113" y="228"/>
                      </a:lnTo>
                      <a:lnTo>
                        <a:pt x="89" y="102"/>
                      </a:lnTo>
                      <a:lnTo>
                        <a:pt x="89" y="91"/>
                      </a:lnTo>
                      <a:lnTo>
                        <a:pt x="92" y="99"/>
                      </a:lnTo>
                      <a:lnTo>
                        <a:pt x="92" y="74"/>
                      </a:lnTo>
                      <a:lnTo>
                        <a:pt x="97" y="82"/>
                      </a:lnTo>
                      <a:lnTo>
                        <a:pt x="97" y="68"/>
                      </a:lnTo>
                      <a:lnTo>
                        <a:pt x="105" y="76"/>
                      </a:lnTo>
                      <a:lnTo>
                        <a:pt x="116" y="106"/>
                      </a:lnTo>
                      <a:lnTo>
                        <a:pt x="128" y="122"/>
                      </a:lnTo>
                      <a:lnTo>
                        <a:pt x="152" y="151"/>
                      </a:lnTo>
                      <a:lnTo>
                        <a:pt x="166" y="177"/>
                      </a:lnTo>
                      <a:lnTo>
                        <a:pt x="128" y="122"/>
                      </a:lnTo>
                      <a:lnTo>
                        <a:pt x="118" y="109"/>
                      </a:lnTo>
                      <a:lnTo>
                        <a:pt x="108" y="88"/>
                      </a:lnTo>
                      <a:lnTo>
                        <a:pt x="105" y="74"/>
                      </a:lnTo>
                      <a:lnTo>
                        <a:pt x="100" y="49"/>
                      </a:lnTo>
                      <a:lnTo>
                        <a:pt x="102" y="51"/>
                      </a:lnTo>
                      <a:lnTo>
                        <a:pt x="108" y="49"/>
                      </a:lnTo>
                      <a:lnTo>
                        <a:pt x="105" y="38"/>
                      </a:lnTo>
                      <a:lnTo>
                        <a:pt x="110" y="49"/>
                      </a:lnTo>
                      <a:lnTo>
                        <a:pt x="116" y="60"/>
                      </a:lnTo>
                      <a:lnTo>
                        <a:pt x="128" y="71"/>
                      </a:lnTo>
                      <a:lnTo>
                        <a:pt x="148" y="82"/>
                      </a:lnTo>
                      <a:lnTo>
                        <a:pt x="185" y="111"/>
                      </a:lnTo>
                      <a:lnTo>
                        <a:pt x="123" y="68"/>
                      </a:lnTo>
                      <a:lnTo>
                        <a:pt x="116" y="57"/>
                      </a:lnTo>
                      <a:lnTo>
                        <a:pt x="113" y="51"/>
                      </a:lnTo>
                      <a:lnTo>
                        <a:pt x="113" y="22"/>
                      </a:lnTo>
                      <a:lnTo>
                        <a:pt x="118" y="31"/>
                      </a:lnTo>
                      <a:lnTo>
                        <a:pt x="126" y="46"/>
                      </a:lnTo>
                      <a:lnTo>
                        <a:pt x="142" y="68"/>
                      </a:lnTo>
                      <a:lnTo>
                        <a:pt x="163" y="91"/>
                      </a:lnTo>
                      <a:lnTo>
                        <a:pt x="168" y="102"/>
                      </a:lnTo>
                      <a:lnTo>
                        <a:pt x="123" y="46"/>
                      </a:lnTo>
                      <a:lnTo>
                        <a:pt x="118" y="25"/>
                      </a:lnTo>
                      <a:lnTo>
                        <a:pt x="120" y="11"/>
                      </a:lnTo>
                      <a:lnTo>
                        <a:pt x="108" y="2"/>
                      </a:lnTo>
                      <a:lnTo>
                        <a:pt x="104" y="4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063" name="Freeform 39"/>
              <p:cNvSpPr>
                <a:spLocks/>
              </p:cNvSpPr>
              <p:nvPr/>
            </p:nvSpPr>
            <p:spPr bwMode="ltGray">
              <a:xfrm>
                <a:off x="43" y="3130"/>
                <a:ext cx="108" cy="566"/>
              </a:xfrm>
              <a:custGeom>
                <a:avLst/>
                <a:gdLst>
                  <a:gd name="T0" fmla="*/ 48 w 108"/>
                  <a:gd name="T1" fmla="*/ 15 h 566"/>
                  <a:gd name="T2" fmla="*/ 8 w 108"/>
                  <a:gd name="T3" fmla="*/ 24 h 566"/>
                  <a:gd name="T4" fmla="*/ 45 w 108"/>
                  <a:gd name="T5" fmla="*/ 24 h 566"/>
                  <a:gd name="T6" fmla="*/ 38 w 108"/>
                  <a:gd name="T7" fmla="*/ 50 h 566"/>
                  <a:gd name="T8" fmla="*/ 38 w 108"/>
                  <a:gd name="T9" fmla="*/ 59 h 566"/>
                  <a:gd name="T10" fmla="*/ 20 w 108"/>
                  <a:gd name="T11" fmla="*/ 83 h 566"/>
                  <a:gd name="T12" fmla="*/ 35 w 108"/>
                  <a:gd name="T13" fmla="*/ 75 h 566"/>
                  <a:gd name="T14" fmla="*/ 35 w 108"/>
                  <a:gd name="T15" fmla="*/ 90 h 566"/>
                  <a:gd name="T16" fmla="*/ 38 w 108"/>
                  <a:gd name="T17" fmla="*/ 94 h 566"/>
                  <a:gd name="T18" fmla="*/ 3 w 108"/>
                  <a:gd name="T19" fmla="*/ 154 h 566"/>
                  <a:gd name="T20" fmla="*/ 36 w 108"/>
                  <a:gd name="T21" fmla="*/ 124 h 566"/>
                  <a:gd name="T22" fmla="*/ 28 w 108"/>
                  <a:gd name="T23" fmla="*/ 163 h 566"/>
                  <a:gd name="T24" fmla="*/ 3 w 108"/>
                  <a:gd name="T25" fmla="*/ 188 h 566"/>
                  <a:gd name="T26" fmla="*/ 30 w 108"/>
                  <a:gd name="T27" fmla="*/ 168 h 566"/>
                  <a:gd name="T28" fmla="*/ 10 w 108"/>
                  <a:gd name="T29" fmla="*/ 214 h 566"/>
                  <a:gd name="T30" fmla="*/ 21 w 108"/>
                  <a:gd name="T31" fmla="*/ 192 h 566"/>
                  <a:gd name="T32" fmla="*/ 30 w 108"/>
                  <a:gd name="T33" fmla="*/ 188 h 566"/>
                  <a:gd name="T34" fmla="*/ 30 w 108"/>
                  <a:gd name="T35" fmla="*/ 203 h 566"/>
                  <a:gd name="T36" fmla="*/ 26 w 108"/>
                  <a:gd name="T37" fmla="*/ 232 h 566"/>
                  <a:gd name="T38" fmla="*/ 2 w 108"/>
                  <a:gd name="T39" fmla="*/ 267 h 566"/>
                  <a:gd name="T40" fmla="*/ 28 w 108"/>
                  <a:gd name="T41" fmla="*/ 238 h 566"/>
                  <a:gd name="T42" fmla="*/ 24 w 108"/>
                  <a:gd name="T43" fmla="*/ 278 h 566"/>
                  <a:gd name="T44" fmla="*/ 18 w 108"/>
                  <a:gd name="T45" fmla="*/ 302 h 566"/>
                  <a:gd name="T46" fmla="*/ 20 w 108"/>
                  <a:gd name="T47" fmla="*/ 302 h 566"/>
                  <a:gd name="T48" fmla="*/ 20 w 108"/>
                  <a:gd name="T49" fmla="*/ 318 h 566"/>
                  <a:gd name="T50" fmla="*/ 3 w 108"/>
                  <a:gd name="T51" fmla="*/ 351 h 566"/>
                  <a:gd name="T52" fmla="*/ 18 w 108"/>
                  <a:gd name="T53" fmla="*/ 347 h 566"/>
                  <a:gd name="T54" fmla="*/ 18 w 108"/>
                  <a:gd name="T55" fmla="*/ 351 h 566"/>
                  <a:gd name="T56" fmla="*/ 19 w 108"/>
                  <a:gd name="T57" fmla="*/ 367 h 566"/>
                  <a:gd name="T58" fmla="*/ 16 w 108"/>
                  <a:gd name="T59" fmla="*/ 396 h 566"/>
                  <a:gd name="T60" fmla="*/ 19 w 108"/>
                  <a:gd name="T61" fmla="*/ 411 h 566"/>
                  <a:gd name="T62" fmla="*/ 20 w 108"/>
                  <a:gd name="T63" fmla="*/ 475 h 566"/>
                  <a:gd name="T64" fmla="*/ 24 w 108"/>
                  <a:gd name="T65" fmla="*/ 396 h 566"/>
                  <a:gd name="T66" fmla="*/ 50 w 108"/>
                  <a:gd name="T67" fmla="*/ 565 h 566"/>
                  <a:gd name="T68" fmla="*/ 35 w 108"/>
                  <a:gd name="T69" fmla="*/ 367 h 566"/>
                  <a:gd name="T70" fmla="*/ 35 w 108"/>
                  <a:gd name="T71" fmla="*/ 362 h 566"/>
                  <a:gd name="T72" fmla="*/ 36 w 108"/>
                  <a:gd name="T73" fmla="*/ 347 h 566"/>
                  <a:gd name="T74" fmla="*/ 58 w 108"/>
                  <a:gd name="T75" fmla="*/ 446 h 566"/>
                  <a:gd name="T76" fmla="*/ 44 w 108"/>
                  <a:gd name="T77" fmla="*/ 391 h 566"/>
                  <a:gd name="T78" fmla="*/ 38 w 108"/>
                  <a:gd name="T79" fmla="*/ 302 h 566"/>
                  <a:gd name="T80" fmla="*/ 40 w 108"/>
                  <a:gd name="T81" fmla="*/ 278 h 566"/>
                  <a:gd name="T82" fmla="*/ 48 w 108"/>
                  <a:gd name="T83" fmla="*/ 336 h 566"/>
                  <a:gd name="T84" fmla="*/ 44 w 108"/>
                  <a:gd name="T85" fmla="*/ 248 h 566"/>
                  <a:gd name="T86" fmla="*/ 52 w 108"/>
                  <a:gd name="T87" fmla="*/ 232 h 566"/>
                  <a:gd name="T88" fmla="*/ 58 w 108"/>
                  <a:gd name="T89" fmla="*/ 292 h 566"/>
                  <a:gd name="T90" fmla="*/ 50 w 108"/>
                  <a:gd name="T91" fmla="*/ 188 h 566"/>
                  <a:gd name="T92" fmla="*/ 52 w 108"/>
                  <a:gd name="T93" fmla="*/ 177 h 566"/>
                  <a:gd name="T94" fmla="*/ 53 w 108"/>
                  <a:gd name="T95" fmla="*/ 128 h 566"/>
                  <a:gd name="T96" fmla="*/ 61 w 108"/>
                  <a:gd name="T97" fmla="*/ 135 h 566"/>
                  <a:gd name="T98" fmla="*/ 88 w 108"/>
                  <a:gd name="T99" fmla="*/ 263 h 566"/>
                  <a:gd name="T100" fmla="*/ 68 w 108"/>
                  <a:gd name="T101" fmla="*/ 188 h 566"/>
                  <a:gd name="T102" fmla="*/ 58 w 108"/>
                  <a:gd name="T103" fmla="*/ 83 h 566"/>
                  <a:gd name="T104" fmla="*/ 61 w 108"/>
                  <a:gd name="T105" fmla="*/ 65 h 566"/>
                  <a:gd name="T106" fmla="*/ 74 w 108"/>
                  <a:gd name="T107" fmla="*/ 124 h 566"/>
                  <a:gd name="T108" fmla="*/ 71 w 108"/>
                  <a:gd name="T109" fmla="*/ 118 h 566"/>
                  <a:gd name="T110" fmla="*/ 65 w 108"/>
                  <a:gd name="T111" fmla="*/ 40 h 566"/>
                  <a:gd name="T112" fmla="*/ 82 w 108"/>
                  <a:gd name="T113" fmla="*/ 118 h 566"/>
                  <a:gd name="T114" fmla="*/ 71 w 108"/>
                  <a:gd name="T115" fmla="*/ 79 h 566"/>
                  <a:gd name="T116" fmla="*/ 62 w 108"/>
                  <a:gd name="T117" fmla="*/ 4 h 5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108" h="566">
                    <a:moveTo>
                      <a:pt x="60" y="7"/>
                    </a:moveTo>
                    <a:lnTo>
                      <a:pt x="53" y="0"/>
                    </a:lnTo>
                    <a:lnTo>
                      <a:pt x="48" y="15"/>
                    </a:lnTo>
                    <a:lnTo>
                      <a:pt x="44" y="19"/>
                    </a:lnTo>
                    <a:lnTo>
                      <a:pt x="33" y="24"/>
                    </a:lnTo>
                    <a:lnTo>
                      <a:pt x="8" y="24"/>
                    </a:lnTo>
                    <a:lnTo>
                      <a:pt x="33" y="29"/>
                    </a:lnTo>
                    <a:lnTo>
                      <a:pt x="40" y="19"/>
                    </a:lnTo>
                    <a:lnTo>
                      <a:pt x="45" y="24"/>
                    </a:lnTo>
                    <a:lnTo>
                      <a:pt x="38" y="35"/>
                    </a:lnTo>
                    <a:lnTo>
                      <a:pt x="44" y="35"/>
                    </a:lnTo>
                    <a:lnTo>
                      <a:pt x="38" y="50"/>
                    </a:lnTo>
                    <a:lnTo>
                      <a:pt x="5" y="135"/>
                    </a:lnTo>
                    <a:lnTo>
                      <a:pt x="40" y="50"/>
                    </a:lnTo>
                    <a:lnTo>
                      <a:pt x="38" y="59"/>
                    </a:lnTo>
                    <a:lnTo>
                      <a:pt x="35" y="75"/>
                    </a:lnTo>
                    <a:lnTo>
                      <a:pt x="30" y="79"/>
                    </a:lnTo>
                    <a:lnTo>
                      <a:pt x="20" y="83"/>
                    </a:lnTo>
                    <a:lnTo>
                      <a:pt x="5" y="75"/>
                    </a:lnTo>
                    <a:lnTo>
                      <a:pt x="30" y="83"/>
                    </a:lnTo>
                    <a:lnTo>
                      <a:pt x="35" y="75"/>
                    </a:lnTo>
                    <a:lnTo>
                      <a:pt x="38" y="68"/>
                    </a:lnTo>
                    <a:lnTo>
                      <a:pt x="38" y="83"/>
                    </a:lnTo>
                    <a:lnTo>
                      <a:pt x="35" y="90"/>
                    </a:lnTo>
                    <a:lnTo>
                      <a:pt x="3" y="139"/>
                    </a:lnTo>
                    <a:lnTo>
                      <a:pt x="35" y="94"/>
                    </a:lnTo>
                    <a:lnTo>
                      <a:pt x="38" y="94"/>
                    </a:lnTo>
                    <a:lnTo>
                      <a:pt x="35" y="108"/>
                    </a:lnTo>
                    <a:lnTo>
                      <a:pt x="30" y="124"/>
                    </a:lnTo>
                    <a:lnTo>
                      <a:pt x="3" y="154"/>
                    </a:lnTo>
                    <a:lnTo>
                      <a:pt x="33" y="118"/>
                    </a:lnTo>
                    <a:lnTo>
                      <a:pt x="35" y="118"/>
                    </a:lnTo>
                    <a:lnTo>
                      <a:pt x="36" y="124"/>
                    </a:lnTo>
                    <a:lnTo>
                      <a:pt x="30" y="143"/>
                    </a:lnTo>
                    <a:lnTo>
                      <a:pt x="36" y="139"/>
                    </a:lnTo>
                    <a:lnTo>
                      <a:pt x="28" y="163"/>
                    </a:lnTo>
                    <a:lnTo>
                      <a:pt x="21" y="177"/>
                    </a:lnTo>
                    <a:lnTo>
                      <a:pt x="10" y="188"/>
                    </a:lnTo>
                    <a:lnTo>
                      <a:pt x="3" y="188"/>
                    </a:lnTo>
                    <a:lnTo>
                      <a:pt x="15" y="183"/>
                    </a:lnTo>
                    <a:lnTo>
                      <a:pt x="27" y="173"/>
                    </a:lnTo>
                    <a:lnTo>
                      <a:pt x="30" y="168"/>
                    </a:lnTo>
                    <a:lnTo>
                      <a:pt x="27" y="183"/>
                    </a:lnTo>
                    <a:lnTo>
                      <a:pt x="20" y="203"/>
                    </a:lnTo>
                    <a:lnTo>
                      <a:pt x="10" y="214"/>
                    </a:lnTo>
                    <a:lnTo>
                      <a:pt x="0" y="221"/>
                    </a:lnTo>
                    <a:lnTo>
                      <a:pt x="13" y="208"/>
                    </a:lnTo>
                    <a:lnTo>
                      <a:pt x="21" y="192"/>
                    </a:lnTo>
                    <a:lnTo>
                      <a:pt x="30" y="177"/>
                    </a:lnTo>
                    <a:lnTo>
                      <a:pt x="31" y="173"/>
                    </a:lnTo>
                    <a:lnTo>
                      <a:pt x="30" y="188"/>
                    </a:lnTo>
                    <a:lnTo>
                      <a:pt x="33" y="183"/>
                    </a:lnTo>
                    <a:lnTo>
                      <a:pt x="36" y="188"/>
                    </a:lnTo>
                    <a:lnTo>
                      <a:pt x="30" y="203"/>
                    </a:lnTo>
                    <a:lnTo>
                      <a:pt x="30" y="214"/>
                    </a:lnTo>
                    <a:lnTo>
                      <a:pt x="21" y="232"/>
                    </a:lnTo>
                    <a:lnTo>
                      <a:pt x="26" y="232"/>
                    </a:lnTo>
                    <a:lnTo>
                      <a:pt x="21" y="243"/>
                    </a:lnTo>
                    <a:lnTo>
                      <a:pt x="11" y="263"/>
                    </a:lnTo>
                    <a:lnTo>
                      <a:pt x="2" y="267"/>
                    </a:lnTo>
                    <a:lnTo>
                      <a:pt x="16" y="256"/>
                    </a:lnTo>
                    <a:lnTo>
                      <a:pt x="24" y="243"/>
                    </a:lnTo>
                    <a:lnTo>
                      <a:pt x="28" y="238"/>
                    </a:lnTo>
                    <a:lnTo>
                      <a:pt x="28" y="252"/>
                    </a:lnTo>
                    <a:lnTo>
                      <a:pt x="28" y="256"/>
                    </a:lnTo>
                    <a:lnTo>
                      <a:pt x="24" y="278"/>
                    </a:lnTo>
                    <a:lnTo>
                      <a:pt x="19" y="292"/>
                    </a:lnTo>
                    <a:lnTo>
                      <a:pt x="21" y="292"/>
                    </a:lnTo>
                    <a:lnTo>
                      <a:pt x="18" y="302"/>
                    </a:lnTo>
                    <a:lnTo>
                      <a:pt x="2" y="327"/>
                    </a:lnTo>
                    <a:lnTo>
                      <a:pt x="13" y="312"/>
                    </a:lnTo>
                    <a:lnTo>
                      <a:pt x="20" y="302"/>
                    </a:lnTo>
                    <a:lnTo>
                      <a:pt x="20" y="318"/>
                    </a:lnTo>
                    <a:lnTo>
                      <a:pt x="16" y="321"/>
                    </a:lnTo>
                    <a:lnTo>
                      <a:pt x="20" y="318"/>
                    </a:lnTo>
                    <a:lnTo>
                      <a:pt x="20" y="327"/>
                    </a:lnTo>
                    <a:lnTo>
                      <a:pt x="18" y="336"/>
                    </a:lnTo>
                    <a:lnTo>
                      <a:pt x="3" y="351"/>
                    </a:lnTo>
                    <a:lnTo>
                      <a:pt x="16" y="336"/>
                    </a:lnTo>
                    <a:lnTo>
                      <a:pt x="16" y="343"/>
                    </a:lnTo>
                    <a:lnTo>
                      <a:pt x="18" y="347"/>
                    </a:lnTo>
                    <a:lnTo>
                      <a:pt x="3" y="381"/>
                    </a:lnTo>
                    <a:lnTo>
                      <a:pt x="15" y="356"/>
                    </a:lnTo>
                    <a:lnTo>
                      <a:pt x="18" y="351"/>
                    </a:lnTo>
                    <a:lnTo>
                      <a:pt x="19" y="362"/>
                    </a:lnTo>
                    <a:lnTo>
                      <a:pt x="16" y="372"/>
                    </a:lnTo>
                    <a:lnTo>
                      <a:pt x="19" y="367"/>
                    </a:lnTo>
                    <a:lnTo>
                      <a:pt x="16" y="396"/>
                    </a:lnTo>
                    <a:lnTo>
                      <a:pt x="2" y="429"/>
                    </a:lnTo>
                    <a:lnTo>
                      <a:pt x="16" y="396"/>
                    </a:lnTo>
                    <a:lnTo>
                      <a:pt x="15" y="411"/>
                    </a:lnTo>
                    <a:lnTo>
                      <a:pt x="19" y="396"/>
                    </a:lnTo>
                    <a:lnTo>
                      <a:pt x="19" y="411"/>
                    </a:lnTo>
                    <a:lnTo>
                      <a:pt x="20" y="481"/>
                    </a:lnTo>
                    <a:lnTo>
                      <a:pt x="35" y="565"/>
                    </a:lnTo>
                    <a:lnTo>
                      <a:pt x="20" y="475"/>
                    </a:lnTo>
                    <a:lnTo>
                      <a:pt x="20" y="440"/>
                    </a:lnTo>
                    <a:lnTo>
                      <a:pt x="21" y="416"/>
                    </a:lnTo>
                    <a:lnTo>
                      <a:pt x="24" y="396"/>
                    </a:lnTo>
                    <a:lnTo>
                      <a:pt x="27" y="362"/>
                    </a:lnTo>
                    <a:lnTo>
                      <a:pt x="30" y="376"/>
                    </a:lnTo>
                    <a:lnTo>
                      <a:pt x="50" y="565"/>
                    </a:lnTo>
                    <a:lnTo>
                      <a:pt x="31" y="376"/>
                    </a:lnTo>
                    <a:lnTo>
                      <a:pt x="31" y="356"/>
                    </a:lnTo>
                    <a:lnTo>
                      <a:pt x="35" y="367"/>
                    </a:lnTo>
                    <a:lnTo>
                      <a:pt x="38" y="551"/>
                    </a:lnTo>
                    <a:lnTo>
                      <a:pt x="36" y="391"/>
                    </a:lnTo>
                    <a:lnTo>
                      <a:pt x="35" y="362"/>
                    </a:lnTo>
                    <a:lnTo>
                      <a:pt x="33" y="351"/>
                    </a:lnTo>
                    <a:lnTo>
                      <a:pt x="35" y="327"/>
                    </a:lnTo>
                    <a:lnTo>
                      <a:pt x="36" y="347"/>
                    </a:lnTo>
                    <a:lnTo>
                      <a:pt x="40" y="387"/>
                    </a:lnTo>
                    <a:lnTo>
                      <a:pt x="45" y="411"/>
                    </a:lnTo>
                    <a:lnTo>
                      <a:pt x="58" y="446"/>
                    </a:lnTo>
                    <a:lnTo>
                      <a:pt x="83" y="511"/>
                    </a:lnTo>
                    <a:lnTo>
                      <a:pt x="50" y="416"/>
                    </a:lnTo>
                    <a:lnTo>
                      <a:pt x="44" y="391"/>
                    </a:lnTo>
                    <a:lnTo>
                      <a:pt x="40" y="376"/>
                    </a:lnTo>
                    <a:lnTo>
                      <a:pt x="38" y="356"/>
                    </a:lnTo>
                    <a:lnTo>
                      <a:pt x="38" y="302"/>
                    </a:lnTo>
                    <a:lnTo>
                      <a:pt x="40" y="318"/>
                    </a:lnTo>
                    <a:lnTo>
                      <a:pt x="40" y="287"/>
                    </a:lnTo>
                    <a:lnTo>
                      <a:pt x="40" y="278"/>
                    </a:lnTo>
                    <a:lnTo>
                      <a:pt x="44" y="302"/>
                    </a:lnTo>
                    <a:lnTo>
                      <a:pt x="73" y="485"/>
                    </a:lnTo>
                    <a:lnTo>
                      <a:pt x="48" y="336"/>
                    </a:lnTo>
                    <a:lnTo>
                      <a:pt x="45" y="321"/>
                    </a:lnTo>
                    <a:lnTo>
                      <a:pt x="44" y="302"/>
                    </a:lnTo>
                    <a:lnTo>
                      <a:pt x="44" y="248"/>
                    </a:lnTo>
                    <a:lnTo>
                      <a:pt x="45" y="252"/>
                    </a:lnTo>
                    <a:lnTo>
                      <a:pt x="46" y="221"/>
                    </a:lnTo>
                    <a:lnTo>
                      <a:pt x="52" y="232"/>
                    </a:lnTo>
                    <a:lnTo>
                      <a:pt x="74" y="436"/>
                    </a:lnTo>
                    <a:lnTo>
                      <a:pt x="62" y="336"/>
                    </a:lnTo>
                    <a:lnTo>
                      <a:pt x="58" y="292"/>
                    </a:lnTo>
                    <a:lnTo>
                      <a:pt x="52" y="252"/>
                    </a:lnTo>
                    <a:lnTo>
                      <a:pt x="52" y="228"/>
                    </a:lnTo>
                    <a:lnTo>
                      <a:pt x="50" y="188"/>
                    </a:lnTo>
                    <a:lnTo>
                      <a:pt x="53" y="192"/>
                    </a:lnTo>
                    <a:lnTo>
                      <a:pt x="65" y="396"/>
                    </a:lnTo>
                    <a:lnTo>
                      <a:pt x="52" y="177"/>
                    </a:lnTo>
                    <a:lnTo>
                      <a:pt x="52" y="159"/>
                    </a:lnTo>
                    <a:lnTo>
                      <a:pt x="53" y="173"/>
                    </a:lnTo>
                    <a:lnTo>
                      <a:pt x="53" y="128"/>
                    </a:lnTo>
                    <a:lnTo>
                      <a:pt x="56" y="143"/>
                    </a:lnTo>
                    <a:lnTo>
                      <a:pt x="56" y="118"/>
                    </a:lnTo>
                    <a:lnTo>
                      <a:pt x="61" y="135"/>
                    </a:lnTo>
                    <a:lnTo>
                      <a:pt x="68" y="183"/>
                    </a:lnTo>
                    <a:lnTo>
                      <a:pt x="74" y="214"/>
                    </a:lnTo>
                    <a:lnTo>
                      <a:pt x="88" y="263"/>
                    </a:lnTo>
                    <a:lnTo>
                      <a:pt x="96" y="308"/>
                    </a:lnTo>
                    <a:lnTo>
                      <a:pt x="74" y="214"/>
                    </a:lnTo>
                    <a:lnTo>
                      <a:pt x="68" y="188"/>
                    </a:lnTo>
                    <a:lnTo>
                      <a:pt x="62" y="154"/>
                    </a:lnTo>
                    <a:lnTo>
                      <a:pt x="61" y="128"/>
                    </a:lnTo>
                    <a:lnTo>
                      <a:pt x="58" y="83"/>
                    </a:lnTo>
                    <a:lnTo>
                      <a:pt x="60" y="90"/>
                    </a:lnTo>
                    <a:lnTo>
                      <a:pt x="62" y="83"/>
                    </a:lnTo>
                    <a:lnTo>
                      <a:pt x="61" y="65"/>
                    </a:lnTo>
                    <a:lnTo>
                      <a:pt x="63" y="83"/>
                    </a:lnTo>
                    <a:lnTo>
                      <a:pt x="68" y="104"/>
                    </a:lnTo>
                    <a:lnTo>
                      <a:pt x="74" y="124"/>
                    </a:lnTo>
                    <a:lnTo>
                      <a:pt x="86" y="143"/>
                    </a:lnTo>
                    <a:lnTo>
                      <a:pt x="107" y="192"/>
                    </a:lnTo>
                    <a:lnTo>
                      <a:pt x="71" y="118"/>
                    </a:lnTo>
                    <a:lnTo>
                      <a:pt x="68" y="99"/>
                    </a:lnTo>
                    <a:lnTo>
                      <a:pt x="65" y="90"/>
                    </a:lnTo>
                    <a:lnTo>
                      <a:pt x="65" y="40"/>
                    </a:lnTo>
                    <a:lnTo>
                      <a:pt x="68" y="55"/>
                    </a:lnTo>
                    <a:lnTo>
                      <a:pt x="73" y="79"/>
                    </a:lnTo>
                    <a:lnTo>
                      <a:pt x="82" y="118"/>
                    </a:lnTo>
                    <a:lnTo>
                      <a:pt x="95" y="159"/>
                    </a:lnTo>
                    <a:lnTo>
                      <a:pt x="98" y="177"/>
                    </a:lnTo>
                    <a:lnTo>
                      <a:pt x="71" y="79"/>
                    </a:lnTo>
                    <a:lnTo>
                      <a:pt x="68" y="44"/>
                    </a:lnTo>
                    <a:lnTo>
                      <a:pt x="70" y="19"/>
                    </a:lnTo>
                    <a:lnTo>
                      <a:pt x="62" y="4"/>
                    </a:lnTo>
                    <a:lnTo>
                      <a:pt x="60" y="7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071" name="Group 47"/>
              <p:cNvGrpSpPr>
                <a:grpSpLocks/>
              </p:cNvGrpSpPr>
              <p:nvPr/>
            </p:nvGrpSpPr>
            <p:grpSpPr bwMode="auto">
              <a:xfrm>
                <a:off x="117" y="2718"/>
                <a:ext cx="332" cy="1514"/>
                <a:chOff x="117" y="2718"/>
                <a:chExt cx="332" cy="1514"/>
              </a:xfrm>
            </p:grpSpPr>
            <p:sp>
              <p:nvSpPr>
                <p:cNvPr id="1064" name="Freeform 40"/>
                <p:cNvSpPr>
                  <a:spLocks/>
                </p:cNvSpPr>
                <p:nvPr/>
              </p:nvSpPr>
              <p:spPr bwMode="ltGray">
                <a:xfrm>
                  <a:off x="167" y="3861"/>
                  <a:ext cx="28" cy="371"/>
                </a:xfrm>
                <a:custGeom>
                  <a:avLst/>
                  <a:gdLst>
                    <a:gd name="T0" fmla="*/ 21 w 28"/>
                    <a:gd name="T1" fmla="*/ 0 h 371"/>
                    <a:gd name="T2" fmla="*/ 19 w 28"/>
                    <a:gd name="T3" fmla="*/ 7 h 371"/>
                    <a:gd name="T4" fmla="*/ 11 w 28"/>
                    <a:gd name="T5" fmla="*/ 72 h 371"/>
                    <a:gd name="T6" fmla="*/ 5 w 28"/>
                    <a:gd name="T7" fmla="*/ 135 h 371"/>
                    <a:gd name="T8" fmla="*/ 0 w 28"/>
                    <a:gd name="T9" fmla="*/ 212 h 371"/>
                    <a:gd name="T10" fmla="*/ 0 w 28"/>
                    <a:gd name="T11" fmla="*/ 296 h 371"/>
                    <a:gd name="T12" fmla="*/ 3 w 28"/>
                    <a:gd name="T13" fmla="*/ 370 h 371"/>
                    <a:gd name="T14" fmla="*/ 5 w 28"/>
                    <a:gd name="T15" fmla="*/ 370 h 371"/>
                    <a:gd name="T16" fmla="*/ 3 w 28"/>
                    <a:gd name="T17" fmla="*/ 296 h 371"/>
                    <a:gd name="T18" fmla="*/ 3 w 28"/>
                    <a:gd name="T19" fmla="*/ 234 h 371"/>
                    <a:gd name="T20" fmla="*/ 8 w 28"/>
                    <a:gd name="T21" fmla="*/ 167 h 371"/>
                    <a:gd name="T22" fmla="*/ 15 w 28"/>
                    <a:gd name="T23" fmla="*/ 101 h 371"/>
                    <a:gd name="T24" fmla="*/ 27 w 28"/>
                    <a:gd name="T25" fmla="*/ 16 h 371"/>
                    <a:gd name="T26" fmla="*/ 21 w 28"/>
                    <a:gd name="T27" fmla="*/ 0 h 3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28" h="371">
                      <a:moveTo>
                        <a:pt x="21" y="0"/>
                      </a:moveTo>
                      <a:lnTo>
                        <a:pt x="19" y="7"/>
                      </a:lnTo>
                      <a:lnTo>
                        <a:pt x="11" y="72"/>
                      </a:lnTo>
                      <a:lnTo>
                        <a:pt x="5" y="135"/>
                      </a:lnTo>
                      <a:lnTo>
                        <a:pt x="0" y="212"/>
                      </a:lnTo>
                      <a:lnTo>
                        <a:pt x="0" y="296"/>
                      </a:lnTo>
                      <a:lnTo>
                        <a:pt x="3" y="370"/>
                      </a:lnTo>
                      <a:lnTo>
                        <a:pt x="5" y="370"/>
                      </a:lnTo>
                      <a:lnTo>
                        <a:pt x="3" y="296"/>
                      </a:lnTo>
                      <a:lnTo>
                        <a:pt x="3" y="234"/>
                      </a:lnTo>
                      <a:lnTo>
                        <a:pt x="8" y="167"/>
                      </a:lnTo>
                      <a:lnTo>
                        <a:pt x="15" y="101"/>
                      </a:lnTo>
                      <a:lnTo>
                        <a:pt x="27" y="16"/>
                      </a:lnTo>
                      <a:lnTo>
                        <a:pt x="21" y="0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65" name="Freeform 41"/>
                <p:cNvSpPr>
                  <a:spLocks/>
                </p:cNvSpPr>
                <p:nvPr/>
              </p:nvSpPr>
              <p:spPr bwMode="ltGray">
                <a:xfrm>
                  <a:off x="117" y="3482"/>
                  <a:ext cx="88" cy="450"/>
                </a:xfrm>
                <a:custGeom>
                  <a:avLst/>
                  <a:gdLst>
                    <a:gd name="T0" fmla="*/ 86 w 88"/>
                    <a:gd name="T1" fmla="*/ 70 h 450"/>
                    <a:gd name="T2" fmla="*/ 79 w 88"/>
                    <a:gd name="T3" fmla="*/ 40 h 450"/>
                    <a:gd name="T4" fmla="*/ 76 w 88"/>
                    <a:gd name="T5" fmla="*/ 29 h 450"/>
                    <a:gd name="T6" fmla="*/ 70 w 88"/>
                    <a:gd name="T7" fmla="*/ 18 h 450"/>
                    <a:gd name="T8" fmla="*/ 64 w 88"/>
                    <a:gd name="T9" fmla="*/ 10 h 450"/>
                    <a:gd name="T10" fmla="*/ 56 w 88"/>
                    <a:gd name="T11" fmla="*/ 1 h 450"/>
                    <a:gd name="T12" fmla="*/ 49 w 88"/>
                    <a:gd name="T13" fmla="*/ 0 h 450"/>
                    <a:gd name="T14" fmla="*/ 42 w 88"/>
                    <a:gd name="T15" fmla="*/ 4 h 450"/>
                    <a:gd name="T16" fmla="*/ 35 w 88"/>
                    <a:gd name="T17" fmla="*/ 8 h 450"/>
                    <a:gd name="T18" fmla="*/ 27 w 88"/>
                    <a:gd name="T19" fmla="*/ 16 h 450"/>
                    <a:gd name="T20" fmla="*/ 22 w 88"/>
                    <a:gd name="T21" fmla="*/ 33 h 450"/>
                    <a:gd name="T22" fmla="*/ 17 w 88"/>
                    <a:gd name="T23" fmla="*/ 57 h 450"/>
                    <a:gd name="T24" fmla="*/ 12 w 88"/>
                    <a:gd name="T25" fmla="*/ 76 h 450"/>
                    <a:gd name="T26" fmla="*/ 7 w 88"/>
                    <a:gd name="T27" fmla="*/ 95 h 450"/>
                    <a:gd name="T28" fmla="*/ 2 w 88"/>
                    <a:gd name="T29" fmla="*/ 121 h 450"/>
                    <a:gd name="T30" fmla="*/ 0 w 88"/>
                    <a:gd name="T31" fmla="*/ 175 h 450"/>
                    <a:gd name="T32" fmla="*/ 0 w 88"/>
                    <a:gd name="T33" fmla="*/ 216 h 450"/>
                    <a:gd name="T34" fmla="*/ 5 w 88"/>
                    <a:gd name="T35" fmla="*/ 275 h 450"/>
                    <a:gd name="T36" fmla="*/ 12 w 88"/>
                    <a:gd name="T37" fmla="*/ 327 h 450"/>
                    <a:gd name="T38" fmla="*/ 27 w 88"/>
                    <a:gd name="T39" fmla="*/ 449 h 450"/>
                    <a:gd name="T40" fmla="*/ 21 w 88"/>
                    <a:gd name="T41" fmla="*/ 318 h 450"/>
                    <a:gd name="T42" fmla="*/ 18 w 88"/>
                    <a:gd name="T43" fmla="*/ 273 h 450"/>
                    <a:gd name="T44" fmla="*/ 15 w 88"/>
                    <a:gd name="T45" fmla="*/ 232 h 450"/>
                    <a:gd name="T46" fmla="*/ 15 w 88"/>
                    <a:gd name="T47" fmla="*/ 190 h 450"/>
                    <a:gd name="T48" fmla="*/ 17 w 88"/>
                    <a:gd name="T49" fmla="*/ 143 h 450"/>
                    <a:gd name="T50" fmla="*/ 19 w 88"/>
                    <a:gd name="T51" fmla="*/ 106 h 450"/>
                    <a:gd name="T52" fmla="*/ 23 w 88"/>
                    <a:gd name="T53" fmla="*/ 62 h 450"/>
                    <a:gd name="T54" fmla="*/ 29 w 88"/>
                    <a:gd name="T55" fmla="*/ 40 h 450"/>
                    <a:gd name="T56" fmla="*/ 37 w 88"/>
                    <a:gd name="T57" fmla="*/ 32 h 450"/>
                    <a:gd name="T58" fmla="*/ 59 w 88"/>
                    <a:gd name="T59" fmla="*/ 27 h 450"/>
                    <a:gd name="T60" fmla="*/ 72 w 88"/>
                    <a:gd name="T61" fmla="*/ 42 h 450"/>
                    <a:gd name="T62" fmla="*/ 87 w 88"/>
                    <a:gd name="T63" fmla="*/ 75 h 450"/>
                    <a:gd name="T64" fmla="*/ 86 w 88"/>
                    <a:gd name="T65" fmla="*/ 70 h 45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88" h="450">
                      <a:moveTo>
                        <a:pt x="86" y="70"/>
                      </a:moveTo>
                      <a:lnTo>
                        <a:pt x="79" y="40"/>
                      </a:lnTo>
                      <a:lnTo>
                        <a:pt x="76" y="29"/>
                      </a:lnTo>
                      <a:lnTo>
                        <a:pt x="70" y="18"/>
                      </a:lnTo>
                      <a:lnTo>
                        <a:pt x="64" y="10"/>
                      </a:lnTo>
                      <a:lnTo>
                        <a:pt x="56" y="1"/>
                      </a:lnTo>
                      <a:lnTo>
                        <a:pt x="49" y="0"/>
                      </a:lnTo>
                      <a:lnTo>
                        <a:pt x="42" y="4"/>
                      </a:lnTo>
                      <a:lnTo>
                        <a:pt x="35" y="8"/>
                      </a:lnTo>
                      <a:lnTo>
                        <a:pt x="27" y="16"/>
                      </a:lnTo>
                      <a:lnTo>
                        <a:pt x="22" y="33"/>
                      </a:lnTo>
                      <a:lnTo>
                        <a:pt x="17" y="57"/>
                      </a:lnTo>
                      <a:lnTo>
                        <a:pt x="12" y="76"/>
                      </a:lnTo>
                      <a:lnTo>
                        <a:pt x="7" y="95"/>
                      </a:lnTo>
                      <a:lnTo>
                        <a:pt x="2" y="121"/>
                      </a:lnTo>
                      <a:lnTo>
                        <a:pt x="0" y="175"/>
                      </a:lnTo>
                      <a:lnTo>
                        <a:pt x="0" y="216"/>
                      </a:lnTo>
                      <a:lnTo>
                        <a:pt x="5" y="275"/>
                      </a:lnTo>
                      <a:lnTo>
                        <a:pt x="12" y="327"/>
                      </a:lnTo>
                      <a:lnTo>
                        <a:pt x="27" y="449"/>
                      </a:lnTo>
                      <a:lnTo>
                        <a:pt x="21" y="318"/>
                      </a:lnTo>
                      <a:lnTo>
                        <a:pt x="18" y="273"/>
                      </a:lnTo>
                      <a:lnTo>
                        <a:pt x="15" y="232"/>
                      </a:lnTo>
                      <a:lnTo>
                        <a:pt x="15" y="190"/>
                      </a:lnTo>
                      <a:lnTo>
                        <a:pt x="17" y="143"/>
                      </a:lnTo>
                      <a:lnTo>
                        <a:pt x="19" y="106"/>
                      </a:lnTo>
                      <a:lnTo>
                        <a:pt x="23" y="62"/>
                      </a:lnTo>
                      <a:lnTo>
                        <a:pt x="29" y="40"/>
                      </a:lnTo>
                      <a:lnTo>
                        <a:pt x="37" y="32"/>
                      </a:lnTo>
                      <a:lnTo>
                        <a:pt x="59" y="27"/>
                      </a:lnTo>
                      <a:lnTo>
                        <a:pt x="72" y="42"/>
                      </a:lnTo>
                      <a:lnTo>
                        <a:pt x="87" y="75"/>
                      </a:lnTo>
                      <a:lnTo>
                        <a:pt x="86" y="70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068" name="Group 44"/>
                <p:cNvGrpSpPr>
                  <a:grpSpLocks/>
                </p:cNvGrpSpPr>
                <p:nvPr/>
              </p:nvGrpSpPr>
              <p:grpSpPr bwMode="auto">
                <a:xfrm>
                  <a:off x="231" y="2718"/>
                  <a:ext cx="218" cy="641"/>
                  <a:chOff x="231" y="2718"/>
                  <a:chExt cx="218" cy="641"/>
                </a:xfrm>
              </p:grpSpPr>
              <p:sp>
                <p:nvSpPr>
                  <p:cNvPr id="1066" name="Freeform 42"/>
                  <p:cNvSpPr>
                    <a:spLocks/>
                  </p:cNvSpPr>
                  <p:nvPr/>
                </p:nvSpPr>
                <p:spPr bwMode="ltGray">
                  <a:xfrm>
                    <a:off x="231" y="2718"/>
                    <a:ext cx="122" cy="641"/>
                  </a:xfrm>
                  <a:custGeom>
                    <a:avLst/>
                    <a:gdLst>
                      <a:gd name="T0" fmla="*/ 114 w 122"/>
                      <a:gd name="T1" fmla="*/ 14 h 641"/>
                      <a:gd name="T2" fmla="*/ 112 w 122"/>
                      <a:gd name="T3" fmla="*/ 0 h 641"/>
                      <a:gd name="T4" fmla="*/ 104 w 122"/>
                      <a:gd name="T5" fmla="*/ 5 h 641"/>
                      <a:gd name="T6" fmla="*/ 99 w 122"/>
                      <a:gd name="T7" fmla="*/ 22 h 641"/>
                      <a:gd name="T8" fmla="*/ 3 w 122"/>
                      <a:gd name="T9" fmla="*/ 140 h 641"/>
                      <a:gd name="T10" fmla="*/ 89 w 122"/>
                      <a:gd name="T11" fmla="*/ 57 h 641"/>
                      <a:gd name="T12" fmla="*/ 90 w 122"/>
                      <a:gd name="T13" fmla="*/ 73 h 641"/>
                      <a:gd name="T14" fmla="*/ 47 w 122"/>
                      <a:gd name="T15" fmla="*/ 173 h 641"/>
                      <a:gd name="T16" fmla="*/ 100 w 122"/>
                      <a:gd name="T17" fmla="*/ 93 h 641"/>
                      <a:gd name="T18" fmla="*/ 93 w 122"/>
                      <a:gd name="T19" fmla="*/ 126 h 641"/>
                      <a:gd name="T20" fmla="*/ 76 w 122"/>
                      <a:gd name="T21" fmla="*/ 181 h 641"/>
                      <a:gd name="T22" fmla="*/ 26 w 122"/>
                      <a:gd name="T23" fmla="*/ 326 h 641"/>
                      <a:gd name="T24" fmla="*/ 28 w 122"/>
                      <a:gd name="T25" fmla="*/ 315 h 641"/>
                      <a:gd name="T26" fmla="*/ 61 w 122"/>
                      <a:gd name="T27" fmla="*/ 224 h 641"/>
                      <a:gd name="T28" fmla="*/ 87 w 122"/>
                      <a:gd name="T29" fmla="*/ 154 h 641"/>
                      <a:gd name="T30" fmla="*/ 99 w 122"/>
                      <a:gd name="T31" fmla="*/ 120 h 641"/>
                      <a:gd name="T32" fmla="*/ 101 w 122"/>
                      <a:gd name="T33" fmla="*/ 132 h 641"/>
                      <a:gd name="T34" fmla="*/ 87 w 122"/>
                      <a:gd name="T35" fmla="*/ 176 h 641"/>
                      <a:gd name="T36" fmla="*/ 67 w 122"/>
                      <a:gd name="T37" fmla="*/ 237 h 641"/>
                      <a:gd name="T38" fmla="*/ 93 w 122"/>
                      <a:gd name="T39" fmla="*/ 154 h 641"/>
                      <a:gd name="T40" fmla="*/ 101 w 122"/>
                      <a:gd name="T41" fmla="*/ 132 h 641"/>
                      <a:gd name="T42" fmla="*/ 102 w 122"/>
                      <a:gd name="T43" fmla="*/ 156 h 641"/>
                      <a:gd name="T44" fmla="*/ 93 w 122"/>
                      <a:gd name="T45" fmla="*/ 198 h 641"/>
                      <a:gd name="T46" fmla="*/ 67 w 122"/>
                      <a:gd name="T47" fmla="*/ 254 h 641"/>
                      <a:gd name="T48" fmla="*/ 44 w 122"/>
                      <a:gd name="T49" fmla="*/ 305 h 641"/>
                      <a:gd name="T50" fmla="*/ 70 w 122"/>
                      <a:gd name="T51" fmla="*/ 253 h 641"/>
                      <a:gd name="T52" fmla="*/ 97 w 122"/>
                      <a:gd name="T53" fmla="*/ 193 h 641"/>
                      <a:gd name="T54" fmla="*/ 96 w 122"/>
                      <a:gd name="T55" fmla="*/ 213 h 641"/>
                      <a:gd name="T56" fmla="*/ 97 w 122"/>
                      <a:gd name="T57" fmla="*/ 248 h 641"/>
                      <a:gd name="T58" fmla="*/ 92 w 122"/>
                      <a:gd name="T59" fmla="*/ 266 h 641"/>
                      <a:gd name="T60" fmla="*/ 71 w 122"/>
                      <a:gd name="T61" fmla="*/ 317 h 641"/>
                      <a:gd name="T62" fmla="*/ 30 w 122"/>
                      <a:gd name="T63" fmla="*/ 399 h 641"/>
                      <a:gd name="T64" fmla="*/ 36 w 122"/>
                      <a:gd name="T65" fmla="*/ 381 h 641"/>
                      <a:gd name="T66" fmla="*/ 87 w 122"/>
                      <a:gd name="T67" fmla="*/ 282 h 641"/>
                      <a:gd name="T68" fmla="*/ 103 w 122"/>
                      <a:gd name="T69" fmla="*/ 239 h 641"/>
                      <a:gd name="T70" fmla="*/ 62 w 122"/>
                      <a:gd name="T71" fmla="*/ 367 h 641"/>
                      <a:gd name="T72" fmla="*/ 102 w 122"/>
                      <a:gd name="T73" fmla="*/ 277 h 641"/>
                      <a:gd name="T74" fmla="*/ 101 w 122"/>
                      <a:gd name="T75" fmla="*/ 313 h 641"/>
                      <a:gd name="T76" fmla="*/ 81 w 122"/>
                      <a:gd name="T77" fmla="*/ 399 h 641"/>
                      <a:gd name="T78" fmla="*/ 46 w 122"/>
                      <a:gd name="T79" fmla="*/ 460 h 641"/>
                      <a:gd name="T80" fmla="*/ 14 w 122"/>
                      <a:gd name="T81" fmla="*/ 515 h 641"/>
                      <a:gd name="T82" fmla="*/ 63 w 122"/>
                      <a:gd name="T83" fmla="*/ 438 h 641"/>
                      <a:gd name="T84" fmla="*/ 83 w 122"/>
                      <a:gd name="T85" fmla="*/ 393 h 641"/>
                      <a:gd name="T86" fmla="*/ 101 w 122"/>
                      <a:gd name="T87" fmla="*/ 328 h 641"/>
                      <a:gd name="T88" fmla="*/ 99 w 122"/>
                      <a:gd name="T89" fmla="*/ 357 h 641"/>
                      <a:gd name="T90" fmla="*/ 98 w 122"/>
                      <a:gd name="T91" fmla="*/ 386 h 641"/>
                      <a:gd name="T92" fmla="*/ 99 w 122"/>
                      <a:gd name="T93" fmla="*/ 415 h 641"/>
                      <a:gd name="T94" fmla="*/ 81 w 122"/>
                      <a:gd name="T95" fmla="*/ 471 h 641"/>
                      <a:gd name="T96" fmla="*/ 47 w 122"/>
                      <a:gd name="T97" fmla="*/ 521 h 641"/>
                      <a:gd name="T98" fmla="*/ 50 w 122"/>
                      <a:gd name="T99" fmla="*/ 517 h 641"/>
                      <a:gd name="T100" fmla="*/ 91 w 122"/>
                      <a:gd name="T101" fmla="*/ 449 h 641"/>
                      <a:gd name="T102" fmla="*/ 89 w 122"/>
                      <a:gd name="T103" fmla="*/ 466 h 641"/>
                      <a:gd name="T104" fmla="*/ 91 w 122"/>
                      <a:gd name="T105" fmla="*/ 476 h 641"/>
                      <a:gd name="T106" fmla="*/ 93 w 122"/>
                      <a:gd name="T107" fmla="*/ 492 h 641"/>
                      <a:gd name="T108" fmla="*/ 73 w 122"/>
                      <a:gd name="T109" fmla="*/ 544 h 641"/>
                      <a:gd name="T110" fmla="*/ 50 w 122"/>
                      <a:gd name="T111" fmla="*/ 555 h 641"/>
                      <a:gd name="T112" fmla="*/ 91 w 122"/>
                      <a:gd name="T113" fmla="*/ 510 h 641"/>
                      <a:gd name="T114" fmla="*/ 89 w 122"/>
                      <a:gd name="T115" fmla="*/ 536 h 641"/>
                      <a:gd name="T116" fmla="*/ 92 w 122"/>
                      <a:gd name="T117" fmla="*/ 550 h 641"/>
                      <a:gd name="T118" fmla="*/ 44 w 122"/>
                      <a:gd name="T119" fmla="*/ 640 h 641"/>
                      <a:gd name="T120" fmla="*/ 89 w 122"/>
                      <a:gd name="T121" fmla="*/ 571 h 641"/>
                      <a:gd name="T122" fmla="*/ 98 w 122"/>
                      <a:gd name="T123" fmla="*/ 546 h 641"/>
                      <a:gd name="T124" fmla="*/ 105 w 122"/>
                      <a:gd name="T125" fmla="*/ 523 h 64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  <a:cxn ang="0">
                        <a:pos x="T108" y="T109"/>
                      </a:cxn>
                      <a:cxn ang="0">
                        <a:pos x="T110" y="T111"/>
                      </a:cxn>
                      <a:cxn ang="0">
                        <a:pos x="T112" y="T113"/>
                      </a:cxn>
                      <a:cxn ang="0">
                        <a:pos x="T114" y="T115"/>
                      </a:cxn>
                      <a:cxn ang="0">
                        <a:pos x="T116" y="T117"/>
                      </a:cxn>
                      <a:cxn ang="0">
                        <a:pos x="T118" y="T119"/>
                      </a:cxn>
                      <a:cxn ang="0">
                        <a:pos x="T120" y="T121"/>
                      </a:cxn>
                      <a:cxn ang="0">
                        <a:pos x="T122" y="T123"/>
                      </a:cxn>
                      <a:cxn ang="0">
                        <a:pos x="T124" y="T125"/>
                      </a:cxn>
                    </a:cxnLst>
                    <a:rect l="0" t="0" r="r" b="b"/>
                    <a:pathLst>
                      <a:path w="122" h="641">
                        <a:moveTo>
                          <a:pt x="112" y="49"/>
                        </a:moveTo>
                        <a:lnTo>
                          <a:pt x="114" y="14"/>
                        </a:lnTo>
                        <a:lnTo>
                          <a:pt x="121" y="12"/>
                        </a:lnTo>
                        <a:lnTo>
                          <a:pt x="112" y="0"/>
                        </a:lnTo>
                        <a:lnTo>
                          <a:pt x="109" y="0"/>
                        </a:lnTo>
                        <a:lnTo>
                          <a:pt x="104" y="5"/>
                        </a:lnTo>
                        <a:lnTo>
                          <a:pt x="104" y="16"/>
                        </a:lnTo>
                        <a:lnTo>
                          <a:pt x="99" y="22"/>
                        </a:lnTo>
                        <a:lnTo>
                          <a:pt x="59" y="114"/>
                        </a:lnTo>
                        <a:lnTo>
                          <a:pt x="3" y="140"/>
                        </a:lnTo>
                        <a:lnTo>
                          <a:pt x="58" y="113"/>
                        </a:lnTo>
                        <a:lnTo>
                          <a:pt x="89" y="57"/>
                        </a:lnTo>
                        <a:lnTo>
                          <a:pt x="99" y="49"/>
                        </a:lnTo>
                        <a:lnTo>
                          <a:pt x="90" y="73"/>
                        </a:lnTo>
                        <a:lnTo>
                          <a:pt x="99" y="74"/>
                        </a:lnTo>
                        <a:lnTo>
                          <a:pt x="47" y="173"/>
                        </a:lnTo>
                        <a:lnTo>
                          <a:pt x="83" y="111"/>
                        </a:lnTo>
                        <a:lnTo>
                          <a:pt x="100" y="93"/>
                        </a:lnTo>
                        <a:lnTo>
                          <a:pt x="99" y="106"/>
                        </a:lnTo>
                        <a:lnTo>
                          <a:pt x="93" y="126"/>
                        </a:lnTo>
                        <a:lnTo>
                          <a:pt x="89" y="143"/>
                        </a:lnTo>
                        <a:lnTo>
                          <a:pt x="76" y="181"/>
                        </a:lnTo>
                        <a:lnTo>
                          <a:pt x="54" y="248"/>
                        </a:lnTo>
                        <a:lnTo>
                          <a:pt x="26" y="326"/>
                        </a:lnTo>
                        <a:lnTo>
                          <a:pt x="3" y="381"/>
                        </a:lnTo>
                        <a:lnTo>
                          <a:pt x="28" y="315"/>
                        </a:lnTo>
                        <a:lnTo>
                          <a:pt x="42" y="275"/>
                        </a:lnTo>
                        <a:lnTo>
                          <a:pt x="61" y="224"/>
                        </a:lnTo>
                        <a:lnTo>
                          <a:pt x="71" y="193"/>
                        </a:lnTo>
                        <a:lnTo>
                          <a:pt x="87" y="154"/>
                        </a:lnTo>
                        <a:lnTo>
                          <a:pt x="93" y="136"/>
                        </a:lnTo>
                        <a:lnTo>
                          <a:pt x="99" y="120"/>
                        </a:lnTo>
                        <a:lnTo>
                          <a:pt x="95" y="122"/>
                        </a:lnTo>
                        <a:lnTo>
                          <a:pt x="101" y="132"/>
                        </a:lnTo>
                        <a:lnTo>
                          <a:pt x="95" y="143"/>
                        </a:lnTo>
                        <a:lnTo>
                          <a:pt x="87" y="176"/>
                        </a:lnTo>
                        <a:lnTo>
                          <a:pt x="78" y="210"/>
                        </a:lnTo>
                        <a:lnTo>
                          <a:pt x="67" y="237"/>
                        </a:lnTo>
                        <a:lnTo>
                          <a:pt x="85" y="181"/>
                        </a:lnTo>
                        <a:lnTo>
                          <a:pt x="93" y="154"/>
                        </a:lnTo>
                        <a:lnTo>
                          <a:pt x="99" y="132"/>
                        </a:lnTo>
                        <a:lnTo>
                          <a:pt x="101" y="132"/>
                        </a:lnTo>
                        <a:lnTo>
                          <a:pt x="97" y="164"/>
                        </a:lnTo>
                        <a:lnTo>
                          <a:pt x="102" y="156"/>
                        </a:lnTo>
                        <a:lnTo>
                          <a:pt x="99" y="176"/>
                        </a:lnTo>
                        <a:lnTo>
                          <a:pt x="93" y="198"/>
                        </a:lnTo>
                        <a:lnTo>
                          <a:pt x="81" y="231"/>
                        </a:lnTo>
                        <a:lnTo>
                          <a:pt x="67" y="254"/>
                        </a:lnTo>
                        <a:lnTo>
                          <a:pt x="54" y="282"/>
                        </a:lnTo>
                        <a:lnTo>
                          <a:pt x="44" y="305"/>
                        </a:lnTo>
                        <a:lnTo>
                          <a:pt x="50" y="293"/>
                        </a:lnTo>
                        <a:lnTo>
                          <a:pt x="70" y="253"/>
                        </a:lnTo>
                        <a:lnTo>
                          <a:pt x="93" y="204"/>
                        </a:lnTo>
                        <a:lnTo>
                          <a:pt x="97" y="193"/>
                        </a:lnTo>
                        <a:lnTo>
                          <a:pt x="101" y="176"/>
                        </a:lnTo>
                        <a:lnTo>
                          <a:pt x="96" y="213"/>
                        </a:lnTo>
                        <a:lnTo>
                          <a:pt x="105" y="199"/>
                        </a:lnTo>
                        <a:lnTo>
                          <a:pt x="97" y="248"/>
                        </a:lnTo>
                        <a:lnTo>
                          <a:pt x="95" y="259"/>
                        </a:lnTo>
                        <a:lnTo>
                          <a:pt x="92" y="266"/>
                        </a:lnTo>
                        <a:lnTo>
                          <a:pt x="82" y="292"/>
                        </a:lnTo>
                        <a:lnTo>
                          <a:pt x="71" y="317"/>
                        </a:lnTo>
                        <a:lnTo>
                          <a:pt x="50" y="359"/>
                        </a:lnTo>
                        <a:lnTo>
                          <a:pt x="30" y="399"/>
                        </a:lnTo>
                        <a:lnTo>
                          <a:pt x="0" y="454"/>
                        </a:lnTo>
                        <a:lnTo>
                          <a:pt x="36" y="381"/>
                        </a:lnTo>
                        <a:lnTo>
                          <a:pt x="73" y="310"/>
                        </a:lnTo>
                        <a:lnTo>
                          <a:pt x="87" y="282"/>
                        </a:lnTo>
                        <a:lnTo>
                          <a:pt x="95" y="252"/>
                        </a:lnTo>
                        <a:lnTo>
                          <a:pt x="103" y="239"/>
                        </a:lnTo>
                        <a:lnTo>
                          <a:pt x="104" y="240"/>
                        </a:lnTo>
                        <a:lnTo>
                          <a:pt x="62" y="367"/>
                        </a:lnTo>
                        <a:lnTo>
                          <a:pt x="95" y="280"/>
                        </a:lnTo>
                        <a:lnTo>
                          <a:pt x="102" y="277"/>
                        </a:lnTo>
                        <a:lnTo>
                          <a:pt x="93" y="324"/>
                        </a:lnTo>
                        <a:lnTo>
                          <a:pt x="101" y="313"/>
                        </a:lnTo>
                        <a:lnTo>
                          <a:pt x="89" y="365"/>
                        </a:lnTo>
                        <a:lnTo>
                          <a:pt x="81" y="399"/>
                        </a:lnTo>
                        <a:lnTo>
                          <a:pt x="67" y="426"/>
                        </a:lnTo>
                        <a:lnTo>
                          <a:pt x="46" y="460"/>
                        </a:lnTo>
                        <a:lnTo>
                          <a:pt x="28" y="492"/>
                        </a:lnTo>
                        <a:lnTo>
                          <a:pt x="14" y="515"/>
                        </a:lnTo>
                        <a:lnTo>
                          <a:pt x="3" y="527"/>
                        </a:lnTo>
                        <a:lnTo>
                          <a:pt x="63" y="438"/>
                        </a:lnTo>
                        <a:lnTo>
                          <a:pt x="76" y="411"/>
                        </a:lnTo>
                        <a:lnTo>
                          <a:pt x="83" y="393"/>
                        </a:lnTo>
                        <a:lnTo>
                          <a:pt x="92" y="359"/>
                        </a:lnTo>
                        <a:lnTo>
                          <a:pt x="101" y="328"/>
                        </a:lnTo>
                        <a:lnTo>
                          <a:pt x="92" y="373"/>
                        </a:lnTo>
                        <a:lnTo>
                          <a:pt x="99" y="357"/>
                        </a:lnTo>
                        <a:lnTo>
                          <a:pt x="91" y="394"/>
                        </a:lnTo>
                        <a:lnTo>
                          <a:pt x="98" y="386"/>
                        </a:lnTo>
                        <a:lnTo>
                          <a:pt x="90" y="430"/>
                        </a:lnTo>
                        <a:lnTo>
                          <a:pt x="99" y="415"/>
                        </a:lnTo>
                        <a:lnTo>
                          <a:pt x="91" y="438"/>
                        </a:lnTo>
                        <a:lnTo>
                          <a:pt x="81" y="471"/>
                        </a:lnTo>
                        <a:lnTo>
                          <a:pt x="73" y="481"/>
                        </a:lnTo>
                        <a:lnTo>
                          <a:pt x="47" y="521"/>
                        </a:lnTo>
                        <a:lnTo>
                          <a:pt x="24" y="544"/>
                        </a:lnTo>
                        <a:lnTo>
                          <a:pt x="50" y="517"/>
                        </a:lnTo>
                        <a:lnTo>
                          <a:pt x="71" y="482"/>
                        </a:lnTo>
                        <a:lnTo>
                          <a:pt x="91" y="449"/>
                        </a:lnTo>
                        <a:lnTo>
                          <a:pt x="97" y="433"/>
                        </a:lnTo>
                        <a:lnTo>
                          <a:pt x="89" y="466"/>
                        </a:lnTo>
                        <a:lnTo>
                          <a:pt x="95" y="460"/>
                        </a:lnTo>
                        <a:lnTo>
                          <a:pt x="91" y="476"/>
                        </a:lnTo>
                        <a:lnTo>
                          <a:pt x="89" y="499"/>
                        </a:lnTo>
                        <a:lnTo>
                          <a:pt x="93" y="492"/>
                        </a:lnTo>
                        <a:lnTo>
                          <a:pt x="88" y="512"/>
                        </a:lnTo>
                        <a:lnTo>
                          <a:pt x="73" y="544"/>
                        </a:lnTo>
                        <a:lnTo>
                          <a:pt x="63" y="549"/>
                        </a:lnTo>
                        <a:lnTo>
                          <a:pt x="50" y="555"/>
                        </a:lnTo>
                        <a:lnTo>
                          <a:pt x="75" y="538"/>
                        </a:lnTo>
                        <a:lnTo>
                          <a:pt x="91" y="510"/>
                        </a:lnTo>
                        <a:lnTo>
                          <a:pt x="95" y="488"/>
                        </a:lnTo>
                        <a:lnTo>
                          <a:pt x="89" y="536"/>
                        </a:lnTo>
                        <a:lnTo>
                          <a:pt x="95" y="523"/>
                        </a:lnTo>
                        <a:lnTo>
                          <a:pt x="92" y="550"/>
                        </a:lnTo>
                        <a:lnTo>
                          <a:pt x="85" y="585"/>
                        </a:lnTo>
                        <a:lnTo>
                          <a:pt x="44" y="640"/>
                        </a:lnTo>
                        <a:lnTo>
                          <a:pt x="85" y="589"/>
                        </a:lnTo>
                        <a:lnTo>
                          <a:pt x="89" y="571"/>
                        </a:lnTo>
                        <a:lnTo>
                          <a:pt x="92" y="560"/>
                        </a:lnTo>
                        <a:lnTo>
                          <a:pt x="98" y="546"/>
                        </a:lnTo>
                        <a:lnTo>
                          <a:pt x="103" y="572"/>
                        </a:lnTo>
                        <a:lnTo>
                          <a:pt x="105" y="523"/>
                        </a:lnTo>
                        <a:lnTo>
                          <a:pt x="112" y="49"/>
                        </a:lnTo>
                      </a:path>
                    </a:pathLst>
                  </a:custGeom>
                  <a:solidFill>
                    <a:srgbClr val="CEDA9D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rnd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67" name="Freeform 43"/>
                  <p:cNvSpPr>
                    <a:spLocks/>
                  </p:cNvSpPr>
                  <p:nvPr/>
                </p:nvSpPr>
                <p:spPr bwMode="ltGray">
                  <a:xfrm>
                    <a:off x="335" y="2718"/>
                    <a:ext cx="114" cy="641"/>
                  </a:xfrm>
                  <a:custGeom>
                    <a:avLst/>
                    <a:gdLst>
                      <a:gd name="T0" fmla="*/ 0 w 114"/>
                      <a:gd name="T1" fmla="*/ 529 h 641"/>
                      <a:gd name="T2" fmla="*/ 4 w 114"/>
                      <a:gd name="T3" fmla="*/ 507 h 641"/>
                      <a:gd name="T4" fmla="*/ 32 w 114"/>
                      <a:gd name="T5" fmla="*/ 640 h 641"/>
                      <a:gd name="T6" fmla="*/ 10 w 114"/>
                      <a:gd name="T7" fmla="*/ 510 h 641"/>
                      <a:gd name="T8" fmla="*/ 12 w 114"/>
                      <a:gd name="T9" fmla="*/ 496 h 641"/>
                      <a:gd name="T10" fmla="*/ 39 w 114"/>
                      <a:gd name="T11" fmla="*/ 591 h 641"/>
                      <a:gd name="T12" fmla="*/ 11 w 114"/>
                      <a:gd name="T13" fmla="*/ 490 h 641"/>
                      <a:gd name="T14" fmla="*/ 15 w 114"/>
                      <a:gd name="T15" fmla="*/ 469 h 641"/>
                      <a:gd name="T16" fmla="*/ 18 w 114"/>
                      <a:gd name="T17" fmla="*/ 446 h 641"/>
                      <a:gd name="T18" fmla="*/ 16 w 114"/>
                      <a:gd name="T19" fmla="*/ 430 h 641"/>
                      <a:gd name="T20" fmla="*/ 20 w 114"/>
                      <a:gd name="T21" fmla="*/ 420 h 641"/>
                      <a:gd name="T22" fmla="*/ 18 w 114"/>
                      <a:gd name="T23" fmla="*/ 418 h 641"/>
                      <a:gd name="T24" fmla="*/ 18 w 114"/>
                      <a:gd name="T25" fmla="*/ 395 h 641"/>
                      <a:gd name="T26" fmla="*/ 20 w 114"/>
                      <a:gd name="T27" fmla="*/ 379 h 641"/>
                      <a:gd name="T28" fmla="*/ 53 w 114"/>
                      <a:gd name="T29" fmla="*/ 491 h 641"/>
                      <a:gd name="T30" fmla="*/ 18 w 114"/>
                      <a:gd name="T31" fmla="*/ 374 h 641"/>
                      <a:gd name="T32" fmla="*/ 22 w 114"/>
                      <a:gd name="T33" fmla="*/ 374 h 641"/>
                      <a:gd name="T34" fmla="*/ 22 w 114"/>
                      <a:gd name="T35" fmla="*/ 340 h 641"/>
                      <a:gd name="T36" fmla="*/ 64 w 114"/>
                      <a:gd name="T37" fmla="*/ 419 h 641"/>
                      <a:gd name="T38" fmla="*/ 31 w 114"/>
                      <a:gd name="T39" fmla="*/ 364 h 641"/>
                      <a:gd name="T40" fmla="*/ 19 w 114"/>
                      <a:gd name="T41" fmla="*/ 318 h 641"/>
                      <a:gd name="T42" fmla="*/ 20 w 114"/>
                      <a:gd name="T43" fmla="*/ 301 h 641"/>
                      <a:gd name="T44" fmla="*/ 27 w 114"/>
                      <a:gd name="T45" fmla="*/ 316 h 641"/>
                      <a:gd name="T46" fmla="*/ 28 w 114"/>
                      <a:gd name="T47" fmla="*/ 295 h 641"/>
                      <a:gd name="T48" fmla="*/ 59 w 114"/>
                      <a:gd name="T49" fmla="*/ 330 h 641"/>
                      <a:gd name="T50" fmla="*/ 47 w 114"/>
                      <a:gd name="T51" fmla="*/ 313 h 641"/>
                      <a:gd name="T52" fmla="*/ 23 w 114"/>
                      <a:gd name="T53" fmla="*/ 269 h 641"/>
                      <a:gd name="T54" fmla="*/ 22 w 114"/>
                      <a:gd name="T55" fmla="*/ 240 h 641"/>
                      <a:gd name="T56" fmla="*/ 24 w 114"/>
                      <a:gd name="T57" fmla="*/ 222 h 641"/>
                      <a:gd name="T58" fmla="*/ 32 w 114"/>
                      <a:gd name="T59" fmla="*/ 235 h 641"/>
                      <a:gd name="T60" fmla="*/ 31 w 114"/>
                      <a:gd name="T61" fmla="*/ 206 h 641"/>
                      <a:gd name="T62" fmla="*/ 28 w 114"/>
                      <a:gd name="T63" fmla="*/ 185 h 641"/>
                      <a:gd name="T64" fmla="*/ 30 w 114"/>
                      <a:gd name="T65" fmla="*/ 174 h 641"/>
                      <a:gd name="T66" fmla="*/ 63 w 114"/>
                      <a:gd name="T67" fmla="*/ 228 h 641"/>
                      <a:gd name="T68" fmla="*/ 101 w 114"/>
                      <a:gd name="T69" fmla="*/ 269 h 641"/>
                      <a:gd name="T70" fmla="*/ 47 w 114"/>
                      <a:gd name="T71" fmla="*/ 202 h 641"/>
                      <a:gd name="T72" fmla="*/ 30 w 114"/>
                      <a:gd name="T73" fmla="*/ 174 h 641"/>
                      <a:gd name="T74" fmla="*/ 32 w 114"/>
                      <a:gd name="T75" fmla="*/ 158 h 641"/>
                      <a:gd name="T76" fmla="*/ 28 w 114"/>
                      <a:gd name="T77" fmla="*/ 122 h 641"/>
                      <a:gd name="T78" fmla="*/ 30 w 114"/>
                      <a:gd name="T79" fmla="*/ 97 h 641"/>
                      <a:gd name="T80" fmla="*/ 47 w 114"/>
                      <a:gd name="T81" fmla="*/ 127 h 641"/>
                      <a:gd name="T82" fmla="*/ 44 w 114"/>
                      <a:gd name="T83" fmla="*/ 119 h 641"/>
                      <a:gd name="T84" fmla="*/ 32 w 114"/>
                      <a:gd name="T85" fmla="*/ 97 h 641"/>
                      <a:gd name="T86" fmla="*/ 30 w 114"/>
                      <a:gd name="T87" fmla="*/ 86 h 641"/>
                      <a:gd name="T88" fmla="*/ 24 w 114"/>
                      <a:gd name="T89" fmla="*/ 70 h 641"/>
                      <a:gd name="T90" fmla="*/ 59 w 114"/>
                      <a:gd name="T91" fmla="*/ 99 h 641"/>
                      <a:gd name="T92" fmla="*/ 24 w 114"/>
                      <a:gd name="T93" fmla="*/ 47 h 641"/>
                      <a:gd name="T94" fmla="*/ 65 w 114"/>
                      <a:gd name="T95" fmla="*/ 47 h 641"/>
                      <a:gd name="T96" fmla="*/ 84 w 114"/>
                      <a:gd name="T97" fmla="*/ 40 h 641"/>
                      <a:gd name="T98" fmla="*/ 30 w 114"/>
                      <a:gd name="T99" fmla="*/ 47 h 641"/>
                      <a:gd name="T100" fmla="*/ 22 w 114"/>
                      <a:gd name="T101" fmla="*/ 19 h 641"/>
                      <a:gd name="T102" fmla="*/ 10 w 114"/>
                      <a:gd name="T103" fmla="*/ 8 h 641"/>
                      <a:gd name="T104" fmla="*/ 0 w 114"/>
                      <a:gd name="T105" fmla="*/ 556 h 64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</a:cxnLst>
                    <a:rect l="0" t="0" r="r" b="b"/>
                    <a:pathLst>
                      <a:path w="114" h="641">
                        <a:moveTo>
                          <a:pt x="0" y="556"/>
                        </a:moveTo>
                        <a:lnTo>
                          <a:pt x="0" y="529"/>
                        </a:lnTo>
                        <a:lnTo>
                          <a:pt x="7" y="545"/>
                        </a:lnTo>
                        <a:lnTo>
                          <a:pt x="4" y="507"/>
                        </a:lnTo>
                        <a:lnTo>
                          <a:pt x="10" y="512"/>
                        </a:lnTo>
                        <a:lnTo>
                          <a:pt x="32" y="640"/>
                        </a:lnTo>
                        <a:lnTo>
                          <a:pt x="12" y="529"/>
                        </a:lnTo>
                        <a:lnTo>
                          <a:pt x="10" y="510"/>
                        </a:lnTo>
                        <a:lnTo>
                          <a:pt x="8" y="491"/>
                        </a:lnTo>
                        <a:lnTo>
                          <a:pt x="12" y="496"/>
                        </a:lnTo>
                        <a:lnTo>
                          <a:pt x="25" y="531"/>
                        </a:lnTo>
                        <a:lnTo>
                          <a:pt x="39" y="591"/>
                        </a:lnTo>
                        <a:lnTo>
                          <a:pt x="18" y="512"/>
                        </a:lnTo>
                        <a:lnTo>
                          <a:pt x="11" y="490"/>
                        </a:lnTo>
                        <a:lnTo>
                          <a:pt x="10" y="460"/>
                        </a:lnTo>
                        <a:lnTo>
                          <a:pt x="15" y="469"/>
                        </a:lnTo>
                        <a:lnTo>
                          <a:pt x="14" y="434"/>
                        </a:lnTo>
                        <a:lnTo>
                          <a:pt x="18" y="446"/>
                        </a:lnTo>
                        <a:lnTo>
                          <a:pt x="38" y="562"/>
                        </a:lnTo>
                        <a:lnTo>
                          <a:pt x="16" y="430"/>
                        </a:lnTo>
                        <a:lnTo>
                          <a:pt x="14" y="407"/>
                        </a:lnTo>
                        <a:lnTo>
                          <a:pt x="20" y="420"/>
                        </a:lnTo>
                        <a:lnTo>
                          <a:pt x="36" y="485"/>
                        </a:lnTo>
                        <a:lnTo>
                          <a:pt x="18" y="418"/>
                        </a:lnTo>
                        <a:lnTo>
                          <a:pt x="12" y="385"/>
                        </a:lnTo>
                        <a:lnTo>
                          <a:pt x="18" y="395"/>
                        </a:lnTo>
                        <a:lnTo>
                          <a:pt x="14" y="374"/>
                        </a:lnTo>
                        <a:lnTo>
                          <a:pt x="20" y="379"/>
                        </a:lnTo>
                        <a:lnTo>
                          <a:pt x="26" y="418"/>
                        </a:lnTo>
                        <a:lnTo>
                          <a:pt x="53" y="491"/>
                        </a:lnTo>
                        <a:lnTo>
                          <a:pt x="24" y="407"/>
                        </a:lnTo>
                        <a:lnTo>
                          <a:pt x="18" y="374"/>
                        </a:lnTo>
                        <a:lnTo>
                          <a:pt x="16" y="357"/>
                        </a:lnTo>
                        <a:lnTo>
                          <a:pt x="22" y="374"/>
                        </a:lnTo>
                        <a:lnTo>
                          <a:pt x="18" y="336"/>
                        </a:lnTo>
                        <a:lnTo>
                          <a:pt x="22" y="340"/>
                        </a:lnTo>
                        <a:lnTo>
                          <a:pt x="25" y="360"/>
                        </a:lnTo>
                        <a:lnTo>
                          <a:pt x="64" y="419"/>
                        </a:lnTo>
                        <a:lnTo>
                          <a:pt x="43" y="384"/>
                        </a:lnTo>
                        <a:lnTo>
                          <a:pt x="31" y="364"/>
                        </a:lnTo>
                        <a:lnTo>
                          <a:pt x="28" y="357"/>
                        </a:lnTo>
                        <a:lnTo>
                          <a:pt x="19" y="318"/>
                        </a:lnTo>
                        <a:lnTo>
                          <a:pt x="22" y="325"/>
                        </a:lnTo>
                        <a:lnTo>
                          <a:pt x="20" y="301"/>
                        </a:lnTo>
                        <a:lnTo>
                          <a:pt x="19" y="306"/>
                        </a:lnTo>
                        <a:lnTo>
                          <a:pt x="27" y="316"/>
                        </a:lnTo>
                        <a:lnTo>
                          <a:pt x="21" y="290"/>
                        </a:lnTo>
                        <a:lnTo>
                          <a:pt x="28" y="295"/>
                        </a:lnTo>
                        <a:lnTo>
                          <a:pt x="43" y="308"/>
                        </a:lnTo>
                        <a:lnTo>
                          <a:pt x="59" y="330"/>
                        </a:lnTo>
                        <a:lnTo>
                          <a:pt x="99" y="413"/>
                        </a:lnTo>
                        <a:lnTo>
                          <a:pt x="47" y="313"/>
                        </a:lnTo>
                        <a:lnTo>
                          <a:pt x="28" y="290"/>
                        </a:lnTo>
                        <a:lnTo>
                          <a:pt x="23" y="269"/>
                        </a:lnTo>
                        <a:lnTo>
                          <a:pt x="31" y="279"/>
                        </a:lnTo>
                        <a:lnTo>
                          <a:pt x="22" y="240"/>
                        </a:lnTo>
                        <a:lnTo>
                          <a:pt x="28" y="243"/>
                        </a:lnTo>
                        <a:lnTo>
                          <a:pt x="24" y="222"/>
                        </a:lnTo>
                        <a:lnTo>
                          <a:pt x="25" y="218"/>
                        </a:lnTo>
                        <a:lnTo>
                          <a:pt x="32" y="235"/>
                        </a:lnTo>
                        <a:lnTo>
                          <a:pt x="25" y="206"/>
                        </a:lnTo>
                        <a:lnTo>
                          <a:pt x="31" y="206"/>
                        </a:lnTo>
                        <a:lnTo>
                          <a:pt x="24" y="185"/>
                        </a:lnTo>
                        <a:lnTo>
                          <a:pt x="28" y="185"/>
                        </a:lnTo>
                        <a:lnTo>
                          <a:pt x="24" y="174"/>
                        </a:lnTo>
                        <a:lnTo>
                          <a:pt x="30" y="174"/>
                        </a:lnTo>
                        <a:lnTo>
                          <a:pt x="42" y="198"/>
                        </a:lnTo>
                        <a:lnTo>
                          <a:pt x="63" y="228"/>
                        </a:lnTo>
                        <a:lnTo>
                          <a:pt x="83" y="252"/>
                        </a:lnTo>
                        <a:lnTo>
                          <a:pt x="101" y="269"/>
                        </a:lnTo>
                        <a:lnTo>
                          <a:pt x="57" y="218"/>
                        </a:lnTo>
                        <a:lnTo>
                          <a:pt x="47" y="202"/>
                        </a:lnTo>
                        <a:lnTo>
                          <a:pt x="32" y="181"/>
                        </a:lnTo>
                        <a:lnTo>
                          <a:pt x="30" y="174"/>
                        </a:lnTo>
                        <a:lnTo>
                          <a:pt x="26" y="152"/>
                        </a:lnTo>
                        <a:lnTo>
                          <a:pt x="32" y="158"/>
                        </a:lnTo>
                        <a:lnTo>
                          <a:pt x="25" y="122"/>
                        </a:lnTo>
                        <a:lnTo>
                          <a:pt x="28" y="122"/>
                        </a:lnTo>
                        <a:lnTo>
                          <a:pt x="24" y="97"/>
                        </a:lnTo>
                        <a:lnTo>
                          <a:pt x="30" y="97"/>
                        </a:lnTo>
                        <a:lnTo>
                          <a:pt x="34" y="109"/>
                        </a:lnTo>
                        <a:lnTo>
                          <a:pt x="47" y="127"/>
                        </a:lnTo>
                        <a:lnTo>
                          <a:pt x="87" y="169"/>
                        </a:lnTo>
                        <a:lnTo>
                          <a:pt x="44" y="119"/>
                        </a:lnTo>
                        <a:lnTo>
                          <a:pt x="34" y="108"/>
                        </a:lnTo>
                        <a:lnTo>
                          <a:pt x="32" y="97"/>
                        </a:lnTo>
                        <a:lnTo>
                          <a:pt x="26" y="80"/>
                        </a:lnTo>
                        <a:lnTo>
                          <a:pt x="30" y="86"/>
                        </a:lnTo>
                        <a:lnTo>
                          <a:pt x="20" y="63"/>
                        </a:lnTo>
                        <a:lnTo>
                          <a:pt x="24" y="70"/>
                        </a:lnTo>
                        <a:lnTo>
                          <a:pt x="33" y="69"/>
                        </a:lnTo>
                        <a:lnTo>
                          <a:pt x="59" y="99"/>
                        </a:lnTo>
                        <a:lnTo>
                          <a:pt x="32" y="70"/>
                        </a:lnTo>
                        <a:lnTo>
                          <a:pt x="24" y="47"/>
                        </a:lnTo>
                        <a:lnTo>
                          <a:pt x="32" y="47"/>
                        </a:lnTo>
                        <a:lnTo>
                          <a:pt x="65" y="47"/>
                        </a:lnTo>
                        <a:lnTo>
                          <a:pt x="113" y="24"/>
                        </a:lnTo>
                        <a:lnTo>
                          <a:pt x="84" y="40"/>
                        </a:lnTo>
                        <a:lnTo>
                          <a:pt x="42" y="52"/>
                        </a:lnTo>
                        <a:lnTo>
                          <a:pt x="30" y="47"/>
                        </a:lnTo>
                        <a:lnTo>
                          <a:pt x="26" y="36"/>
                        </a:lnTo>
                        <a:lnTo>
                          <a:pt x="22" y="19"/>
                        </a:lnTo>
                        <a:lnTo>
                          <a:pt x="13" y="0"/>
                        </a:lnTo>
                        <a:lnTo>
                          <a:pt x="10" y="8"/>
                        </a:lnTo>
                        <a:lnTo>
                          <a:pt x="8" y="1"/>
                        </a:lnTo>
                        <a:lnTo>
                          <a:pt x="0" y="556"/>
                        </a:lnTo>
                      </a:path>
                    </a:pathLst>
                  </a:custGeom>
                  <a:solidFill>
                    <a:srgbClr val="CEDA9D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rnd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069" name="Freeform 45"/>
                <p:cNvSpPr>
                  <a:spLocks/>
                </p:cNvSpPr>
                <p:nvPr/>
              </p:nvSpPr>
              <p:spPr bwMode="ltGray">
                <a:xfrm>
                  <a:off x="336" y="3361"/>
                  <a:ext cx="31" cy="490"/>
                </a:xfrm>
                <a:custGeom>
                  <a:avLst/>
                  <a:gdLst>
                    <a:gd name="T0" fmla="*/ 5 w 31"/>
                    <a:gd name="T1" fmla="*/ 0 h 490"/>
                    <a:gd name="T2" fmla="*/ 11 w 31"/>
                    <a:gd name="T3" fmla="*/ 37 h 490"/>
                    <a:gd name="T4" fmla="*/ 18 w 31"/>
                    <a:gd name="T5" fmla="*/ 96 h 490"/>
                    <a:gd name="T6" fmla="*/ 24 w 31"/>
                    <a:gd name="T7" fmla="*/ 178 h 490"/>
                    <a:gd name="T8" fmla="*/ 30 w 31"/>
                    <a:gd name="T9" fmla="*/ 282 h 490"/>
                    <a:gd name="T10" fmla="*/ 30 w 31"/>
                    <a:gd name="T11" fmla="*/ 393 h 490"/>
                    <a:gd name="T12" fmla="*/ 27 w 31"/>
                    <a:gd name="T13" fmla="*/ 489 h 490"/>
                    <a:gd name="T14" fmla="*/ 24 w 31"/>
                    <a:gd name="T15" fmla="*/ 489 h 490"/>
                    <a:gd name="T16" fmla="*/ 27 w 31"/>
                    <a:gd name="T17" fmla="*/ 393 h 490"/>
                    <a:gd name="T18" fmla="*/ 27 w 31"/>
                    <a:gd name="T19" fmla="*/ 311 h 490"/>
                    <a:gd name="T20" fmla="*/ 21 w 31"/>
                    <a:gd name="T21" fmla="*/ 222 h 490"/>
                    <a:gd name="T22" fmla="*/ 11 w 31"/>
                    <a:gd name="T23" fmla="*/ 133 h 490"/>
                    <a:gd name="T24" fmla="*/ 0 w 31"/>
                    <a:gd name="T25" fmla="*/ 22 h 490"/>
                    <a:gd name="T26" fmla="*/ 5 w 31"/>
                    <a:gd name="T27" fmla="*/ 0 h 49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31" h="490">
                      <a:moveTo>
                        <a:pt x="5" y="0"/>
                      </a:moveTo>
                      <a:lnTo>
                        <a:pt x="11" y="37"/>
                      </a:lnTo>
                      <a:lnTo>
                        <a:pt x="18" y="96"/>
                      </a:lnTo>
                      <a:lnTo>
                        <a:pt x="24" y="178"/>
                      </a:lnTo>
                      <a:lnTo>
                        <a:pt x="30" y="282"/>
                      </a:lnTo>
                      <a:lnTo>
                        <a:pt x="30" y="393"/>
                      </a:lnTo>
                      <a:lnTo>
                        <a:pt x="27" y="489"/>
                      </a:lnTo>
                      <a:lnTo>
                        <a:pt x="24" y="489"/>
                      </a:lnTo>
                      <a:lnTo>
                        <a:pt x="27" y="393"/>
                      </a:lnTo>
                      <a:lnTo>
                        <a:pt x="27" y="311"/>
                      </a:lnTo>
                      <a:lnTo>
                        <a:pt x="21" y="222"/>
                      </a:lnTo>
                      <a:lnTo>
                        <a:pt x="11" y="133"/>
                      </a:lnTo>
                      <a:lnTo>
                        <a:pt x="0" y="22"/>
                      </a:lnTo>
                      <a:lnTo>
                        <a:pt x="5" y="0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0" name="Freeform 46"/>
                <p:cNvSpPr>
                  <a:spLocks/>
                </p:cNvSpPr>
                <p:nvPr/>
              </p:nvSpPr>
              <p:spPr bwMode="ltGray">
                <a:xfrm>
                  <a:off x="181" y="3161"/>
                  <a:ext cx="90" cy="439"/>
                </a:xfrm>
                <a:custGeom>
                  <a:avLst/>
                  <a:gdLst>
                    <a:gd name="T0" fmla="*/ 25 w 90"/>
                    <a:gd name="T1" fmla="*/ 438 h 439"/>
                    <a:gd name="T2" fmla="*/ 19 w 90"/>
                    <a:gd name="T3" fmla="*/ 362 h 439"/>
                    <a:gd name="T4" fmla="*/ 16 w 90"/>
                    <a:gd name="T5" fmla="*/ 330 h 439"/>
                    <a:gd name="T6" fmla="*/ 10 w 90"/>
                    <a:gd name="T7" fmla="*/ 291 h 439"/>
                    <a:gd name="T8" fmla="*/ 3 w 90"/>
                    <a:gd name="T9" fmla="*/ 253 h 439"/>
                    <a:gd name="T10" fmla="*/ 1 w 90"/>
                    <a:gd name="T11" fmla="*/ 231 h 439"/>
                    <a:gd name="T12" fmla="*/ 0 w 90"/>
                    <a:gd name="T13" fmla="*/ 209 h 439"/>
                    <a:gd name="T14" fmla="*/ 1 w 90"/>
                    <a:gd name="T15" fmla="*/ 176 h 439"/>
                    <a:gd name="T16" fmla="*/ 2 w 90"/>
                    <a:gd name="T17" fmla="*/ 143 h 439"/>
                    <a:gd name="T18" fmla="*/ 13 w 90"/>
                    <a:gd name="T19" fmla="*/ 59 h 439"/>
                    <a:gd name="T20" fmla="*/ 16 w 90"/>
                    <a:gd name="T21" fmla="*/ 40 h 439"/>
                    <a:gd name="T22" fmla="*/ 25 w 90"/>
                    <a:gd name="T23" fmla="*/ 19 h 439"/>
                    <a:gd name="T24" fmla="*/ 32 w 90"/>
                    <a:gd name="T25" fmla="*/ 5 h 439"/>
                    <a:gd name="T26" fmla="*/ 41 w 90"/>
                    <a:gd name="T27" fmla="*/ 0 h 439"/>
                    <a:gd name="T28" fmla="*/ 48 w 90"/>
                    <a:gd name="T29" fmla="*/ 5 h 439"/>
                    <a:gd name="T30" fmla="*/ 58 w 90"/>
                    <a:gd name="T31" fmla="*/ 19 h 439"/>
                    <a:gd name="T32" fmla="*/ 67 w 90"/>
                    <a:gd name="T33" fmla="*/ 44 h 439"/>
                    <a:gd name="T34" fmla="*/ 69 w 90"/>
                    <a:gd name="T35" fmla="*/ 62 h 439"/>
                    <a:gd name="T36" fmla="*/ 75 w 90"/>
                    <a:gd name="T37" fmla="*/ 89 h 439"/>
                    <a:gd name="T38" fmla="*/ 80 w 90"/>
                    <a:gd name="T39" fmla="*/ 112 h 439"/>
                    <a:gd name="T40" fmla="*/ 87 w 90"/>
                    <a:gd name="T41" fmla="*/ 227 h 439"/>
                    <a:gd name="T42" fmla="*/ 89 w 90"/>
                    <a:gd name="T43" fmla="*/ 249 h 439"/>
                    <a:gd name="T44" fmla="*/ 87 w 90"/>
                    <a:gd name="T45" fmla="*/ 285 h 439"/>
                    <a:gd name="T46" fmla="*/ 82 w 90"/>
                    <a:gd name="T47" fmla="*/ 393 h 439"/>
                    <a:gd name="T48" fmla="*/ 82 w 90"/>
                    <a:gd name="T49" fmla="*/ 288 h 439"/>
                    <a:gd name="T50" fmla="*/ 80 w 90"/>
                    <a:gd name="T51" fmla="*/ 242 h 439"/>
                    <a:gd name="T52" fmla="*/ 78 w 90"/>
                    <a:gd name="T53" fmla="*/ 213 h 439"/>
                    <a:gd name="T54" fmla="*/ 75 w 90"/>
                    <a:gd name="T55" fmla="*/ 176 h 439"/>
                    <a:gd name="T56" fmla="*/ 70 w 90"/>
                    <a:gd name="T57" fmla="*/ 138 h 439"/>
                    <a:gd name="T58" fmla="*/ 65 w 90"/>
                    <a:gd name="T59" fmla="*/ 100 h 439"/>
                    <a:gd name="T60" fmla="*/ 59 w 90"/>
                    <a:gd name="T61" fmla="*/ 66 h 439"/>
                    <a:gd name="T62" fmla="*/ 53 w 90"/>
                    <a:gd name="T63" fmla="*/ 35 h 439"/>
                    <a:gd name="T64" fmla="*/ 48 w 90"/>
                    <a:gd name="T65" fmla="*/ 19 h 439"/>
                    <a:gd name="T66" fmla="*/ 42 w 90"/>
                    <a:gd name="T67" fmla="*/ 11 h 439"/>
                    <a:gd name="T68" fmla="*/ 36 w 90"/>
                    <a:gd name="T69" fmla="*/ 19 h 439"/>
                    <a:gd name="T70" fmla="*/ 30 w 90"/>
                    <a:gd name="T71" fmla="*/ 34 h 439"/>
                    <a:gd name="T72" fmla="*/ 28 w 90"/>
                    <a:gd name="T73" fmla="*/ 62 h 439"/>
                    <a:gd name="T74" fmla="*/ 28 w 90"/>
                    <a:gd name="T75" fmla="*/ 84 h 439"/>
                    <a:gd name="T76" fmla="*/ 26 w 90"/>
                    <a:gd name="T77" fmla="*/ 125 h 439"/>
                    <a:gd name="T78" fmla="*/ 24 w 90"/>
                    <a:gd name="T79" fmla="*/ 149 h 439"/>
                    <a:gd name="T80" fmla="*/ 18 w 90"/>
                    <a:gd name="T81" fmla="*/ 188 h 439"/>
                    <a:gd name="T82" fmla="*/ 16 w 90"/>
                    <a:gd name="T83" fmla="*/ 209 h 439"/>
                    <a:gd name="T84" fmla="*/ 15 w 90"/>
                    <a:gd name="T85" fmla="*/ 228 h 439"/>
                    <a:gd name="T86" fmla="*/ 15 w 90"/>
                    <a:gd name="T87" fmla="*/ 258 h 439"/>
                    <a:gd name="T88" fmla="*/ 26 w 90"/>
                    <a:gd name="T89" fmla="*/ 356 h 439"/>
                    <a:gd name="T90" fmla="*/ 25 w 90"/>
                    <a:gd name="T91" fmla="*/ 438 h 43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90" h="439">
                      <a:moveTo>
                        <a:pt x="25" y="438"/>
                      </a:moveTo>
                      <a:lnTo>
                        <a:pt x="19" y="362"/>
                      </a:lnTo>
                      <a:lnTo>
                        <a:pt x="16" y="330"/>
                      </a:lnTo>
                      <a:lnTo>
                        <a:pt x="10" y="291"/>
                      </a:lnTo>
                      <a:lnTo>
                        <a:pt x="3" y="253"/>
                      </a:lnTo>
                      <a:lnTo>
                        <a:pt x="1" y="231"/>
                      </a:lnTo>
                      <a:lnTo>
                        <a:pt x="0" y="209"/>
                      </a:lnTo>
                      <a:lnTo>
                        <a:pt x="1" y="176"/>
                      </a:lnTo>
                      <a:lnTo>
                        <a:pt x="2" y="143"/>
                      </a:lnTo>
                      <a:lnTo>
                        <a:pt x="13" y="59"/>
                      </a:lnTo>
                      <a:lnTo>
                        <a:pt x="16" y="40"/>
                      </a:lnTo>
                      <a:lnTo>
                        <a:pt x="25" y="19"/>
                      </a:lnTo>
                      <a:lnTo>
                        <a:pt x="32" y="5"/>
                      </a:lnTo>
                      <a:lnTo>
                        <a:pt x="41" y="0"/>
                      </a:lnTo>
                      <a:lnTo>
                        <a:pt x="48" y="5"/>
                      </a:lnTo>
                      <a:lnTo>
                        <a:pt x="58" y="19"/>
                      </a:lnTo>
                      <a:lnTo>
                        <a:pt x="67" y="44"/>
                      </a:lnTo>
                      <a:lnTo>
                        <a:pt x="69" y="62"/>
                      </a:lnTo>
                      <a:lnTo>
                        <a:pt x="75" y="89"/>
                      </a:lnTo>
                      <a:lnTo>
                        <a:pt x="80" y="112"/>
                      </a:lnTo>
                      <a:lnTo>
                        <a:pt x="87" y="227"/>
                      </a:lnTo>
                      <a:lnTo>
                        <a:pt x="89" y="249"/>
                      </a:lnTo>
                      <a:lnTo>
                        <a:pt x="87" y="285"/>
                      </a:lnTo>
                      <a:lnTo>
                        <a:pt x="82" y="393"/>
                      </a:lnTo>
                      <a:lnTo>
                        <a:pt x="82" y="288"/>
                      </a:lnTo>
                      <a:lnTo>
                        <a:pt x="80" y="242"/>
                      </a:lnTo>
                      <a:lnTo>
                        <a:pt x="78" y="213"/>
                      </a:lnTo>
                      <a:lnTo>
                        <a:pt x="75" y="176"/>
                      </a:lnTo>
                      <a:lnTo>
                        <a:pt x="70" y="138"/>
                      </a:lnTo>
                      <a:lnTo>
                        <a:pt x="65" y="100"/>
                      </a:lnTo>
                      <a:lnTo>
                        <a:pt x="59" y="66"/>
                      </a:lnTo>
                      <a:lnTo>
                        <a:pt x="53" y="35"/>
                      </a:lnTo>
                      <a:lnTo>
                        <a:pt x="48" y="19"/>
                      </a:lnTo>
                      <a:lnTo>
                        <a:pt x="42" y="11"/>
                      </a:lnTo>
                      <a:lnTo>
                        <a:pt x="36" y="19"/>
                      </a:lnTo>
                      <a:lnTo>
                        <a:pt x="30" y="34"/>
                      </a:lnTo>
                      <a:lnTo>
                        <a:pt x="28" y="62"/>
                      </a:lnTo>
                      <a:lnTo>
                        <a:pt x="28" y="84"/>
                      </a:lnTo>
                      <a:lnTo>
                        <a:pt x="26" y="125"/>
                      </a:lnTo>
                      <a:lnTo>
                        <a:pt x="24" y="149"/>
                      </a:lnTo>
                      <a:lnTo>
                        <a:pt x="18" y="188"/>
                      </a:lnTo>
                      <a:lnTo>
                        <a:pt x="16" y="209"/>
                      </a:lnTo>
                      <a:lnTo>
                        <a:pt x="15" y="228"/>
                      </a:lnTo>
                      <a:lnTo>
                        <a:pt x="15" y="258"/>
                      </a:lnTo>
                      <a:lnTo>
                        <a:pt x="26" y="356"/>
                      </a:lnTo>
                      <a:lnTo>
                        <a:pt x="25" y="438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072" name="Freeform 48"/>
              <p:cNvSpPr>
                <a:spLocks/>
              </p:cNvSpPr>
              <p:nvPr/>
            </p:nvSpPr>
            <p:spPr bwMode="ltGray">
              <a:xfrm>
                <a:off x="737" y="4020"/>
                <a:ext cx="48" cy="125"/>
              </a:xfrm>
              <a:custGeom>
                <a:avLst/>
                <a:gdLst>
                  <a:gd name="T0" fmla="*/ 37 w 48"/>
                  <a:gd name="T1" fmla="*/ 0 h 125"/>
                  <a:gd name="T2" fmla="*/ 34 w 48"/>
                  <a:gd name="T3" fmla="*/ 2 h 125"/>
                  <a:gd name="T4" fmla="*/ 18 w 48"/>
                  <a:gd name="T5" fmla="*/ 24 h 125"/>
                  <a:gd name="T6" fmla="*/ 9 w 48"/>
                  <a:gd name="T7" fmla="*/ 45 h 125"/>
                  <a:gd name="T8" fmla="*/ 0 w 48"/>
                  <a:gd name="T9" fmla="*/ 71 h 125"/>
                  <a:gd name="T10" fmla="*/ 0 w 48"/>
                  <a:gd name="T11" fmla="*/ 99 h 125"/>
                  <a:gd name="T12" fmla="*/ 4 w 48"/>
                  <a:gd name="T13" fmla="*/ 124 h 125"/>
                  <a:gd name="T14" fmla="*/ 9 w 48"/>
                  <a:gd name="T15" fmla="*/ 124 h 125"/>
                  <a:gd name="T16" fmla="*/ 4 w 48"/>
                  <a:gd name="T17" fmla="*/ 99 h 125"/>
                  <a:gd name="T18" fmla="*/ 4 w 48"/>
                  <a:gd name="T19" fmla="*/ 78 h 125"/>
                  <a:gd name="T20" fmla="*/ 14 w 48"/>
                  <a:gd name="T21" fmla="*/ 56 h 125"/>
                  <a:gd name="T22" fmla="*/ 28 w 48"/>
                  <a:gd name="T23" fmla="*/ 33 h 125"/>
                  <a:gd name="T24" fmla="*/ 47 w 48"/>
                  <a:gd name="T25" fmla="*/ 5 h 125"/>
                  <a:gd name="T26" fmla="*/ 37 w 48"/>
                  <a:gd name="T27" fmla="*/ 0 h 1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8" h="125">
                    <a:moveTo>
                      <a:pt x="37" y="0"/>
                    </a:moveTo>
                    <a:lnTo>
                      <a:pt x="34" y="2"/>
                    </a:lnTo>
                    <a:lnTo>
                      <a:pt x="18" y="24"/>
                    </a:lnTo>
                    <a:lnTo>
                      <a:pt x="9" y="45"/>
                    </a:lnTo>
                    <a:lnTo>
                      <a:pt x="0" y="71"/>
                    </a:lnTo>
                    <a:lnTo>
                      <a:pt x="0" y="99"/>
                    </a:lnTo>
                    <a:lnTo>
                      <a:pt x="4" y="124"/>
                    </a:lnTo>
                    <a:lnTo>
                      <a:pt x="9" y="124"/>
                    </a:lnTo>
                    <a:lnTo>
                      <a:pt x="4" y="99"/>
                    </a:lnTo>
                    <a:lnTo>
                      <a:pt x="4" y="78"/>
                    </a:lnTo>
                    <a:lnTo>
                      <a:pt x="14" y="56"/>
                    </a:lnTo>
                    <a:lnTo>
                      <a:pt x="28" y="33"/>
                    </a:lnTo>
                    <a:lnTo>
                      <a:pt x="47" y="5"/>
                    </a:lnTo>
                    <a:lnTo>
                      <a:pt x="37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3" name="Freeform 49"/>
              <p:cNvSpPr>
                <a:spLocks/>
              </p:cNvSpPr>
              <p:nvPr/>
            </p:nvSpPr>
            <p:spPr bwMode="ltGray">
              <a:xfrm>
                <a:off x="1483" y="3976"/>
                <a:ext cx="62" cy="121"/>
              </a:xfrm>
              <a:custGeom>
                <a:avLst/>
                <a:gdLst>
                  <a:gd name="T0" fmla="*/ 12 w 62"/>
                  <a:gd name="T1" fmla="*/ 0 h 121"/>
                  <a:gd name="T2" fmla="*/ 24 w 62"/>
                  <a:gd name="T3" fmla="*/ 8 h 121"/>
                  <a:gd name="T4" fmla="*/ 36 w 62"/>
                  <a:gd name="T5" fmla="*/ 23 h 121"/>
                  <a:gd name="T6" fmla="*/ 48 w 62"/>
                  <a:gd name="T7" fmla="*/ 43 h 121"/>
                  <a:gd name="T8" fmla="*/ 61 w 62"/>
                  <a:gd name="T9" fmla="*/ 69 h 121"/>
                  <a:gd name="T10" fmla="*/ 61 w 62"/>
                  <a:gd name="T11" fmla="*/ 96 h 121"/>
                  <a:gd name="T12" fmla="*/ 55 w 62"/>
                  <a:gd name="T13" fmla="*/ 120 h 121"/>
                  <a:gd name="T14" fmla="*/ 48 w 62"/>
                  <a:gd name="T15" fmla="*/ 120 h 121"/>
                  <a:gd name="T16" fmla="*/ 55 w 62"/>
                  <a:gd name="T17" fmla="*/ 96 h 121"/>
                  <a:gd name="T18" fmla="*/ 55 w 62"/>
                  <a:gd name="T19" fmla="*/ 76 h 121"/>
                  <a:gd name="T20" fmla="*/ 43 w 62"/>
                  <a:gd name="T21" fmla="*/ 54 h 121"/>
                  <a:gd name="T22" fmla="*/ 24 w 62"/>
                  <a:gd name="T23" fmla="*/ 32 h 121"/>
                  <a:gd name="T24" fmla="*/ 0 w 62"/>
                  <a:gd name="T25" fmla="*/ 5 h 121"/>
                  <a:gd name="T26" fmla="*/ 12 w 62"/>
                  <a:gd name="T27" fmla="*/ 0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62" h="121">
                    <a:moveTo>
                      <a:pt x="12" y="0"/>
                    </a:moveTo>
                    <a:lnTo>
                      <a:pt x="24" y="8"/>
                    </a:lnTo>
                    <a:lnTo>
                      <a:pt x="36" y="23"/>
                    </a:lnTo>
                    <a:lnTo>
                      <a:pt x="48" y="43"/>
                    </a:lnTo>
                    <a:lnTo>
                      <a:pt x="61" y="69"/>
                    </a:lnTo>
                    <a:lnTo>
                      <a:pt x="61" y="96"/>
                    </a:lnTo>
                    <a:lnTo>
                      <a:pt x="55" y="120"/>
                    </a:lnTo>
                    <a:lnTo>
                      <a:pt x="48" y="120"/>
                    </a:lnTo>
                    <a:lnTo>
                      <a:pt x="55" y="96"/>
                    </a:lnTo>
                    <a:lnTo>
                      <a:pt x="55" y="76"/>
                    </a:lnTo>
                    <a:lnTo>
                      <a:pt x="43" y="54"/>
                    </a:lnTo>
                    <a:lnTo>
                      <a:pt x="24" y="32"/>
                    </a:lnTo>
                    <a:lnTo>
                      <a:pt x="0" y="5"/>
                    </a:lnTo>
                    <a:lnTo>
                      <a:pt x="12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4" name="Freeform 50"/>
              <p:cNvSpPr>
                <a:spLocks/>
              </p:cNvSpPr>
              <p:nvPr/>
            </p:nvSpPr>
            <p:spPr bwMode="ltGray">
              <a:xfrm>
                <a:off x="1181" y="3908"/>
                <a:ext cx="104" cy="121"/>
              </a:xfrm>
              <a:custGeom>
                <a:avLst/>
                <a:gdLst>
                  <a:gd name="T0" fmla="*/ 100 w 104"/>
                  <a:gd name="T1" fmla="*/ 19 h 121"/>
                  <a:gd name="T2" fmla="*/ 79 w 104"/>
                  <a:gd name="T3" fmla="*/ 0 h 121"/>
                  <a:gd name="T4" fmla="*/ 65 w 104"/>
                  <a:gd name="T5" fmla="*/ 0 h 121"/>
                  <a:gd name="T6" fmla="*/ 53 w 104"/>
                  <a:gd name="T7" fmla="*/ 1 h 121"/>
                  <a:gd name="T8" fmla="*/ 44 w 104"/>
                  <a:gd name="T9" fmla="*/ 6 h 121"/>
                  <a:gd name="T10" fmla="*/ 20 w 104"/>
                  <a:gd name="T11" fmla="*/ 21 h 121"/>
                  <a:gd name="T12" fmla="*/ 12 w 104"/>
                  <a:gd name="T13" fmla="*/ 28 h 121"/>
                  <a:gd name="T14" fmla="*/ 7 w 104"/>
                  <a:gd name="T15" fmla="*/ 35 h 121"/>
                  <a:gd name="T16" fmla="*/ 1 w 104"/>
                  <a:gd name="T17" fmla="*/ 56 h 121"/>
                  <a:gd name="T18" fmla="*/ 0 w 104"/>
                  <a:gd name="T19" fmla="*/ 62 h 121"/>
                  <a:gd name="T20" fmla="*/ 1 w 104"/>
                  <a:gd name="T21" fmla="*/ 70 h 121"/>
                  <a:gd name="T22" fmla="*/ 5 w 104"/>
                  <a:gd name="T23" fmla="*/ 79 h 121"/>
                  <a:gd name="T24" fmla="*/ 15 w 104"/>
                  <a:gd name="T25" fmla="*/ 91 h 121"/>
                  <a:gd name="T26" fmla="*/ 23 w 104"/>
                  <a:gd name="T27" fmla="*/ 100 h 121"/>
                  <a:gd name="T28" fmla="*/ 34 w 104"/>
                  <a:gd name="T29" fmla="*/ 109 h 121"/>
                  <a:gd name="T30" fmla="*/ 58 w 104"/>
                  <a:gd name="T31" fmla="*/ 120 h 121"/>
                  <a:gd name="T32" fmla="*/ 45 w 104"/>
                  <a:gd name="T33" fmla="*/ 106 h 121"/>
                  <a:gd name="T34" fmla="*/ 36 w 104"/>
                  <a:gd name="T35" fmla="*/ 93 h 121"/>
                  <a:gd name="T36" fmla="*/ 31 w 104"/>
                  <a:gd name="T37" fmla="*/ 81 h 121"/>
                  <a:gd name="T38" fmla="*/ 32 w 104"/>
                  <a:gd name="T39" fmla="*/ 70 h 121"/>
                  <a:gd name="T40" fmla="*/ 34 w 104"/>
                  <a:gd name="T41" fmla="*/ 62 h 121"/>
                  <a:gd name="T42" fmla="*/ 31 w 104"/>
                  <a:gd name="T43" fmla="*/ 52 h 121"/>
                  <a:gd name="T44" fmla="*/ 28 w 104"/>
                  <a:gd name="T45" fmla="*/ 44 h 121"/>
                  <a:gd name="T46" fmla="*/ 37 w 104"/>
                  <a:gd name="T47" fmla="*/ 28 h 121"/>
                  <a:gd name="T48" fmla="*/ 39 w 104"/>
                  <a:gd name="T49" fmla="*/ 20 h 121"/>
                  <a:gd name="T50" fmla="*/ 48 w 104"/>
                  <a:gd name="T51" fmla="*/ 13 h 121"/>
                  <a:gd name="T52" fmla="*/ 65 w 104"/>
                  <a:gd name="T53" fmla="*/ 5 h 121"/>
                  <a:gd name="T54" fmla="*/ 73 w 104"/>
                  <a:gd name="T55" fmla="*/ 11 h 121"/>
                  <a:gd name="T56" fmla="*/ 103 w 104"/>
                  <a:gd name="T57" fmla="*/ 22 h 121"/>
                  <a:gd name="T58" fmla="*/ 100 w 104"/>
                  <a:gd name="T59" fmla="*/ 19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04" h="121">
                    <a:moveTo>
                      <a:pt x="100" y="19"/>
                    </a:moveTo>
                    <a:lnTo>
                      <a:pt x="79" y="0"/>
                    </a:lnTo>
                    <a:lnTo>
                      <a:pt x="65" y="0"/>
                    </a:lnTo>
                    <a:lnTo>
                      <a:pt x="53" y="1"/>
                    </a:lnTo>
                    <a:lnTo>
                      <a:pt x="44" y="6"/>
                    </a:lnTo>
                    <a:lnTo>
                      <a:pt x="20" y="21"/>
                    </a:lnTo>
                    <a:lnTo>
                      <a:pt x="12" y="28"/>
                    </a:lnTo>
                    <a:lnTo>
                      <a:pt x="7" y="35"/>
                    </a:lnTo>
                    <a:lnTo>
                      <a:pt x="1" y="56"/>
                    </a:lnTo>
                    <a:lnTo>
                      <a:pt x="0" y="62"/>
                    </a:lnTo>
                    <a:lnTo>
                      <a:pt x="1" y="70"/>
                    </a:lnTo>
                    <a:lnTo>
                      <a:pt x="5" y="79"/>
                    </a:lnTo>
                    <a:lnTo>
                      <a:pt x="15" y="91"/>
                    </a:lnTo>
                    <a:lnTo>
                      <a:pt x="23" y="100"/>
                    </a:lnTo>
                    <a:lnTo>
                      <a:pt x="34" y="109"/>
                    </a:lnTo>
                    <a:lnTo>
                      <a:pt x="58" y="120"/>
                    </a:lnTo>
                    <a:lnTo>
                      <a:pt x="45" y="106"/>
                    </a:lnTo>
                    <a:lnTo>
                      <a:pt x="36" y="93"/>
                    </a:lnTo>
                    <a:lnTo>
                      <a:pt x="31" y="81"/>
                    </a:lnTo>
                    <a:lnTo>
                      <a:pt x="32" y="70"/>
                    </a:lnTo>
                    <a:lnTo>
                      <a:pt x="34" y="62"/>
                    </a:lnTo>
                    <a:lnTo>
                      <a:pt x="31" y="52"/>
                    </a:lnTo>
                    <a:lnTo>
                      <a:pt x="28" y="44"/>
                    </a:lnTo>
                    <a:lnTo>
                      <a:pt x="37" y="28"/>
                    </a:lnTo>
                    <a:lnTo>
                      <a:pt x="39" y="20"/>
                    </a:lnTo>
                    <a:lnTo>
                      <a:pt x="48" y="13"/>
                    </a:lnTo>
                    <a:lnTo>
                      <a:pt x="65" y="5"/>
                    </a:lnTo>
                    <a:lnTo>
                      <a:pt x="73" y="11"/>
                    </a:lnTo>
                    <a:lnTo>
                      <a:pt x="103" y="22"/>
                    </a:lnTo>
                    <a:lnTo>
                      <a:pt x="100" y="19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5" name="Freeform 51"/>
              <p:cNvSpPr>
                <a:spLocks/>
              </p:cNvSpPr>
              <p:nvPr/>
            </p:nvSpPr>
            <p:spPr bwMode="ltGray">
              <a:xfrm>
                <a:off x="596" y="3919"/>
                <a:ext cx="196" cy="161"/>
              </a:xfrm>
              <a:custGeom>
                <a:avLst/>
                <a:gdLst>
                  <a:gd name="T0" fmla="*/ 89 w 196"/>
                  <a:gd name="T1" fmla="*/ 4 h 161"/>
                  <a:gd name="T2" fmla="*/ 13 w 196"/>
                  <a:gd name="T3" fmla="*/ 7 h 161"/>
                  <a:gd name="T4" fmla="*/ 83 w 196"/>
                  <a:gd name="T5" fmla="*/ 7 h 161"/>
                  <a:gd name="T6" fmla="*/ 72 w 196"/>
                  <a:gd name="T7" fmla="*/ 13 h 161"/>
                  <a:gd name="T8" fmla="*/ 72 w 196"/>
                  <a:gd name="T9" fmla="*/ 16 h 161"/>
                  <a:gd name="T10" fmla="*/ 38 w 196"/>
                  <a:gd name="T11" fmla="*/ 24 h 161"/>
                  <a:gd name="T12" fmla="*/ 63 w 196"/>
                  <a:gd name="T13" fmla="*/ 21 h 161"/>
                  <a:gd name="T14" fmla="*/ 63 w 196"/>
                  <a:gd name="T15" fmla="*/ 25 h 161"/>
                  <a:gd name="T16" fmla="*/ 70 w 196"/>
                  <a:gd name="T17" fmla="*/ 27 h 161"/>
                  <a:gd name="T18" fmla="*/ 8 w 196"/>
                  <a:gd name="T19" fmla="*/ 43 h 161"/>
                  <a:gd name="T20" fmla="*/ 66 w 196"/>
                  <a:gd name="T21" fmla="*/ 35 h 161"/>
                  <a:gd name="T22" fmla="*/ 52 w 196"/>
                  <a:gd name="T23" fmla="*/ 46 h 161"/>
                  <a:gd name="T24" fmla="*/ 8 w 196"/>
                  <a:gd name="T25" fmla="*/ 53 h 161"/>
                  <a:gd name="T26" fmla="*/ 55 w 196"/>
                  <a:gd name="T27" fmla="*/ 47 h 161"/>
                  <a:gd name="T28" fmla="*/ 18 w 196"/>
                  <a:gd name="T29" fmla="*/ 60 h 161"/>
                  <a:gd name="T30" fmla="*/ 40 w 196"/>
                  <a:gd name="T31" fmla="*/ 54 h 161"/>
                  <a:gd name="T32" fmla="*/ 55 w 196"/>
                  <a:gd name="T33" fmla="*/ 53 h 161"/>
                  <a:gd name="T34" fmla="*/ 55 w 196"/>
                  <a:gd name="T35" fmla="*/ 57 h 161"/>
                  <a:gd name="T36" fmla="*/ 46 w 196"/>
                  <a:gd name="T37" fmla="*/ 65 h 161"/>
                  <a:gd name="T38" fmla="*/ 5 w 196"/>
                  <a:gd name="T39" fmla="*/ 75 h 161"/>
                  <a:gd name="T40" fmla="*/ 52 w 196"/>
                  <a:gd name="T41" fmla="*/ 67 h 161"/>
                  <a:gd name="T42" fmla="*/ 44 w 196"/>
                  <a:gd name="T43" fmla="*/ 78 h 161"/>
                  <a:gd name="T44" fmla="*/ 33 w 196"/>
                  <a:gd name="T45" fmla="*/ 85 h 161"/>
                  <a:gd name="T46" fmla="*/ 38 w 196"/>
                  <a:gd name="T47" fmla="*/ 85 h 161"/>
                  <a:gd name="T48" fmla="*/ 38 w 196"/>
                  <a:gd name="T49" fmla="*/ 89 h 161"/>
                  <a:gd name="T50" fmla="*/ 8 w 196"/>
                  <a:gd name="T51" fmla="*/ 99 h 161"/>
                  <a:gd name="T52" fmla="*/ 33 w 196"/>
                  <a:gd name="T53" fmla="*/ 98 h 161"/>
                  <a:gd name="T54" fmla="*/ 33 w 196"/>
                  <a:gd name="T55" fmla="*/ 99 h 161"/>
                  <a:gd name="T56" fmla="*/ 35 w 196"/>
                  <a:gd name="T57" fmla="*/ 103 h 161"/>
                  <a:gd name="T58" fmla="*/ 29 w 196"/>
                  <a:gd name="T59" fmla="*/ 112 h 161"/>
                  <a:gd name="T60" fmla="*/ 35 w 196"/>
                  <a:gd name="T61" fmla="*/ 116 h 161"/>
                  <a:gd name="T62" fmla="*/ 38 w 196"/>
                  <a:gd name="T63" fmla="*/ 135 h 161"/>
                  <a:gd name="T64" fmla="*/ 44 w 196"/>
                  <a:gd name="T65" fmla="*/ 112 h 161"/>
                  <a:gd name="T66" fmla="*/ 91 w 196"/>
                  <a:gd name="T67" fmla="*/ 160 h 161"/>
                  <a:gd name="T68" fmla="*/ 63 w 196"/>
                  <a:gd name="T69" fmla="*/ 103 h 161"/>
                  <a:gd name="T70" fmla="*/ 63 w 196"/>
                  <a:gd name="T71" fmla="*/ 103 h 161"/>
                  <a:gd name="T72" fmla="*/ 66 w 196"/>
                  <a:gd name="T73" fmla="*/ 98 h 161"/>
                  <a:gd name="T74" fmla="*/ 105 w 196"/>
                  <a:gd name="T75" fmla="*/ 126 h 161"/>
                  <a:gd name="T76" fmla="*/ 80 w 196"/>
                  <a:gd name="T77" fmla="*/ 111 h 161"/>
                  <a:gd name="T78" fmla="*/ 72 w 196"/>
                  <a:gd name="T79" fmla="*/ 85 h 161"/>
                  <a:gd name="T80" fmla="*/ 74 w 196"/>
                  <a:gd name="T81" fmla="*/ 78 h 161"/>
                  <a:gd name="T82" fmla="*/ 89 w 196"/>
                  <a:gd name="T83" fmla="*/ 95 h 161"/>
                  <a:gd name="T84" fmla="*/ 80 w 196"/>
                  <a:gd name="T85" fmla="*/ 70 h 161"/>
                  <a:gd name="T86" fmla="*/ 94 w 196"/>
                  <a:gd name="T87" fmla="*/ 65 h 161"/>
                  <a:gd name="T88" fmla="*/ 105 w 196"/>
                  <a:gd name="T89" fmla="*/ 83 h 161"/>
                  <a:gd name="T90" fmla="*/ 91 w 196"/>
                  <a:gd name="T91" fmla="*/ 53 h 161"/>
                  <a:gd name="T92" fmla="*/ 94 w 196"/>
                  <a:gd name="T93" fmla="*/ 50 h 161"/>
                  <a:gd name="T94" fmla="*/ 97 w 196"/>
                  <a:gd name="T95" fmla="*/ 36 h 161"/>
                  <a:gd name="T96" fmla="*/ 111 w 196"/>
                  <a:gd name="T97" fmla="*/ 37 h 161"/>
                  <a:gd name="T98" fmla="*/ 161 w 196"/>
                  <a:gd name="T99" fmla="*/ 74 h 161"/>
                  <a:gd name="T100" fmla="*/ 124 w 196"/>
                  <a:gd name="T101" fmla="*/ 53 h 161"/>
                  <a:gd name="T102" fmla="*/ 105 w 196"/>
                  <a:gd name="T103" fmla="*/ 24 h 161"/>
                  <a:gd name="T104" fmla="*/ 111 w 196"/>
                  <a:gd name="T105" fmla="*/ 18 h 161"/>
                  <a:gd name="T106" fmla="*/ 135 w 196"/>
                  <a:gd name="T107" fmla="*/ 35 h 161"/>
                  <a:gd name="T108" fmla="*/ 130 w 196"/>
                  <a:gd name="T109" fmla="*/ 33 h 161"/>
                  <a:gd name="T110" fmla="*/ 119 w 196"/>
                  <a:gd name="T111" fmla="*/ 10 h 161"/>
                  <a:gd name="T112" fmla="*/ 150 w 196"/>
                  <a:gd name="T113" fmla="*/ 33 h 161"/>
                  <a:gd name="T114" fmla="*/ 130 w 196"/>
                  <a:gd name="T115" fmla="*/ 22 h 161"/>
                  <a:gd name="T116" fmla="*/ 114 w 196"/>
                  <a:gd name="T117" fmla="*/ 1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196" h="161">
                    <a:moveTo>
                      <a:pt x="110" y="2"/>
                    </a:moveTo>
                    <a:lnTo>
                      <a:pt x="97" y="0"/>
                    </a:lnTo>
                    <a:lnTo>
                      <a:pt x="89" y="4"/>
                    </a:lnTo>
                    <a:lnTo>
                      <a:pt x="80" y="5"/>
                    </a:lnTo>
                    <a:lnTo>
                      <a:pt x="61" y="7"/>
                    </a:lnTo>
                    <a:lnTo>
                      <a:pt x="13" y="7"/>
                    </a:lnTo>
                    <a:lnTo>
                      <a:pt x="61" y="8"/>
                    </a:lnTo>
                    <a:lnTo>
                      <a:pt x="74" y="5"/>
                    </a:lnTo>
                    <a:lnTo>
                      <a:pt x="83" y="7"/>
                    </a:lnTo>
                    <a:lnTo>
                      <a:pt x="72" y="9"/>
                    </a:lnTo>
                    <a:lnTo>
                      <a:pt x="80" y="9"/>
                    </a:lnTo>
                    <a:lnTo>
                      <a:pt x="72" y="13"/>
                    </a:lnTo>
                    <a:lnTo>
                      <a:pt x="10" y="37"/>
                    </a:lnTo>
                    <a:lnTo>
                      <a:pt x="74" y="13"/>
                    </a:lnTo>
                    <a:lnTo>
                      <a:pt x="72" y="16"/>
                    </a:lnTo>
                    <a:lnTo>
                      <a:pt x="63" y="21"/>
                    </a:lnTo>
                    <a:lnTo>
                      <a:pt x="55" y="22"/>
                    </a:lnTo>
                    <a:lnTo>
                      <a:pt x="38" y="24"/>
                    </a:lnTo>
                    <a:lnTo>
                      <a:pt x="10" y="21"/>
                    </a:lnTo>
                    <a:lnTo>
                      <a:pt x="55" y="24"/>
                    </a:lnTo>
                    <a:lnTo>
                      <a:pt x="63" y="21"/>
                    </a:lnTo>
                    <a:lnTo>
                      <a:pt x="72" y="19"/>
                    </a:lnTo>
                    <a:lnTo>
                      <a:pt x="70" y="24"/>
                    </a:lnTo>
                    <a:lnTo>
                      <a:pt x="63" y="25"/>
                    </a:lnTo>
                    <a:lnTo>
                      <a:pt x="8" y="39"/>
                    </a:lnTo>
                    <a:lnTo>
                      <a:pt x="63" y="27"/>
                    </a:lnTo>
                    <a:lnTo>
                      <a:pt x="70" y="27"/>
                    </a:lnTo>
                    <a:lnTo>
                      <a:pt x="63" y="30"/>
                    </a:lnTo>
                    <a:lnTo>
                      <a:pt x="55" y="35"/>
                    </a:lnTo>
                    <a:lnTo>
                      <a:pt x="8" y="43"/>
                    </a:lnTo>
                    <a:lnTo>
                      <a:pt x="61" y="33"/>
                    </a:lnTo>
                    <a:lnTo>
                      <a:pt x="63" y="33"/>
                    </a:lnTo>
                    <a:lnTo>
                      <a:pt x="66" y="35"/>
                    </a:lnTo>
                    <a:lnTo>
                      <a:pt x="55" y="40"/>
                    </a:lnTo>
                    <a:lnTo>
                      <a:pt x="66" y="39"/>
                    </a:lnTo>
                    <a:lnTo>
                      <a:pt x="52" y="46"/>
                    </a:lnTo>
                    <a:lnTo>
                      <a:pt x="40" y="50"/>
                    </a:lnTo>
                    <a:lnTo>
                      <a:pt x="18" y="53"/>
                    </a:lnTo>
                    <a:lnTo>
                      <a:pt x="8" y="53"/>
                    </a:lnTo>
                    <a:lnTo>
                      <a:pt x="27" y="51"/>
                    </a:lnTo>
                    <a:lnTo>
                      <a:pt x="49" y="48"/>
                    </a:lnTo>
                    <a:lnTo>
                      <a:pt x="55" y="47"/>
                    </a:lnTo>
                    <a:lnTo>
                      <a:pt x="49" y="51"/>
                    </a:lnTo>
                    <a:lnTo>
                      <a:pt x="38" y="57"/>
                    </a:lnTo>
                    <a:lnTo>
                      <a:pt x="18" y="60"/>
                    </a:lnTo>
                    <a:lnTo>
                      <a:pt x="0" y="62"/>
                    </a:lnTo>
                    <a:lnTo>
                      <a:pt x="24" y="59"/>
                    </a:lnTo>
                    <a:lnTo>
                      <a:pt x="40" y="54"/>
                    </a:lnTo>
                    <a:lnTo>
                      <a:pt x="55" y="50"/>
                    </a:lnTo>
                    <a:lnTo>
                      <a:pt x="57" y="48"/>
                    </a:lnTo>
                    <a:lnTo>
                      <a:pt x="55" y="53"/>
                    </a:lnTo>
                    <a:lnTo>
                      <a:pt x="61" y="51"/>
                    </a:lnTo>
                    <a:lnTo>
                      <a:pt x="66" y="53"/>
                    </a:lnTo>
                    <a:lnTo>
                      <a:pt x="55" y="57"/>
                    </a:lnTo>
                    <a:lnTo>
                      <a:pt x="55" y="60"/>
                    </a:lnTo>
                    <a:lnTo>
                      <a:pt x="40" y="65"/>
                    </a:lnTo>
                    <a:lnTo>
                      <a:pt x="46" y="65"/>
                    </a:lnTo>
                    <a:lnTo>
                      <a:pt x="40" y="69"/>
                    </a:lnTo>
                    <a:lnTo>
                      <a:pt x="21" y="74"/>
                    </a:lnTo>
                    <a:lnTo>
                      <a:pt x="5" y="75"/>
                    </a:lnTo>
                    <a:lnTo>
                      <a:pt x="29" y="73"/>
                    </a:lnTo>
                    <a:lnTo>
                      <a:pt x="44" y="69"/>
                    </a:lnTo>
                    <a:lnTo>
                      <a:pt x="52" y="67"/>
                    </a:lnTo>
                    <a:lnTo>
                      <a:pt x="52" y="71"/>
                    </a:lnTo>
                    <a:lnTo>
                      <a:pt x="52" y="73"/>
                    </a:lnTo>
                    <a:lnTo>
                      <a:pt x="44" y="78"/>
                    </a:lnTo>
                    <a:lnTo>
                      <a:pt x="35" y="83"/>
                    </a:lnTo>
                    <a:lnTo>
                      <a:pt x="40" y="83"/>
                    </a:lnTo>
                    <a:lnTo>
                      <a:pt x="33" y="85"/>
                    </a:lnTo>
                    <a:lnTo>
                      <a:pt x="5" y="92"/>
                    </a:lnTo>
                    <a:lnTo>
                      <a:pt x="24" y="88"/>
                    </a:lnTo>
                    <a:lnTo>
                      <a:pt x="38" y="85"/>
                    </a:lnTo>
                    <a:lnTo>
                      <a:pt x="38" y="89"/>
                    </a:lnTo>
                    <a:lnTo>
                      <a:pt x="29" y="91"/>
                    </a:lnTo>
                    <a:lnTo>
                      <a:pt x="38" y="89"/>
                    </a:lnTo>
                    <a:lnTo>
                      <a:pt x="38" y="92"/>
                    </a:lnTo>
                    <a:lnTo>
                      <a:pt x="33" y="95"/>
                    </a:lnTo>
                    <a:lnTo>
                      <a:pt x="8" y="99"/>
                    </a:lnTo>
                    <a:lnTo>
                      <a:pt x="29" y="95"/>
                    </a:lnTo>
                    <a:lnTo>
                      <a:pt x="29" y="97"/>
                    </a:lnTo>
                    <a:lnTo>
                      <a:pt x="33" y="98"/>
                    </a:lnTo>
                    <a:lnTo>
                      <a:pt x="8" y="108"/>
                    </a:lnTo>
                    <a:lnTo>
                      <a:pt x="27" y="100"/>
                    </a:lnTo>
                    <a:lnTo>
                      <a:pt x="33" y="99"/>
                    </a:lnTo>
                    <a:lnTo>
                      <a:pt x="35" y="103"/>
                    </a:lnTo>
                    <a:lnTo>
                      <a:pt x="29" y="105"/>
                    </a:lnTo>
                    <a:lnTo>
                      <a:pt x="35" y="103"/>
                    </a:lnTo>
                    <a:lnTo>
                      <a:pt x="29" y="112"/>
                    </a:lnTo>
                    <a:lnTo>
                      <a:pt x="5" y="122"/>
                    </a:lnTo>
                    <a:lnTo>
                      <a:pt x="29" y="112"/>
                    </a:lnTo>
                    <a:lnTo>
                      <a:pt x="27" y="116"/>
                    </a:lnTo>
                    <a:lnTo>
                      <a:pt x="35" y="112"/>
                    </a:lnTo>
                    <a:lnTo>
                      <a:pt x="35" y="116"/>
                    </a:lnTo>
                    <a:lnTo>
                      <a:pt x="38" y="135"/>
                    </a:lnTo>
                    <a:lnTo>
                      <a:pt x="63" y="160"/>
                    </a:lnTo>
                    <a:lnTo>
                      <a:pt x="38" y="135"/>
                    </a:lnTo>
                    <a:lnTo>
                      <a:pt x="38" y="124"/>
                    </a:lnTo>
                    <a:lnTo>
                      <a:pt x="40" y="117"/>
                    </a:lnTo>
                    <a:lnTo>
                      <a:pt x="44" y="112"/>
                    </a:lnTo>
                    <a:lnTo>
                      <a:pt x="49" y="103"/>
                    </a:lnTo>
                    <a:lnTo>
                      <a:pt x="55" y="106"/>
                    </a:lnTo>
                    <a:lnTo>
                      <a:pt x="91" y="160"/>
                    </a:lnTo>
                    <a:lnTo>
                      <a:pt x="57" y="106"/>
                    </a:lnTo>
                    <a:lnTo>
                      <a:pt x="57" y="100"/>
                    </a:lnTo>
                    <a:lnTo>
                      <a:pt x="63" y="103"/>
                    </a:lnTo>
                    <a:lnTo>
                      <a:pt x="70" y="155"/>
                    </a:lnTo>
                    <a:lnTo>
                      <a:pt x="66" y="111"/>
                    </a:lnTo>
                    <a:lnTo>
                      <a:pt x="63" y="103"/>
                    </a:lnTo>
                    <a:lnTo>
                      <a:pt x="61" y="99"/>
                    </a:lnTo>
                    <a:lnTo>
                      <a:pt x="63" y="92"/>
                    </a:lnTo>
                    <a:lnTo>
                      <a:pt x="66" y="98"/>
                    </a:lnTo>
                    <a:lnTo>
                      <a:pt x="74" y="109"/>
                    </a:lnTo>
                    <a:lnTo>
                      <a:pt x="83" y="116"/>
                    </a:lnTo>
                    <a:lnTo>
                      <a:pt x="105" y="126"/>
                    </a:lnTo>
                    <a:lnTo>
                      <a:pt x="153" y="144"/>
                    </a:lnTo>
                    <a:lnTo>
                      <a:pt x="91" y="117"/>
                    </a:lnTo>
                    <a:lnTo>
                      <a:pt x="80" y="111"/>
                    </a:lnTo>
                    <a:lnTo>
                      <a:pt x="74" y="106"/>
                    </a:lnTo>
                    <a:lnTo>
                      <a:pt x="70" y="100"/>
                    </a:lnTo>
                    <a:lnTo>
                      <a:pt x="72" y="85"/>
                    </a:lnTo>
                    <a:lnTo>
                      <a:pt x="74" y="89"/>
                    </a:lnTo>
                    <a:lnTo>
                      <a:pt x="74" y="81"/>
                    </a:lnTo>
                    <a:lnTo>
                      <a:pt x="74" y="78"/>
                    </a:lnTo>
                    <a:lnTo>
                      <a:pt x="80" y="85"/>
                    </a:lnTo>
                    <a:lnTo>
                      <a:pt x="133" y="137"/>
                    </a:lnTo>
                    <a:lnTo>
                      <a:pt x="89" y="95"/>
                    </a:lnTo>
                    <a:lnTo>
                      <a:pt x="83" y="91"/>
                    </a:lnTo>
                    <a:lnTo>
                      <a:pt x="80" y="85"/>
                    </a:lnTo>
                    <a:lnTo>
                      <a:pt x="80" y="70"/>
                    </a:lnTo>
                    <a:lnTo>
                      <a:pt x="83" y="71"/>
                    </a:lnTo>
                    <a:lnTo>
                      <a:pt x="86" y="62"/>
                    </a:lnTo>
                    <a:lnTo>
                      <a:pt x="94" y="65"/>
                    </a:lnTo>
                    <a:lnTo>
                      <a:pt x="135" y="123"/>
                    </a:lnTo>
                    <a:lnTo>
                      <a:pt x="113" y="95"/>
                    </a:lnTo>
                    <a:lnTo>
                      <a:pt x="105" y="83"/>
                    </a:lnTo>
                    <a:lnTo>
                      <a:pt x="94" y="71"/>
                    </a:lnTo>
                    <a:lnTo>
                      <a:pt x="94" y="65"/>
                    </a:lnTo>
                    <a:lnTo>
                      <a:pt x="91" y="53"/>
                    </a:lnTo>
                    <a:lnTo>
                      <a:pt x="97" y="54"/>
                    </a:lnTo>
                    <a:lnTo>
                      <a:pt x="119" y="112"/>
                    </a:lnTo>
                    <a:lnTo>
                      <a:pt x="94" y="50"/>
                    </a:lnTo>
                    <a:lnTo>
                      <a:pt x="94" y="45"/>
                    </a:lnTo>
                    <a:lnTo>
                      <a:pt x="97" y="48"/>
                    </a:lnTo>
                    <a:lnTo>
                      <a:pt x="97" y="36"/>
                    </a:lnTo>
                    <a:lnTo>
                      <a:pt x="102" y="40"/>
                    </a:lnTo>
                    <a:lnTo>
                      <a:pt x="102" y="33"/>
                    </a:lnTo>
                    <a:lnTo>
                      <a:pt x="111" y="37"/>
                    </a:lnTo>
                    <a:lnTo>
                      <a:pt x="122" y="51"/>
                    </a:lnTo>
                    <a:lnTo>
                      <a:pt x="135" y="60"/>
                    </a:lnTo>
                    <a:lnTo>
                      <a:pt x="161" y="74"/>
                    </a:lnTo>
                    <a:lnTo>
                      <a:pt x="175" y="86"/>
                    </a:lnTo>
                    <a:lnTo>
                      <a:pt x="135" y="60"/>
                    </a:lnTo>
                    <a:lnTo>
                      <a:pt x="124" y="53"/>
                    </a:lnTo>
                    <a:lnTo>
                      <a:pt x="113" y="43"/>
                    </a:lnTo>
                    <a:lnTo>
                      <a:pt x="111" y="36"/>
                    </a:lnTo>
                    <a:lnTo>
                      <a:pt x="105" y="24"/>
                    </a:lnTo>
                    <a:lnTo>
                      <a:pt x="108" y="25"/>
                    </a:lnTo>
                    <a:lnTo>
                      <a:pt x="113" y="24"/>
                    </a:lnTo>
                    <a:lnTo>
                      <a:pt x="111" y="18"/>
                    </a:lnTo>
                    <a:lnTo>
                      <a:pt x="116" y="24"/>
                    </a:lnTo>
                    <a:lnTo>
                      <a:pt x="122" y="29"/>
                    </a:lnTo>
                    <a:lnTo>
                      <a:pt x="135" y="35"/>
                    </a:lnTo>
                    <a:lnTo>
                      <a:pt x="156" y="40"/>
                    </a:lnTo>
                    <a:lnTo>
                      <a:pt x="195" y="54"/>
                    </a:lnTo>
                    <a:lnTo>
                      <a:pt x="130" y="33"/>
                    </a:lnTo>
                    <a:lnTo>
                      <a:pt x="122" y="27"/>
                    </a:lnTo>
                    <a:lnTo>
                      <a:pt x="119" y="25"/>
                    </a:lnTo>
                    <a:lnTo>
                      <a:pt x="119" y="10"/>
                    </a:lnTo>
                    <a:lnTo>
                      <a:pt x="124" y="15"/>
                    </a:lnTo>
                    <a:lnTo>
                      <a:pt x="133" y="22"/>
                    </a:lnTo>
                    <a:lnTo>
                      <a:pt x="150" y="33"/>
                    </a:lnTo>
                    <a:lnTo>
                      <a:pt x="172" y="45"/>
                    </a:lnTo>
                    <a:lnTo>
                      <a:pt x="178" y="50"/>
                    </a:lnTo>
                    <a:lnTo>
                      <a:pt x="130" y="22"/>
                    </a:lnTo>
                    <a:lnTo>
                      <a:pt x="124" y="12"/>
                    </a:lnTo>
                    <a:lnTo>
                      <a:pt x="127" y="5"/>
                    </a:lnTo>
                    <a:lnTo>
                      <a:pt x="114" y="1"/>
                    </a:lnTo>
                    <a:lnTo>
                      <a:pt x="110" y="2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6" name="Freeform 52"/>
              <p:cNvSpPr>
                <a:spLocks/>
              </p:cNvSpPr>
              <p:nvPr/>
            </p:nvSpPr>
            <p:spPr bwMode="ltGray">
              <a:xfrm>
                <a:off x="921" y="3984"/>
                <a:ext cx="148" cy="160"/>
              </a:xfrm>
              <a:custGeom>
                <a:avLst/>
                <a:gdLst>
                  <a:gd name="T0" fmla="*/ 34 w 148"/>
                  <a:gd name="T1" fmla="*/ 159 h 160"/>
                  <a:gd name="T2" fmla="*/ 5 w 148"/>
                  <a:gd name="T3" fmla="*/ 91 h 160"/>
                  <a:gd name="T4" fmla="*/ 2 w 148"/>
                  <a:gd name="T5" fmla="*/ 88 h 160"/>
                  <a:gd name="T6" fmla="*/ 0 w 148"/>
                  <a:gd name="T7" fmla="*/ 82 h 160"/>
                  <a:gd name="T8" fmla="*/ 0 w 148"/>
                  <a:gd name="T9" fmla="*/ 76 h 160"/>
                  <a:gd name="T10" fmla="*/ 0 w 148"/>
                  <a:gd name="T11" fmla="*/ 71 h 160"/>
                  <a:gd name="T12" fmla="*/ 0 w 148"/>
                  <a:gd name="T13" fmla="*/ 64 h 160"/>
                  <a:gd name="T14" fmla="*/ 4 w 148"/>
                  <a:gd name="T15" fmla="*/ 54 h 160"/>
                  <a:gd name="T16" fmla="*/ 20 w 148"/>
                  <a:gd name="T17" fmla="*/ 17 h 160"/>
                  <a:gd name="T18" fmla="*/ 24 w 148"/>
                  <a:gd name="T19" fmla="*/ 14 h 160"/>
                  <a:gd name="T20" fmla="*/ 31 w 148"/>
                  <a:gd name="T21" fmla="*/ 8 h 160"/>
                  <a:gd name="T22" fmla="*/ 39 w 148"/>
                  <a:gd name="T23" fmla="*/ 3 h 160"/>
                  <a:gd name="T24" fmla="*/ 51 w 148"/>
                  <a:gd name="T25" fmla="*/ 0 h 160"/>
                  <a:gd name="T26" fmla="*/ 61 w 148"/>
                  <a:gd name="T27" fmla="*/ 0 h 160"/>
                  <a:gd name="T28" fmla="*/ 69 w 148"/>
                  <a:gd name="T29" fmla="*/ 2 h 160"/>
                  <a:gd name="T30" fmla="*/ 79 w 148"/>
                  <a:gd name="T31" fmla="*/ 5 h 160"/>
                  <a:gd name="T32" fmla="*/ 92 w 148"/>
                  <a:gd name="T33" fmla="*/ 11 h 160"/>
                  <a:gd name="T34" fmla="*/ 106 w 148"/>
                  <a:gd name="T35" fmla="*/ 19 h 160"/>
                  <a:gd name="T36" fmla="*/ 114 w 148"/>
                  <a:gd name="T37" fmla="*/ 24 h 160"/>
                  <a:gd name="T38" fmla="*/ 120 w 148"/>
                  <a:gd name="T39" fmla="*/ 31 h 160"/>
                  <a:gd name="T40" fmla="*/ 123 w 148"/>
                  <a:gd name="T41" fmla="*/ 35 h 160"/>
                  <a:gd name="T42" fmla="*/ 136 w 148"/>
                  <a:gd name="T43" fmla="*/ 55 h 160"/>
                  <a:gd name="T44" fmla="*/ 136 w 148"/>
                  <a:gd name="T45" fmla="*/ 57 h 160"/>
                  <a:gd name="T46" fmla="*/ 139 w 148"/>
                  <a:gd name="T47" fmla="*/ 65 h 160"/>
                  <a:gd name="T48" fmla="*/ 141 w 148"/>
                  <a:gd name="T49" fmla="*/ 71 h 160"/>
                  <a:gd name="T50" fmla="*/ 147 w 148"/>
                  <a:gd name="T51" fmla="*/ 101 h 160"/>
                  <a:gd name="T52" fmla="*/ 138 w 148"/>
                  <a:gd name="T53" fmla="*/ 83 h 160"/>
                  <a:gd name="T54" fmla="*/ 131 w 148"/>
                  <a:gd name="T55" fmla="*/ 70 h 160"/>
                  <a:gd name="T56" fmla="*/ 123 w 148"/>
                  <a:gd name="T57" fmla="*/ 57 h 160"/>
                  <a:gd name="T58" fmla="*/ 113 w 148"/>
                  <a:gd name="T59" fmla="*/ 43 h 160"/>
                  <a:gd name="T60" fmla="*/ 78 w 148"/>
                  <a:gd name="T61" fmla="*/ 12 h 160"/>
                  <a:gd name="T62" fmla="*/ 69 w 148"/>
                  <a:gd name="T63" fmla="*/ 8 h 160"/>
                  <a:gd name="T64" fmla="*/ 61 w 148"/>
                  <a:gd name="T65" fmla="*/ 6 h 160"/>
                  <a:gd name="T66" fmla="*/ 54 w 148"/>
                  <a:gd name="T67" fmla="*/ 6 h 160"/>
                  <a:gd name="T68" fmla="*/ 48 w 148"/>
                  <a:gd name="T69" fmla="*/ 10 h 160"/>
                  <a:gd name="T70" fmla="*/ 38 w 148"/>
                  <a:gd name="T71" fmla="*/ 21 h 160"/>
                  <a:gd name="T72" fmla="*/ 28 w 148"/>
                  <a:gd name="T73" fmla="*/ 57 h 160"/>
                  <a:gd name="T74" fmla="*/ 18 w 148"/>
                  <a:gd name="T75" fmla="*/ 82 h 160"/>
                  <a:gd name="T76" fmla="*/ 17 w 148"/>
                  <a:gd name="T77" fmla="*/ 88 h 160"/>
                  <a:gd name="T78" fmla="*/ 18 w 148"/>
                  <a:gd name="T79" fmla="*/ 94 h 160"/>
                  <a:gd name="T80" fmla="*/ 19 w 148"/>
                  <a:gd name="T81" fmla="*/ 100 h 160"/>
                  <a:gd name="T82" fmla="*/ 27 w 148"/>
                  <a:gd name="T83" fmla="*/ 112 h 160"/>
                  <a:gd name="T84" fmla="*/ 22 w 148"/>
                  <a:gd name="T85" fmla="*/ 101 h 160"/>
                  <a:gd name="T86" fmla="*/ 32 w 148"/>
                  <a:gd name="T87" fmla="*/ 125 h 160"/>
                  <a:gd name="T88" fmla="*/ 38 w 148"/>
                  <a:gd name="T89" fmla="*/ 137 h 160"/>
                  <a:gd name="T90" fmla="*/ 39 w 148"/>
                  <a:gd name="T91" fmla="*/ 147 h 160"/>
                  <a:gd name="T92" fmla="*/ 35 w 148"/>
                  <a:gd name="T93" fmla="*/ 156 h 160"/>
                  <a:gd name="T94" fmla="*/ 34 w 148"/>
                  <a:gd name="T95" fmla="*/ 159 h 1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48" h="160">
                    <a:moveTo>
                      <a:pt x="34" y="159"/>
                    </a:moveTo>
                    <a:lnTo>
                      <a:pt x="5" y="91"/>
                    </a:lnTo>
                    <a:lnTo>
                      <a:pt x="2" y="88"/>
                    </a:lnTo>
                    <a:lnTo>
                      <a:pt x="0" y="82"/>
                    </a:lnTo>
                    <a:lnTo>
                      <a:pt x="0" y="76"/>
                    </a:lnTo>
                    <a:lnTo>
                      <a:pt x="0" y="71"/>
                    </a:lnTo>
                    <a:lnTo>
                      <a:pt x="0" y="64"/>
                    </a:lnTo>
                    <a:lnTo>
                      <a:pt x="4" y="54"/>
                    </a:lnTo>
                    <a:lnTo>
                      <a:pt x="20" y="17"/>
                    </a:lnTo>
                    <a:lnTo>
                      <a:pt x="24" y="14"/>
                    </a:lnTo>
                    <a:lnTo>
                      <a:pt x="31" y="8"/>
                    </a:lnTo>
                    <a:lnTo>
                      <a:pt x="39" y="3"/>
                    </a:lnTo>
                    <a:lnTo>
                      <a:pt x="51" y="0"/>
                    </a:lnTo>
                    <a:lnTo>
                      <a:pt x="61" y="0"/>
                    </a:lnTo>
                    <a:lnTo>
                      <a:pt x="69" y="2"/>
                    </a:lnTo>
                    <a:lnTo>
                      <a:pt x="79" y="5"/>
                    </a:lnTo>
                    <a:lnTo>
                      <a:pt x="92" y="11"/>
                    </a:lnTo>
                    <a:lnTo>
                      <a:pt x="106" y="19"/>
                    </a:lnTo>
                    <a:lnTo>
                      <a:pt x="114" y="24"/>
                    </a:lnTo>
                    <a:lnTo>
                      <a:pt x="120" y="31"/>
                    </a:lnTo>
                    <a:lnTo>
                      <a:pt x="123" y="35"/>
                    </a:lnTo>
                    <a:lnTo>
                      <a:pt x="136" y="55"/>
                    </a:lnTo>
                    <a:lnTo>
                      <a:pt x="136" y="57"/>
                    </a:lnTo>
                    <a:lnTo>
                      <a:pt x="139" y="65"/>
                    </a:lnTo>
                    <a:lnTo>
                      <a:pt x="141" y="71"/>
                    </a:lnTo>
                    <a:lnTo>
                      <a:pt x="147" y="101"/>
                    </a:lnTo>
                    <a:lnTo>
                      <a:pt x="138" y="83"/>
                    </a:lnTo>
                    <a:lnTo>
                      <a:pt x="131" y="70"/>
                    </a:lnTo>
                    <a:lnTo>
                      <a:pt x="123" y="57"/>
                    </a:lnTo>
                    <a:lnTo>
                      <a:pt x="113" y="43"/>
                    </a:lnTo>
                    <a:lnTo>
                      <a:pt x="78" y="12"/>
                    </a:lnTo>
                    <a:lnTo>
                      <a:pt x="69" y="8"/>
                    </a:lnTo>
                    <a:lnTo>
                      <a:pt x="61" y="6"/>
                    </a:lnTo>
                    <a:lnTo>
                      <a:pt x="54" y="6"/>
                    </a:lnTo>
                    <a:lnTo>
                      <a:pt x="48" y="10"/>
                    </a:lnTo>
                    <a:lnTo>
                      <a:pt x="38" y="21"/>
                    </a:lnTo>
                    <a:lnTo>
                      <a:pt x="28" y="57"/>
                    </a:lnTo>
                    <a:lnTo>
                      <a:pt x="18" y="82"/>
                    </a:lnTo>
                    <a:lnTo>
                      <a:pt x="17" y="88"/>
                    </a:lnTo>
                    <a:lnTo>
                      <a:pt x="18" y="94"/>
                    </a:lnTo>
                    <a:lnTo>
                      <a:pt x="19" y="100"/>
                    </a:lnTo>
                    <a:lnTo>
                      <a:pt x="27" y="112"/>
                    </a:lnTo>
                    <a:lnTo>
                      <a:pt x="22" y="101"/>
                    </a:lnTo>
                    <a:lnTo>
                      <a:pt x="32" y="125"/>
                    </a:lnTo>
                    <a:lnTo>
                      <a:pt x="38" y="137"/>
                    </a:lnTo>
                    <a:lnTo>
                      <a:pt x="39" y="147"/>
                    </a:lnTo>
                    <a:lnTo>
                      <a:pt x="35" y="156"/>
                    </a:lnTo>
                    <a:lnTo>
                      <a:pt x="34" y="159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7" name="Freeform 53"/>
              <p:cNvSpPr>
                <a:spLocks/>
              </p:cNvSpPr>
              <p:nvPr/>
            </p:nvSpPr>
            <p:spPr bwMode="ltGray">
              <a:xfrm>
                <a:off x="844" y="3928"/>
                <a:ext cx="164" cy="152"/>
              </a:xfrm>
              <a:custGeom>
                <a:avLst/>
                <a:gdLst>
                  <a:gd name="T0" fmla="*/ 160 w 164"/>
                  <a:gd name="T1" fmla="*/ 23 h 152"/>
                  <a:gd name="T2" fmla="*/ 149 w 164"/>
                  <a:gd name="T3" fmla="*/ 13 h 152"/>
                  <a:gd name="T4" fmla="*/ 143 w 164"/>
                  <a:gd name="T5" fmla="*/ 9 h 152"/>
                  <a:gd name="T6" fmla="*/ 131 w 164"/>
                  <a:gd name="T7" fmla="*/ 6 h 152"/>
                  <a:gd name="T8" fmla="*/ 120 w 164"/>
                  <a:gd name="T9" fmla="*/ 3 h 152"/>
                  <a:gd name="T10" fmla="*/ 105 w 164"/>
                  <a:gd name="T11" fmla="*/ 0 h 152"/>
                  <a:gd name="T12" fmla="*/ 92 w 164"/>
                  <a:gd name="T13" fmla="*/ 0 h 152"/>
                  <a:gd name="T14" fmla="*/ 80 w 164"/>
                  <a:gd name="T15" fmla="*/ 1 h 152"/>
                  <a:gd name="T16" fmla="*/ 66 w 164"/>
                  <a:gd name="T17" fmla="*/ 2 h 152"/>
                  <a:gd name="T18" fmla="*/ 51 w 164"/>
                  <a:gd name="T19" fmla="*/ 5 h 152"/>
                  <a:gd name="T20" fmla="*/ 42 w 164"/>
                  <a:gd name="T21" fmla="*/ 10 h 152"/>
                  <a:gd name="T22" fmla="*/ 32 w 164"/>
                  <a:gd name="T23" fmla="*/ 19 h 152"/>
                  <a:gd name="T24" fmla="*/ 22 w 164"/>
                  <a:gd name="T25" fmla="*/ 25 h 152"/>
                  <a:gd name="T26" fmla="*/ 15 w 164"/>
                  <a:gd name="T27" fmla="*/ 32 h 152"/>
                  <a:gd name="T28" fmla="*/ 5 w 164"/>
                  <a:gd name="T29" fmla="*/ 41 h 152"/>
                  <a:gd name="T30" fmla="*/ 0 w 164"/>
                  <a:gd name="T31" fmla="*/ 58 h 152"/>
                  <a:gd name="T32" fmla="*/ 2 w 164"/>
                  <a:gd name="T33" fmla="*/ 72 h 152"/>
                  <a:gd name="T34" fmla="*/ 9 w 164"/>
                  <a:gd name="T35" fmla="*/ 92 h 152"/>
                  <a:gd name="T36" fmla="*/ 22 w 164"/>
                  <a:gd name="T37" fmla="*/ 109 h 152"/>
                  <a:gd name="T38" fmla="*/ 51 w 164"/>
                  <a:gd name="T39" fmla="*/ 151 h 152"/>
                  <a:gd name="T40" fmla="*/ 40 w 164"/>
                  <a:gd name="T41" fmla="*/ 107 h 152"/>
                  <a:gd name="T42" fmla="*/ 34 w 164"/>
                  <a:gd name="T43" fmla="*/ 91 h 152"/>
                  <a:gd name="T44" fmla="*/ 30 w 164"/>
                  <a:gd name="T45" fmla="*/ 78 h 152"/>
                  <a:gd name="T46" fmla="*/ 28 w 164"/>
                  <a:gd name="T47" fmla="*/ 63 h 152"/>
                  <a:gd name="T48" fmla="*/ 32 w 164"/>
                  <a:gd name="T49" fmla="*/ 48 h 152"/>
                  <a:gd name="T50" fmla="*/ 36 w 164"/>
                  <a:gd name="T51" fmla="*/ 35 h 152"/>
                  <a:gd name="T52" fmla="*/ 44 w 164"/>
                  <a:gd name="T53" fmla="*/ 20 h 152"/>
                  <a:gd name="T54" fmla="*/ 56 w 164"/>
                  <a:gd name="T55" fmla="*/ 13 h 152"/>
                  <a:gd name="T56" fmla="*/ 71 w 164"/>
                  <a:gd name="T57" fmla="*/ 10 h 152"/>
                  <a:gd name="T58" fmla="*/ 111 w 164"/>
                  <a:gd name="T59" fmla="*/ 9 h 152"/>
                  <a:gd name="T60" fmla="*/ 136 w 164"/>
                  <a:gd name="T61" fmla="*/ 14 h 152"/>
                  <a:gd name="T62" fmla="*/ 163 w 164"/>
                  <a:gd name="T63" fmla="*/ 25 h 152"/>
                  <a:gd name="T64" fmla="*/ 160 w 164"/>
                  <a:gd name="T65" fmla="*/ 23 h 1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64" h="152">
                    <a:moveTo>
                      <a:pt x="160" y="23"/>
                    </a:moveTo>
                    <a:lnTo>
                      <a:pt x="149" y="13"/>
                    </a:lnTo>
                    <a:lnTo>
                      <a:pt x="143" y="9"/>
                    </a:lnTo>
                    <a:lnTo>
                      <a:pt x="131" y="6"/>
                    </a:lnTo>
                    <a:lnTo>
                      <a:pt x="120" y="3"/>
                    </a:lnTo>
                    <a:lnTo>
                      <a:pt x="105" y="0"/>
                    </a:lnTo>
                    <a:lnTo>
                      <a:pt x="92" y="0"/>
                    </a:lnTo>
                    <a:lnTo>
                      <a:pt x="80" y="1"/>
                    </a:lnTo>
                    <a:lnTo>
                      <a:pt x="66" y="2"/>
                    </a:lnTo>
                    <a:lnTo>
                      <a:pt x="51" y="5"/>
                    </a:lnTo>
                    <a:lnTo>
                      <a:pt x="42" y="10"/>
                    </a:lnTo>
                    <a:lnTo>
                      <a:pt x="32" y="19"/>
                    </a:lnTo>
                    <a:lnTo>
                      <a:pt x="22" y="25"/>
                    </a:lnTo>
                    <a:lnTo>
                      <a:pt x="15" y="32"/>
                    </a:lnTo>
                    <a:lnTo>
                      <a:pt x="5" y="41"/>
                    </a:lnTo>
                    <a:lnTo>
                      <a:pt x="0" y="58"/>
                    </a:lnTo>
                    <a:lnTo>
                      <a:pt x="2" y="72"/>
                    </a:lnTo>
                    <a:lnTo>
                      <a:pt x="9" y="92"/>
                    </a:lnTo>
                    <a:lnTo>
                      <a:pt x="22" y="109"/>
                    </a:lnTo>
                    <a:lnTo>
                      <a:pt x="51" y="151"/>
                    </a:lnTo>
                    <a:lnTo>
                      <a:pt x="40" y="107"/>
                    </a:lnTo>
                    <a:lnTo>
                      <a:pt x="34" y="91"/>
                    </a:lnTo>
                    <a:lnTo>
                      <a:pt x="30" y="78"/>
                    </a:lnTo>
                    <a:lnTo>
                      <a:pt x="28" y="63"/>
                    </a:lnTo>
                    <a:lnTo>
                      <a:pt x="32" y="48"/>
                    </a:lnTo>
                    <a:lnTo>
                      <a:pt x="36" y="35"/>
                    </a:lnTo>
                    <a:lnTo>
                      <a:pt x="44" y="20"/>
                    </a:lnTo>
                    <a:lnTo>
                      <a:pt x="56" y="13"/>
                    </a:lnTo>
                    <a:lnTo>
                      <a:pt x="71" y="10"/>
                    </a:lnTo>
                    <a:lnTo>
                      <a:pt x="111" y="9"/>
                    </a:lnTo>
                    <a:lnTo>
                      <a:pt x="136" y="14"/>
                    </a:lnTo>
                    <a:lnTo>
                      <a:pt x="163" y="25"/>
                    </a:lnTo>
                    <a:lnTo>
                      <a:pt x="160" y="23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8" name="Freeform 54"/>
              <p:cNvSpPr>
                <a:spLocks/>
              </p:cNvSpPr>
              <p:nvPr/>
            </p:nvSpPr>
            <p:spPr bwMode="ltGray">
              <a:xfrm>
                <a:off x="961" y="3819"/>
                <a:ext cx="170" cy="148"/>
              </a:xfrm>
              <a:custGeom>
                <a:avLst/>
                <a:gdLst>
                  <a:gd name="T0" fmla="*/ 49 w 170"/>
                  <a:gd name="T1" fmla="*/ 147 h 148"/>
                  <a:gd name="T2" fmla="*/ 37 w 170"/>
                  <a:gd name="T3" fmla="*/ 121 h 148"/>
                  <a:gd name="T4" fmla="*/ 32 w 170"/>
                  <a:gd name="T5" fmla="*/ 111 h 148"/>
                  <a:gd name="T6" fmla="*/ 20 w 170"/>
                  <a:gd name="T7" fmla="*/ 97 h 148"/>
                  <a:gd name="T8" fmla="*/ 8 w 170"/>
                  <a:gd name="T9" fmla="*/ 85 h 148"/>
                  <a:gd name="T10" fmla="*/ 1 w 170"/>
                  <a:gd name="T11" fmla="*/ 77 h 148"/>
                  <a:gd name="T12" fmla="*/ 0 w 170"/>
                  <a:gd name="T13" fmla="*/ 69 h 148"/>
                  <a:gd name="T14" fmla="*/ 2 w 170"/>
                  <a:gd name="T15" fmla="*/ 58 h 148"/>
                  <a:gd name="T16" fmla="*/ 5 w 170"/>
                  <a:gd name="T17" fmla="*/ 48 h 148"/>
                  <a:gd name="T18" fmla="*/ 24 w 170"/>
                  <a:gd name="T19" fmla="*/ 20 h 148"/>
                  <a:gd name="T20" fmla="*/ 32 w 170"/>
                  <a:gd name="T21" fmla="*/ 13 h 148"/>
                  <a:gd name="T22" fmla="*/ 48 w 170"/>
                  <a:gd name="T23" fmla="*/ 6 h 148"/>
                  <a:gd name="T24" fmla="*/ 61 w 170"/>
                  <a:gd name="T25" fmla="*/ 1 h 148"/>
                  <a:gd name="T26" fmla="*/ 78 w 170"/>
                  <a:gd name="T27" fmla="*/ 0 h 148"/>
                  <a:gd name="T28" fmla="*/ 92 w 170"/>
                  <a:gd name="T29" fmla="*/ 2 h 148"/>
                  <a:gd name="T30" fmla="*/ 109 w 170"/>
                  <a:gd name="T31" fmla="*/ 6 h 148"/>
                  <a:gd name="T32" fmla="*/ 126 w 170"/>
                  <a:gd name="T33" fmla="*/ 15 h 148"/>
                  <a:gd name="T34" fmla="*/ 132 w 170"/>
                  <a:gd name="T35" fmla="*/ 21 h 148"/>
                  <a:gd name="T36" fmla="*/ 143 w 170"/>
                  <a:gd name="T37" fmla="*/ 29 h 148"/>
                  <a:gd name="T38" fmla="*/ 152 w 170"/>
                  <a:gd name="T39" fmla="*/ 37 h 148"/>
                  <a:gd name="T40" fmla="*/ 167 w 170"/>
                  <a:gd name="T41" fmla="*/ 76 h 148"/>
                  <a:gd name="T42" fmla="*/ 169 w 170"/>
                  <a:gd name="T43" fmla="*/ 83 h 148"/>
                  <a:gd name="T44" fmla="*/ 166 w 170"/>
                  <a:gd name="T45" fmla="*/ 96 h 148"/>
                  <a:gd name="T46" fmla="*/ 156 w 170"/>
                  <a:gd name="T47" fmla="*/ 132 h 148"/>
                  <a:gd name="T48" fmla="*/ 157 w 170"/>
                  <a:gd name="T49" fmla="*/ 96 h 148"/>
                  <a:gd name="T50" fmla="*/ 152 w 170"/>
                  <a:gd name="T51" fmla="*/ 81 h 148"/>
                  <a:gd name="T52" fmla="*/ 148 w 170"/>
                  <a:gd name="T53" fmla="*/ 72 h 148"/>
                  <a:gd name="T54" fmla="*/ 142 w 170"/>
                  <a:gd name="T55" fmla="*/ 58 h 148"/>
                  <a:gd name="T56" fmla="*/ 134 w 170"/>
                  <a:gd name="T57" fmla="*/ 46 h 148"/>
                  <a:gd name="T58" fmla="*/ 124 w 170"/>
                  <a:gd name="T59" fmla="*/ 34 h 148"/>
                  <a:gd name="T60" fmla="*/ 112 w 170"/>
                  <a:gd name="T61" fmla="*/ 22 h 148"/>
                  <a:gd name="T62" fmla="*/ 102 w 170"/>
                  <a:gd name="T63" fmla="*/ 12 h 148"/>
                  <a:gd name="T64" fmla="*/ 92 w 170"/>
                  <a:gd name="T65" fmla="*/ 6 h 148"/>
                  <a:gd name="T66" fmla="*/ 80 w 170"/>
                  <a:gd name="T67" fmla="*/ 4 h 148"/>
                  <a:gd name="T68" fmla="*/ 68 w 170"/>
                  <a:gd name="T69" fmla="*/ 6 h 148"/>
                  <a:gd name="T70" fmla="*/ 59 w 170"/>
                  <a:gd name="T71" fmla="*/ 11 h 148"/>
                  <a:gd name="T72" fmla="*/ 54 w 170"/>
                  <a:gd name="T73" fmla="*/ 21 h 148"/>
                  <a:gd name="T74" fmla="*/ 54 w 170"/>
                  <a:gd name="T75" fmla="*/ 28 h 148"/>
                  <a:gd name="T76" fmla="*/ 50 w 170"/>
                  <a:gd name="T77" fmla="*/ 42 h 148"/>
                  <a:gd name="T78" fmla="*/ 45 w 170"/>
                  <a:gd name="T79" fmla="*/ 50 h 148"/>
                  <a:gd name="T80" fmla="*/ 34 w 170"/>
                  <a:gd name="T81" fmla="*/ 63 h 148"/>
                  <a:gd name="T82" fmla="*/ 32 w 170"/>
                  <a:gd name="T83" fmla="*/ 69 h 148"/>
                  <a:gd name="T84" fmla="*/ 30 w 170"/>
                  <a:gd name="T85" fmla="*/ 77 h 148"/>
                  <a:gd name="T86" fmla="*/ 30 w 170"/>
                  <a:gd name="T87" fmla="*/ 86 h 148"/>
                  <a:gd name="T88" fmla="*/ 50 w 170"/>
                  <a:gd name="T89" fmla="*/ 119 h 148"/>
                  <a:gd name="T90" fmla="*/ 49 w 170"/>
                  <a:gd name="T91" fmla="*/ 147 h 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170" h="148">
                    <a:moveTo>
                      <a:pt x="49" y="147"/>
                    </a:moveTo>
                    <a:lnTo>
                      <a:pt x="37" y="121"/>
                    </a:lnTo>
                    <a:lnTo>
                      <a:pt x="32" y="111"/>
                    </a:lnTo>
                    <a:lnTo>
                      <a:pt x="20" y="97"/>
                    </a:lnTo>
                    <a:lnTo>
                      <a:pt x="8" y="85"/>
                    </a:lnTo>
                    <a:lnTo>
                      <a:pt x="1" y="77"/>
                    </a:lnTo>
                    <a:lnTo>
                      <a:pt x="0" y="69"/>
                    </a:lnTo>
                    <a:lnTo>
                      <a:pt x="2" y="58"/>
                    </a:lnTo>
                    <a:lnTo>
                      <a:pt x="5" y="48"/>
                    </a:lnTo>
                    <a:lnTo>
                      <a:pt x="24" y="20"/>
                    </a:lnTo>
                    <a:lnTo>
                      <a:pt x="32" y="13"/>
                    </a:lnTo>
                    <a:lnTo>
                      <a:pt x="48" y="6"/>
                    </a:lnTo>
                    <a:lnTo>
                      <a:pt x="61" y="1"/>
                    </a:lnTo>
                    <a:lnTo>
                      <a:pt x="78" y="0"/>
                    </a:lnTo>
                    <a:lnTo>
                      <a:pt x="92" y="2"/>
                    </a:lnTo>
                    <a:lnTo>
                      <a:pt x="109" y="6"/>
                    </a:lnTo>
                    <a:lnTo>
                      <a:pt x="126" y="15"/>
                    </a:lnTo>
                    <a:lnTo>
                      <a:pt x="132" y="21"/>
                    </a:lnTo>
                    <a:lnTo>
                      <a:pt x="143" y="29"/>
                    </a:lnTo>
                    <a:lnTo>
                      <a:pt x="152" y="37"/>
                    </a:lnTo>
                    <a:lnTo>
                      <a:pt x="167" y="76"/>
                    </a:lnTo>
                    <a:lnTo>
                      <a:pt x="169" y="83"/>
                    </a:lnTo>
                    <a:lnTo>
                      <a:pt x="166" y="96"/>
                    </a:lnTo>
                    <a:lnTo>
                      <a:pt x="156" y="132"/>
                    </a:lnTo>
                    <a:lnTo>
                      <a:pt x="157" y="96"/>
                    </a:lnTo>
                    <a:lnTo>
                      <a:pt x="152" y="81"/>
                    </a:lnTo>
                    <a:lnTo>
                      <a:pt x="148" y="72"/>
                    </a:lnTo>
                    <a:lnTo>
                      <a:pt x="142" y="58"/>
                    </a:lnTo>
                    <a:lnTo>
                      <a:pt x="134" y="46"/>
                    </a:lnTo>
                    <a:lnTo>
                      <a:pt x="124" y="34"/>
                    </a:lnTo>
                    <a:lnTo>
                      <a:pt x="112" y="22"/>
                    </a:lnTo>
                    <a:lnTo>
                      <a:pt x="102" y="12"/>
                    </a:lnTo>
                    <a:lnTo>
                      <a:pt x="92" y="6"/>
                    </a:lnTo>
                    <a:lnTo>
                      <a:pt x="80" y="4"/>
                    </a:lnTo>
                    <a:lnTo>
                      <a:pt x="68" y="6"/>
                    </a:lnTo>
                    <a:lnTo>
                      <a:pt x="59" y="11"/>
                    </a:lnTo>
                    <a:lnTo>
                      <a:pt x="54" y="21"/>
                    </a:lnTo>
                    <a:lnTo>
                      <a:pt x="54" y="28"/>
                    </a:lnTo>
                    <a:lnTo>
                      <a:pt x="50" y="42"/>
                    </a:lnTo>
                    <a:lnTo>
                      <a:pt x="45" y="50"/>
                    </a:lnTo>
                    <a:lnTo>
                      <a:pt x="34" y="63"/>
                    </a:lnTo>
                    <a:lnTo>
                      <a:pt x="32" y="69"/>
                    </a:lnTo>
                    <a:lnTo>
                      <a:pt x="30" y="77"/>
                    </a:lnTo>
                    <a:lnTo>
                      <a:pt x="30" y="86"/>
                    </a:lnTo>
                    <a:lnTo>
                      <a:pt x="50" y="119"/>
                    </a:lnTo>
                    <a:lnTo>
                      <a:pt x="49" y="147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9" name="Freeform 55"/>
              <p:cNvSpPr>
                <a:spLocks/>
              </p:cNvSpPr>
              <p:nvPr/>
            </p:nvSpPr>
            <p:spPr bwMode="ltGray">
              <a:xfrm>
                <a:off x="1052" y="3670"/>
                <a:ext cx="225" cy="215"/>
              </a:xfrm>
              <a:custGeom>
                <a:avLst/>
                <a:gdLst>
                  <a:gd name="T0" fmla="*/ 210 w 225"/>
                  <a:gd name="T1" fmla="*/ 5 h 215"/>
                  <a:gd name="T2" fmla="*/ 209 w 225"/>
                  <a:gd name="T3" fmla="*/ 0 h 215"/>
                  <a:gd name="T4" fmla="*/ 193 w 225"/>
                  <a:gd name="T5" fmla="*/ 2 h 215"/>
                  <a:gd name="T6" fmla="*/ 184 w 225"/>
                  <a:gd name="T7" fmla="*/ 7 h 215"/>
                  <a:gd name="T8" fmla="*/ 5 w 225"/>
                  <a:gd name="T9" fmla="*/ 46 h 215"/>
                  <a:gd name="T10" fmla="*/ 164 w 225"/>
                  <a:gd name="T11" fmla="*/ 18 h 215"/>
                  <a:gd name="T12" fmla="*/ 166 w 225"/>
                  <a:gd name="T13" fmla="*/ 24 h 215"/>
                  <a:gd name="T14" fmla="*/ 89 w 225"/>
                  <a:gd name="T15" fmla="*/ 57 h 215"/>
                  <a:gd name="T16" fmla="*/ 185 w 225"/>
                  <a:gd name="T17" fmla="*/ 31 h 215"/>
                  <a:gd name="T18" fmla="*/ 172 w 225"/>
                  <a:gd name="T19" fmla="*/ 42 h 215"/>
                  <a:gd name="T20" fmla="*/ 142 w 225"/>
                  <a:gd name="T21" fmla="*/ 60 h 215"/>
                  <a:gd name="T22" fmla="*/ 49 w 225"/>
                  <a:gd name="T23" fmla="*/ 109 h 215"/>
                  <a:gd name="T24" fmla="*/ 52 w 225"/>
                  <a:gd name="T25" fmla="*/ 105 h 215"/>
                  <a:gd name="T26" fmla="*/ 113 w 225"/>
                  <a:gd name="T27" fmla="*/ 75 h 215"/>
                  <a:gd name="T28" fmla="*/ 161 w 225"/>
                  <a:gd name="T29" fmla="*/ 51 h 215"/>
                  <a:gd name="T30" fmla="*/ 184 w 225"/>
                  <a:gd name="T31" fmla="*/ 40 h 215"/>
                  <a:gd name="T32" fmla="*/ 188 w 225"/>
                  <a:gd name="T33" fmla="*/ 44 h 215"/>
                  <a:gd name="T34" fmla="*/ 161 w 225"/>
                  <a:gd name="T35" fmla="*/ 59 h 215"/>
                  <a:gd name="T36" fmla="*/ 124 w 225"/>
                  <a:gd name="T37" fmla="*/ 79 h 215"/>
                  <a:gd name="T38" fmla="*/ 172 w 225"/>
                  <a:gd name="T39" fmla="*/ 51 h 215"/>
                  <a:gd name="T40" fmla="*/ 188 w 225"/>
                  <a:gd name="T41" fmla="*/ 44 h 215"/>
                  <a:gd name="T42" fmla="*/ 190 w 225"/>
                  <a:gd name="T43" fmla="*/ 52 h 215"/>
                  <a:gd name="T44" fmla="*/ 172 w 225"/>
                  <a:gd name="T45" fmla="*/ 66 h 215"/>
                  <a:gd name="T46" fmla="*/ 124 w 225"/>
                  <a:gd name="T47" fmla="*/ 85 h 215"/>
                  <a:gd name="T48" fmla="*/ 82 w 225"/>
                  <a:gd name="T49" fmla="*/ 102 h 215"/>
                  <a:gd name="T50" fmla="*/ 131 w 225"/>
                  <a:gd name="T51" fmla="*/ 84 h 215"/>
                  <a:gd name="T52" fmla="*/ 180 w 225"/>
                  <a:gd name="T53" fmla="*/ 64 h 215"/>
                  <a:gd name="T54" fmla="*/ 178 w 225"/>
                  <a:gd name="T55" fmla="*/ 71 h 215"/>
                  <a:gd name="T56" fmla="*/ 180 w 225"/>
                  <a:gd name="T57" fmla="*/ 83 h 215"/>
                  <a:gd name="T58" fmla="*/ 172 w 225"/>
                  <a:gd name="T59" fmla="*/ 89 h 215"/>
                  <a:gd name="T60" fmla="*/ 132 w 225"/>
                  <a:gd name="T61" fmla="*/ 105 h 215"/>
                  <a:gd name="T62" fmla="*/ 56 w 225"/>
                  <a:gd name="T63" fmla="*/ 133 h 215"/>
                  <a:gd name="T64" fmla="*/ 67 w 225"/>
                  <a:gd name="T65" fmla="*/ 127 h 215"/>
                  <a:gd name="T66" fmla="*/ 161 w 225"/>
                  <a:gd name="T67" fmla="*/ 94 h 215"/>
                  <a:gd name="T68" fmla="*/ 191 w 225"/>
                  <a:gd name="T69" fmla="*/ 80 h 215"/>
                  <a:gd name="T70" fmla="*/ 115 w 225"/>
                  <a:gd name="T71" fmla="*/ 122 h 215"/>
                  <a:gd name="T72" fmla="*/ 190 w 225"/>
                  <a:gd name="T73" fmla="*/ 92 h 215"/>
                  <a:gd name="T74" fmla="*/ 188 w 225"/>
                  <a:gd name="T75" fmla="*/ 105 h 215"/>
                  <a:gd name="T76" fmla="*/ 150 w 225"/>
                  <a:gd name="T77" fmla="*/ 133 h 215"/>
                  <a:gd name="T78" fmla="*/ 86 w 225"/>
                  <a:gd name="T79" fmla="*/ 154 h 215"/>
                  <a:gd name="T80" fmla="*/ 26 w 225"/>
                  <a:gd name="T81" fmla="*/ 172 h 215"/>
                  <a:gd name="T82" fmla="*/ 117 w 225"/>
                  <a:gd name="T83" fmla="*/ 146 h 215"/>
                  <a:gd name="T84" fmla="*/ 153 w 225"/>
                  <a:gd name="T85" fmla="*/ 131 h 215"/>
                  <a:gd name="T86" fmla="*/ 188 w 225"/>
                  <a:gd name="T87" fmla="*/ 109 h 215"/>
                  <a:gd name="T88" fmla="*/ 184 w 225"/>
                  <a:gd name="T89" fmla="*/ 119 h 215"/>
                  <a:gd name="T90" fmla="*/ 182 w 225"/>
                  <a:gd name="T91" fmla="*/ 129 h 215"/>
                  <a:gd name="T92" fmla="*/ 184 w 225"/>
                  <a:gd name="T93" fmla="*/ 138 h 215"/>
                  <a:gd name="T94" fmla="*/ 150 w 225"/>
                  <a:gd name="T95" fmla="*/ 157 h 215"/>
                  <a:gd name="T96" fmla="*/ 88 w 225"/>
                  <a:gd name="T97" fmla="*/ 174 h 215"/>
                  <a:gd name="T98" fmla="*/ 92 w 225"/>
                  <a:gd name="T99" fmla="*/ 173 h 215"/>
                  <a:gd name="T100" fmla="*/ 169 w 225"/>
                  <a:gd name="T101" fmla="*/ 150 h 215"/>
                  <a:gd name="T102" fmla="*/ 165 w 225"/>
                  <a:gd name="T103" fmla="*/ 156 h 215"/>
                  <a:gd name="T104" fmla="*/ 169 w 225"/>
                  <a:gd name="T105" fmla="*/ 159 h 215"/>
                  <a:gd name="T106" fmla="*/ 172 w 225"/>
                  <a:gd name="T107" fmla="*/ 165 h 215"/>
                  <a:gd name="T108" fmla="*/ 135 w 225"/>
                  <a:gd name="T109" fmla="*/ 181 h 215"/>
                  <a:gd name="T110" fmla="*/ 93 w 225"/>
                  <a:gd name="T111" fmla="*/ 185 h 215"/>
                  <a:gd name="T112" fmla="*/ 169 w 225"/>
                  <a:gd name="T113" fmla="*/ 170 h 215"/>
                  <a:gd name="T114" fmla="*/ 165 w 225"/>
                  <a:gd name="T115" fmla="*/ 178 h 215"/>
                  <a:gd name="T116" fmla="*/ 170 w 225"/>
                  <a:gd name="T117" fmla="*/ 184 h 215"/>
                  <a:gd name="T118" fmla="*/ 82 w 225"/>
                  <a:gd name="T119" fmla="*/ 214 h 215"/>
                  <a:gd name="T120" fmla="*/ 166 w 225"/>
                  <a:gd name="T121" fmla="*/ 191 h 215"/>
                  <a:gd name="T122" fmla="*/ 183 w 225"/>
                  <a:gd name="T123" fmla="*/ 182 h 215"/>
                  <a:gd name="T124" fmla="*/ 194 w 225"/>
                  <a:gd name="T125" fmla="*/ 175 h 2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225" h="215">
                    <a:moveTo>
                      <a:pt x="207" y="16"/>
                    </a:moveTo>
                    <a:lnTo>
                      <a:pt x="210" y="5"/>
                    </a:lnTo>
                    <a:lnTo>
                      <a:pt x="224" y="4"/>
                    </a:lnTo>
                    <a:lnTo>
                      <a:pt x="209" y="0"/>
                    </a:lnTo>
                    <a:lnTo>
                      <a:pt x="203" y="0"/>
                    </a:lnTo>
                    <a:lnTo>
                      <a:pt x="193" y="2"/>
                    </a:lnTo>
                    <a:lnTo>
                      <a:pt x="193" y="5"/>
                    </a:lnTo>
                    <a:lnTo>
                      <a:pt x="184" y="7"/>
                    </a:lnTo>
                    <a:lnTo>
                      <a:pt x="109" y="37"/>
                    </a:lnTo>
                    <a:lnTo>
                      <a:pt x="5" y="46"/>
                    </a:lnTo>
                    <a:lnTo>
                      <a:pt x="107" y="37"/>
                    </a:lnTo>
                    <a:lnTo>
                      <a:pt x="164" y="18"/>
                    </a:lnTo>
                    <a:lnTo>
                      <a:pt x="184" y="16"/>
                    </a:lnTo>
                    <a:lnTo>
                      <a:pt x="166" y="24"/>
                    </a:lnTo>
                    <a:lnTo>
                      <a:pt x="184" y="24"/>
                    </a:lnTo>
                    <a:lnTo>
                      <a:pt x="89" y="57"/>
                    </a:lnTo>
                    <a:lnTo>
                      <a:pt x="153" y="37"/>
                    </a:lnTo>
                    <a:lnTo>
                      <a:pt x="185" y="31"/>
                    </a:lnTo>
                    <a:lnTo>
                      <a:pt x="184" y="35"/>
                    </a:lnTo>
                    <a:lnTo>
                      <a:pt x="172" y="42"/>
                    </a:lnTo>
                    <a:lnTo>
                      <a:pt x="164" y="48"/>
                    </a:lnTo>
                    <a:lnTo>
                      <a:pt x="142" y="60"/>
                    </a:lnTo>
                    <a:lnTo>
                      <a:pt x="101" y="83"/>
                    </a:lnTo>
                    <a:lnTo>
                      <a:pt x="49" y="109"/>
                    </a:lnTo>
                    <a:lnTo>
                      <a:pt x="7" y="127"/>
                    </a:lnTo>
                    <a:lnTo>
                      <a:pt x="52" y="105"/>
                    </a:lnTo>
                    <a:lnTo>
                      <a:pt x="79" y="92"/>
                    </a:lnTo>
                    <a:lnTo>
                      <a:pt x="113" y="75"/>
                    </a:lnTo>
                    <a:lnTo>
                      <a:pt x="131" y="64"/>
                    </a:lnTo>
                    <a:lnTo>
                      <a:pt x="161" y="51"/>
                    </a:lnTo>
                    <a:lnTo>
                      <a:pt x="172" y="46"/>
                    </a:lnTo>
                    <a:lnTo>
                      <a:pt x="184" y="40"/>
                    </a:lnTo>
                    <a:lnTo>
                      <a:pt x="177" y="40"/>
                    </a:lnTo>
                    <a:lnTo>
                      <a:pt x="188" y="44"/>
                    </a:lnTo>
                    <a:lnTo>
                      <a:pt x="177" y="48"/>
                    </a:lnTo>
                    <a:lnTo>
                      <a:pt x="161" y="59"/>
                    </a:lnTo>
                    <a:lnTo>
                      <a:pt x="144" y="70"/>
                    </a:lnTo>
                    <a:lnTo>
                      <a:pt x="124" y="79"/>
                    </a:lnTo>
                    <a:lnTo>
                      <a:pt x="158" y="60"/>
                    </a:lnTo>
                    <a:lnTo>
                      <a:pt x="172" y="51"/>
                    </a:lnTo>
                    <a:lnTo>
                      <a:pt x="184" y="44"/>
                    </a:lnTo>
                    <a:lnTo>
                      <a:pt x="188" y="44"/>
                    </a:lnTo>
                    <a:lnTo>
                      <a:pt x="180" y="54"/>
                    </a:lnTo>
                    <a:lnTo>
                      <a:pt x="190" y="52"/>
                    </a:lnTo>
                    <a:lnTo>
                      <a:pt x="184" y="59"/>
                    </a:lnTo>
                    <a:lnTo>
                      <a:pt x="172" y="66"/>
                    </a:lnTo>
                    <a:lnTo>
                      <a:pt x="150" y="77"/>
                    </a:lnTo>
                    <a:lnTo>
                      <a:pt x="124" y="85"/>
                    </a:lnTo>
                    <a:lnTo>
                      <a:pt x="101" y="94"/>
                    </a:lnTo>
                    <a:lnTo>
                      <a:pt x="82" y="102"/>
                    </a:lnTo>
                    <a:lnTo>
                      <a:pt x="93" y="97"/>
                    </a:lnTo>
                    <a:lnTo>
                      <a:pt x="131" y="84"/>
                    </a:lnTo>
                    <a:lnTo>
                      <a:pt x="172" y="68"/>
                    </a:lnTo>
                    <a:lnTo>
                      <a:pt x="180" y="64"/>
                    </a:lnTo>
                    <a:lnTo>
                      <a:pt x="188" y="59"/>
                    </a:lnTo>
                    <a:lnTo>
                      <a:pt x="178" y="71"/>
                    </a:lnTo>
                    <a:lnTo>
                      <a:pt x="194" y="66"/>
                    </a:lnTo>
                    <a:lnTo>
                      <a:pt x="180" y="83"/>
                    </a:lnTo>
                    <a:lnTo>
                      <a:pt x="177" y="86"/>
                    </a:lnTo>
                    <a:lnTo>
                      <a:pt x="172" y="89"/>
                    </a:lnTo>
                    <a:lnTo>
                      <a:pt x="153" y="97"/>
                    </a:lnTo>
                    <a:lnTo>
                      <a:pt x="132" y="105"/>
                    </a:lnTo>
                    <a:lnTo>
                      <a:pt x="92" y="120"/>
                    </a:lnTo>
                    <a:lnTo>
                      <a:pt x="56" y="133"/>
                    </a:lnTo>
                    <a:lnTo>
                      <a:pt x="0" y="151"/>
                    </a:lnTo>
                    <a:lnTo>
                      <a:pt x="67" y="127"/>
                    </a:lnTo>
                    <a:lnTo>
                      <a:pt x="135" y="103"/>
                    </a:lnTo>
                    <a:lnTo>
                      <a:pt x="161" y="94"/>
                    </a:lnTo>
                    <a:lnTo>
                      <a:pt x="177" y="83"/>
                    </a:lnTo>
                    <a:lnTo>
                      <a:pt x="191" y="80"/>
                    </a:lnTo>
                    <a:lnTo>
                      <a:pt x="193" y="80"/>
                    </a:lnTo>
                    <a:lnTo>
                      <a:pt x="115" y="122"/>
                    </a:lnTo>
                    <a:lnTo>
                      <a:pt x="176" y="93"/>
                    </a:lnTo>
                    <a:lnTo>
                      <a:pt x="190" y="92"/>
                    </a:lnTo>
                    <a:lnTo>
                      <a:pt x="173" y="108"/>
                    </a:lnTo>
                    <a:lnTo>
                      <a:pt x="188" y="105"/>
                    </a:lnTo>
                    <a:lnTo>
                      <a:pt x="165" y="121"/>
                    </a:lnTo>
                    <a:lnTo>
                      <a:pt x="150" y="133"/>
                    </a:lnTo>
                    <a:lnTo>
                      <a:pt x="124" y="142"/>
                    </a:lnTo>
                    <a:lnTo>
                      <a:pt x="86" y="154"/>
                    </a:lnTo>
                    <a:lnTo>
                      <a:pt x="52" y="165"/>
                    </a:lnTo>
                    <a:lnTo>
                      <a:pt x="26" y="172"/>
                    </a:lnTo>
                    <a:lnTo>
                      <a:pt x="7" y="176"/>
                    </a:lnTo>
                    <a:lnTo>
                      <a:pt x="117" y="146"/>
                    </a:lnTo>
                    <a:lnTo>
                      <a:pt x="142" y="138"/>
                    </a:lnTo>
                    <a:lnTo>
                      <a:pt x="153" y="131"/>
                    </a:lnTo>
                    <a:lnTo>
                      <a:pt x="171" y="120"/>
                    </a:lnTo>
                    <a:lnTo>
                      <a:pt x="188" y="109"/>
                    </a:lnTo>
                    <a:lnTo>
                      <a:pt x="170" y="124"/>
                    </a:lnTo>
                    <a:lnTo>
                      <a:pt x="184" y="119"/>
                    </a:lnTo>
                    <a:lnTo>
                      <a:pt x="169" y="132"/>
                    </a:lnTo>
                    <a:lnTo>
                      <a:pt x="182" y="129"/>
                    </a:lnTo>
                    <a:lnTo>
                      <a:pt x="167" y="143"/>
                    </a:lnTo>
                    <a:lnTo>
                      <a:pt x="184" y="138"/>
                    </a:lnTo>
                    <a:lnTo>
                      <a:pt x="169" y="146"/>
                    </a:lnTo>
                    <a:lnTo>
                      <a:pt x="150" y="157"/>
                    </a:lnTo>
                    <a:lnTo>
                      <a:pt x="135" y="160"/>
                    </a:lnTo>
                    <a:lnTo>
                      <a:pt x="88" y="174"/>
                    </a:lnTo>
                    <a:lnTo>
                      <a:pt x="45" y="181"/>
                    </a:lnTo>
                    <a:lnTo>
                      <a:pt x="92" y="173"/>
                    </a:lnTo>
                    <a:lnTo>
                      <a:pt x="131" y="161"/>
                    </a:lnTo>
                    <a:lnTo>
                      <a:pt x="169" y="150"/>
                    </a:lnTo>
                    <a:lnTo>
                      <a:pt x="180" y="144"/>
                    </a:lnTo>
                    <a:lnTo>
                      <a:pt x="165" y="156"/>
                    </a:lnTo>
                    <a:lnTo>
                      <a:pt x="177" y="154"/>
                    </a:lnTo>
                    <a:lnTo>
                      <a:pt x="169" y="159"/>
                    </a:lnTo>
                    <a:lnTo>
                      <a:pt x="166" y="167"/>
                    </a:lnTo>
                    <a:lnTo>
                      <a:pt x="172" y="165"/>
                    </a:lnTo>
                    <a:lnTo>
                      <a:pt x="163" y="171"/>
                    </a:lnTo>
                    <a:lnTo>
                      <a:pt x="135" y="181"/>
                    </a:lnTo>
                    <a:lnTo>
                      <a:pt x="117" y="183"/>
                    </a:lnTo>
                    <a:lnTo>
                      <a:pt x="93" y="185"/>
                    </a:lnTo>
                    <a:lnTo>
                      <a:pt x="139" y="180"/>
                    </a:lnTo>
                    <a:lnTo>
                      <a:pt x="169" y="170"/>
                    </a:lnTo>
                    <a:lnTo>
                      <a:pt x="177" y="163"/>
                    </a:lnTo>
                    <a:lnTo>
                      <a:pt x="165" y="178"/>
                    </a:lnTo>
                    <a:lnTo>
                      <a:pt x="177" y="175"/>
                    </a:lnTo>
                    <a:lnTo>
                      <a:pt x="170" y="184"/>
                    </a:lnTo>
                    <a:lnTo>
                      <a:pt x="158" y="195"/>
                    </a:lnTo>
                    <a:lnTo>
                      <a:pt x="82" y="214"/>
                    </a:lnTo>
                    <a:lnTo>
                      <a:pt x="158" y="197"/>
                    </a:lnTo>
                    <a:lnTo>
                      <a:pt x="166" y="191"/>
                    </a:lnTo>
                    <a:lnTo>
                      <a:pt x="170" y="187"/>
                    </a:lnTo>
                    <a:lnTo>
                      <a:pt x="183" y="182"/>
                    </a:lnTo>
                    <a:lnTo>
                      <a:pt x="191" y="191"/>
                    </a:lnTo>
                    <a:lnTo>
                      <a:pt x="194" y="175"/>
                    </a:lnTo>
                    <a:lnTo>
                      <a:pt x="207" y="16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0" name="Freeform 56"/>
              <p:cNvSpPr>
                <a:spLocks/>
              </p:cNvSpPr>
              <p:nvPr/>
            </p:nvSpPr>
            <p:spPr bwMode="ltGray">
              <a:xfrm>
                <a:off x="1243" y="3670"/>
                <a:ext cx="217" cy="217"/>
              </a:xfrm>
              <a:custGeom>
                <a:avLst/>
                <a:gdLst>
                  <a:gd name="T0" fmla="*/ 1 w 217"/>
                  <a:gd name="T1" fmla="*/ 178 h 217"/>
                  <a:gd name="T2" fmla="*/ 8 w 217"/>
                  <a:gd name="T3" fmla="*/ 171 h 217"/>
                  <a:gd name="T4" fmla="*/ 62 w 217"/>
                  <a:gd name="T5" fmla="*/ 216 h 217"/>
                  <a:gd name="T6" fmla="*/ 19 w 217"/>
                  <a:gd name="T7" fmla="*/ 172 h 217"/>
                  <a:gd name="T8" fmla="*/ 24 w 217"/>
                  <a:gd name="T9" fmla="*/ 167 h 217"/>
                  <a:gd name="T10" fmla="*/ 76 w 217"/>
                  <a:gd name="T11" fmla="*/ 199 h 217"/>
                  <a:gd name="T12" fmla="*/ 21 w 217"/>
                  <a:gd name="T13" fmla="*/ 165 h 217"/>
                  <a:gd name="T14" fmla="*/ 29 w 217"/>
                  <a:gd name="T15" fmla="*/ 158 h 217"/>
                  <a:gd name="T16" fmla="*/ 35 w 217"/>
                  <a:gd name="T17" fmla="*/ 150 h 217"/>
                  <a:gd name="T18" fmla="*/ 32 w 217"/>
                  <a:gd name="T19" fmla="*/ 144 h 217"/>
                  <a:gd name="T20" fmla="*/ 39 w 217"/>
                  <a:gd name="T21" fmla="*/ 142 h 217"/>
                  <a:gd name="T22" fmla="*/ 35 w 217"/>
                  <a:gd name="T23" fmla="*/ 141 h 217"/>
                  <a:gd name="T24" fmla="*/ 35 w 217"/>
                  <a:gd name="T25" fmla="*/ 133 h 217"/>
                  <a:gd name="T26" fmla="*/ 39 w 217"/>
                  <a:gd name="T27" fmla="*/ 128 h 217"/>
                  <a:gd name="T28" fmla="*/ 102 w 217"/>
                  <a:gd name="T29" fmla="*/ 166 h 217"/>
                  <a:gd name="T30" fmla="*/ 35 w 217"/>
                  <a:gd name="T31" fmla="*/ 126 h 217"/>
                  <a:gd name="T32" fmla="*/ 42 w 217"/>
                  <a:gd name="T33" fmla="*/ 126 h 217"/>
                  <a:gd name="T34" fmla="*/ 42 w 217"/>
                  <a:gd name="T35" fmla="*/ 114 h 217"/>
                  <a:gd name="T36" fmla="*/ 123 w 217"/>
                  <a:gd name="T37" fmla="*/ 141 h 217"/>
                  <a:gd name="T38" fmla="*/ 59 w 217"/>
                  <a:gd name="T39" fmla="*/ 123 h 217"/>
                  <a:gd name="T40" fmla="*/ 37 w 217"/>
                  <a:gd name="T41" fmla="*/ 107 h 217"/>
                  <a:gd name="T42" fmla="*/ 39 w 217"/>
                  <a:gd name="T43" fmla="*/ 101 h 217"/>
                  <a:gd name="T44" fmla="*/ 53 w 217"/>
                  <a:gd name="T45" fmla="*/ 106 h 217"/>
                  <a:gd name="T46" fmla="*/ 54 w 217"/>
                  <a:gd name="T47" fmla="*/ 100 h 217"/>
                  <a:gd name="T48" fmla="*/ 113 w 217"/>
                  <a:gd name="T49" fmla="*/ 112 h 217"/>
                  <a:gd name="T50" fmla="*/ 91 w 217"/>
                  <a:gd name="T51" fmla="*/ 105 h 217"/>
                  <a:gd name="T52" fmla="*/ 45 w 217"/>
                  <a:gd name="T53" fmla="*/ 90 h 217"/>
                  <a:gd name="T54" fmla="*/ 42 w 217"/>
                  <a:gd name="T55" fmla="*/ 81 h 217"/>
                  <a:gd name="T56" fmla="*/ 46 w 217"/>
                  <a:gd name="T57" fmla="*/ 75 h 217"/>
                  <a:gd name="T58" fmla="*/ 62 w 217"/>
                  <a:gd name="T59" fmla="*/ 79 h 217"/>
                  <a:gd name="T60" fmla="*/ 59 w 217"/>
                  <a:gd name="T61" fmla="*/ 69 h 217"/>
                  <a:gd name="T62" fmla="*/ 54 w 217"/>
                  <a:gd name="T63" fmla="*/ 62 h 217"/>
                  <a:gd name="T64" fmla="*/ 58 w 217"/>
                  <a:gd name="T65" fmla="*/ 58 h 217"/>
                  <a:gd name="T66" fmla="*/ 120 w 217"/>
                  <a:gd name="T67" fmla="*/ 76 h 217"/>
                  <a:gd name="T68" fmla="*/ 193 w 217"/>
                  <a:gd name="T69" fmla="*/ 90 h 217"/>
                  <a:gd name="T70" fmla="*/ 91 w 217"/>
                  <a:gd name="T71" fmla="*/ 68 h 217"/>
                  <a:gd name="T72" fmla="*/ 58 w 217"/>
                  <a:gd name="T73" fmla="*/ 58 h 217"/>
                  <a:gd name="T74" fmla="*/ 62 w 217"/>
                  <a:gd name="T75" fmla="*/ 53 h 217"/>
                  <a:gd name="T76" fmla="*/ 56 w 217"/>
                  <a:gd name="T77" fmla="*/ 41 h 217"/>
                  <a:gd name="T78" fmla="*/ 58 w 217"/>
                  <a:gd name="T79" fmla="*/ 32 h 217"/>
                  <a:gd name="T80" fmla="*/ 91 w 217"/>
                  <a:gd name="T81" fmla="*/ 43 h 217"/>
                  <a:gd name="T82" fmla="*/ 84 w 217"/>
                  <a:gd name="T83" fmla="*/ 40 h 217"/>
                  <a:gd name="T84" fmla="*/ 62 w 217"/>
                  <a:gd name="T85" fmla="*/ 32 h 217"/>
                  <a:gd name="T86" fmla="*/ 58 w 217"/>
                  <a:gd name="T87" fmla="*/ 29 h 217"/>
                  <a:gd name="T88" fmla="*/ 46 w 217"/>
                  <a:gd name="T89" fmla="*/ 23 h 217"/>
                  <a:gd name="T90" fmla="*/ 113 w 217"/>
                  <a:gd name="T91" fmla="*/ 33 h 217"/>
                  <a:gd name="T92" fmla="*/ 46 w 217"/>
                  <a:gd name="T93" fmla="*/ 16 h 217"/>
                  <a:gd name="T94" fmla="*/ 125 w 217"/>
                  <a:gd name="T95" fmla="*/ 16 h 217"/>
                  <a:gd name="T96" fmla="*/ 159 w 217"/>
                  <a:gd name="T97" fmla="*/ 13 h 217"/>
                  <a:gd name="T98" fmla="*/ 58 w 217"/>
                  <a:gd name="T99" fmla="*/ 16 h 217"/>
                  <a:gd name="T100" fmla="*/ 42 w 217"/>
                  <a:gd name="T101" fmla="*/ 6 h 217"/>
                  <a:gd name="T102" fmla="*/ 20 w 217"/>
                  <a:gd name="T103" fmla="*/ 2 h 217"/>
                  <a:gd name="T104" fmla="*/ 0 w 217"/>
                  <a:gd name="T105" fmla="*/ 188 h 2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217" h="217">
                    <a:moveTo>
                      <a:pt x="0" y="188"/>
                    </a:moveTo>
                    <a:lnTo>
                      <a:pt x="1" y="178"/>
                    </a:lnTo>
                    <a:lnTo>
                      <a:pt x="13" y="183"/>
                    </a:lnTo>
                    <a:lnTo>
                      <a:pt x="8" y="171"/>
                    </a:lnTo>
                    <a:lnTo>
                      <a:pt x="20" y="172"/>
                    </a:lnTo>
                    <a:lnTo>
                      <a:pt x="62" y="216"/>
                    </a:lnTo>
                    <a:lnTo>
                      <a:pt x="24" y="178"/>
                    </a:lnTo>
                    <a:lnTo>
                      <a:pt x="19" y="172"/>
                    </a:lnTo>
                    <a:lnTo>
                      <a:pt x="16" y="166"/>
                    </a:lnTo>
                    <a:lnTo>
                      <a:pt x="24" y="167"/>
                    </a:lnTo>
                    <a:lnTo>
                      <a:pt x="48" y="179"/>
                    </a:lnTo>
                    <a:lnTo>
                      <a:pt x="76" y="199"/>
                    </a:lnTo>
                    <a:lnTo>
                      <a:pt x="35" y="172"/>
                    </a:lnTo>
                    <a:lnTo>
                      <a:pt x="21" y="165"/>
                    </a:lnTo>
                    <a:lnTo>
                      <a:pt x="20" y="155"/>
                    </a:lnTo>
                    <a:lnTo>
                      <a:pt x="29" y="158"/>
                    </a:lnTo>
                    <a:lnTo>
                      <a:pt x="27" y="147"/>
                    </a:lnTo>
                    <a:lnTo>
                      <a:pt x="35" y="150"/>
                    </a:lnTo>
                    <a:lnTo>
                      <a:pt x="72" y="189"/>
                    </a:lnTo>
                    <a:lnTo>
                      <a:pt x="32" y="144"/>
                    </a:lnTo>
                    <a:lnTo>
                      <a:pt x="27" y="137"/>
                    </a:lnTo>
                    <a:lnTo>
                      <a:pt x="39" y="142"/>
                    </a:lnTo>
                    <a:lnTo>
                      <a:pt x="69" y="164"/>
                    </a:lnTo>
                    <a:lnTo>
                      <a:pt x="35" y="141"/>
                    </a:lnTo>
                    <a:lnTo>
                      <a:pt x="24" y="129"/>
                    </a:lnTo>
                    <a:lnTo>
                      <a:pt x="35" y="133"/>
                    </a:lnTo>
                    <a:lnTo>
                      <a:pt x="27" y="126"/>
                    </a:lnTo>
                    <a:lnTo>
                      <a:pt x="39" y="128"/>
                    </a:lnTo>
                    <a:lnTo>
                      <a:pt x="49" y="141"/>
                    </a:lnTo>
                    <a:lnTo>
                      <a:pt x="102" y="166"/>
                    </a:lnTo>
                    <a:lnTo>
                      <a:pt x="46" y="137"/>
                    </a:lnTo>
                    <a:lnTo>
                      <a:pt x="35" y="126"/>
                    </a:lnTo>
                    <a:lnTo>
                      <a:pt x="32" y="120"/>
                    </a:lnTo>
                    <a:lnTo>
                      <a:pt x="42" y="126"/>
                    </a:lnTo>
                    <a:lnTo>
                      <a:pt x="35" y="113"/>
                    </a:lnTo>
                    <a:lnTo>
                      <a:pt x="42" y="114"/>
                    </a:lnTo>
                    <a:lnTo>
                      <a:pt x="48" y="121"/>
                    </a:lnTo>
                    <a:lnTo>
                      <a:pt x="123" y="141"/>
                    </a:lnTo>
                    <a:lnTo>
                      <a:pt x="83" y="129"/>
                    </a:lnTo>
                    <a:lnTo>
                      <a:pt x="59" y="123"/>
                    </a:lnTo>
                    <a:lnTo>
                      <a:pt x="53" y="120"/>
                    </a:lnTo>
                    <a:lnTo>
                      <a:pt x="37" y="107"/>
                    </a:lnTo>
                    <a:lnTo>
                      <a:pt x="42" y="109"/>
                    </a:lnTo>
                    <a:lnTo>
                      <a:pt x="39" y="101"/>
                    </a:lnTo>
                    <a:lnTo>
                      <a:pt x="37" y="103"/>
                    </a:lnTo>
                    <a:lnTo>
                      <a:pt x="53" y="106"/>
                    </a:lnTo>
                    <a:lnTo>
                      <a:pt x="42" y="98"/>
                    </a:lnTo>
                    <a:lnTo>
                      <a:pt x="54" y="100"/>
                    </a:lnTo>
                    <a:lnTo>
                      <a:pt x="82" y="103"/>
                    </a:lnTo>
                    <a:lnTo>
                      <a:pt x="113" y="112"/>
                    </a:lnTo>
                    <a:lnTo>
                      <a:pt x="189" y="139"/>
                    </a:lnTo>
                    <a:lnTo>
                      <a:pt x="91" y="105"/>
                    </a:lnTo>
                    <a:lnTo>
                      <a:pt x="54" y="98"/>
                    </a:lnTo>
                    <a:lnTo>
                      <a:pt x="45" y="90"/>
                    </a:lnTo>
                    <a:lnTo>
                      <a:pt x="59" y="94"/>
                    </a:lnTo>
                    <a:lnTo>
                      <a:pt x="42" y="81"/>
                    </a:lnTo>
                    <a:lnTo>
                      <a:pt x="54" y="82"/>
                    </a:lnTo>
                    <a:lnTo>
                      <a:pt x="46" y="75"/>
                    </a:lnTo>
                    <a:lnTo>
                      <a:pt x="48" y="73"/>
                    </a:lnTo>
                    <a:lnTo>
                      <a:pt x="62" y="79"/>
                    </a:lnTo>
                    <a:lnTo>
                      <a:pt x="48" y="69"/>
                    </a:lnTo>
                    <a:lnTo>
                      <a:pt x="59" y="69"/>
                    </a:lnTo>
                    <a:lnTo>
                      <a:pt x="46" y="62"/>
                    </a:lnTo>
                    <a:lnTo>
                      <a:pt x="54" y="62"/>
                    </a:lnTo>
                    <a:lnTo>
                      <a:pt x="46" y="58"/>
                    </a:lnTo>
                    <a:lnTo>
                      <a:pt x="58" y="58"/>
                    </a:lnTo>
                    <a:lnTo>
                      <a:pt x="81" y="67"/>
                    </a:lnTo>
                    <a:lnTo>
                      <a:pt x="120" y="76"/>
                    </a:lnTo>
                    <a:lnTo>
                      <a:pt x="159" y="84"/>
                    </a:lnTo>
                    <a:lnTo>
                      <a:pt x="193" y="90"/>
                    </a:lnTo>
                    <a:lnTo>
                      <a:pt x="110" y="73"/>
                    </a:lnTo>
                    <a:lnTo>
                      <a:pt x="91" y="68"/>
                    </a:lnTo>
                    <a:lnTo>
                      <a:pt x="62" y="61"/>
                    </a:lnTo>
                    <a:lnTo>
                      <a:pt x="58" y="58"/>
                    </a:lnTo>
                    <a:lnTo>
                      <a:pt x="50" y="51"/>
                    </a:lnTo>
                    <a:lnTo>
                      <a:pt x="62" y="53"/>
                    </a:lnTo>
                    <a:lnTo>
                      <a:pt x="48" y="41"/>
                    </a:lnTo>
                    <a:lnTo>
                      <a:pt x="56" y="41"/>
                    </a:lnTo>
                    <a:lnTo>
                      <a:pt x="46" y="32"/>
                    </a:lnTo>
                    <a:lnTo>
                      <a:pt x="58" y="32"/>
                    </a:lnTo>
                    <a:lnTo>
                      <a:pt x="65" y="37"/>
                    </a:lnTo>
                    <a:lnTo>
                      <a:pt x="91" y="43"/>
                    </a:lnTo>
                    <a:lnTo>
                      <a:pt x="167" y="57"/>
                    </a:lnTo>
                    <a:lnTo>
                      <a:pt x="84" y="40"/>
                    </a:lnTo>
                    <a:lnTo>
                      <a:pt x="65" y="36"/>
                    </a:lnTo>
                    <a:lnTo>
                      <a:pt x="62" y="32"/>
                    </a:lnTo>
                    <a:lnTo>
                      <a:pt x="50" y="27"/>
                    </a:lnTo>
                    <a:lnTo>
                      <a:pt x="58" y="29"/>
                    </a:lnTo>
                    <a:lnTo>
                      <a:pt x="39" y="21"/>
                    </a:lnTo>
                    <a:lnTo>
                      <a:pt x="46" y="23"/>
                    </a:lnTo>
                    <a:lnTo>
                      <a:pt x="64" y="23"/>
                    </a:lnTo>
                    <a:lnTo>
                      <a:pt x="113" y="33"/>
                    </a:lnTo>
                    <a:lnTo>
                      <a:pt x="62" y="23"/>
                    </a:lnTo>
                    <a:lnTo>
                      <a:pt x="46" y="16"/>
                    </a:lnTo>
                    <a:lnTo>
                      <a:pt x="62" y="16"/>
                    </a:lnTo>
                    <a:lnTo>
                      <a:pt x="125" y="16"/>
                    </a:lnTo>
                    <a:lnTo>
                      <a:pt x="216" y="8"/>
                    </a:lnTo>
                    <a:lnTo>
                      <a:pt x="159" y="13"/>
                    </a:lnTo>
                    <a:lnTo>
                      <a:pt x="81" y="17"/>
                    </a:lnTo>
                    <a:lnTo>
                      <a:pt x="58" y="16"/>
                    </a:lnTo>
                    <a:lnTo>
                      <a:pt x="50" y="12"/>
                    </a:lnTo>
                    <a:lnTo>
                      <a:pt x="42" y="6"/>
                    </a:lnTo>
                    <a:lnTo>
                      <a:pt x="25" y="0"/>
                    </a:lnTo>
                    <a:lnTo>
                      <a:pt x="20" y="2"/>
                    </a:lnTo>
                    <a:lnTo>
                      <a:pt x="16" y="0"/>
                    </a:lnTo>
                    <a:lnTo>
                      <a:pt x="0" y="188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1" name="Freeform 57"/>
              <p:cNvSpPr>
                <a:spLocks/>
              </p:cNvSpPr>
              <p:nvPr/>
            </p:nvSpPr>
            <p:spPr bwMode="ltGray">
              <a:xfrm>
                <a:off x="1245" y="3887"/>
                <a:ext cx="58" cy="164"/>
              </a:xfrm>
              <a:custGeom>
                <a:avLst/>
                <a:gdLst>
                  <a:gd name="T0" fmla="*/ 11 w 58"/>
                  <a:gd name="T1" fmla="*/ 0 h 164"/>
                  <a:gd name="T2" fmla="*/ 22 w 58"/>
                  <a:gd name="T3" fmla="*/ 12 h 164"/>
                  <a:gd name="T4" fmla="*/ 34 w 58"/>
                  <a:gd name="T5" fmla="*/ 32 h 164"/>
                  <a:gd name="T6" fmla="*/ 46 w 58"/>
                  <a:gd name="T7" fmla="*/ 59 h 164"/>
                  <a:gd name="T8" fmla="*/ 57 w 58"/>
                  <a:gd name="T9" fmla="*/ 94 h 164"/>
                  <a:gd name="T10" fmla="*/ 57 w 58"/>
                  <a:gd name="T11" fmla="*/ 130 h 164"/>
                  <a:gd name="T12" fmla="*/ 51 w 58"/>
                  <a:gd name="T13" fmla="*/ 163 h 164"/>
                  <a:gd name="T14" fmla="*/ 46 w 58"/>
                  <a:gd name="T15" fmla="*/ 163 h 164"/>
                  <a:gd name="T16" fmla="*/ 51 w 58"/>
                  <a:gd name="T17" fmla="*/ 130 h 164"/>
                  <a:gd name="T18" fmla="*/ 51 w 58"/>
                  <a:gd name="T19" fmla="*/ 103 h 164"/>
                  <a:gd name="T20" fmla="*/ 39 w 58"/>
                  <a:gd name="T21" fmla="*/ 73 h 164"/>
                  <a:gd name="T22" fmla="*/ 22 w 58"/>
                  <a:gd name="T23" fmla="*/ 44 h 164"/>
                  <a:gd name="T24" fmla="*/ 0 w 58"/>
                  <a:gd name="T25" fmla="*/ 7 h 164"/>
                  <a:gd name="T26" fmla="*/ 11 w 58"/>
                  <a:gd name="T27" fmla="*/ 0 h 1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8" h="164">
                    <a:moveTo>
                      <a:pt x="11" y="0"/>
                    </a:moveTo>
                    <a:lnTo>
                      <a:pt x="22" y="12"/>
                    </a:lnTo>
                    <a:lnTo>
                      <a:pt x="34" y="32"/>
                    </a:lnTo>
                    <a:lnTo>
                      <a:pt x="46" y="59"/>
                    </a:lnTo>
                    <a:lnTo>
                      <a:pt x="57" y="94"/>
                    </a:lnTo>
                    <a:lnTo>
                      <a:pt x="57" y="130"/>
                    </a:lnTo>
                    <a:lnTo>
                      <a:pt x="51" y="163"/>
                    </a:lnTo>
                    <a:lnTo>
                      <a:pt x="46" y="163"/>
                    </a:lnTo>
                    <a:lnTo>
                      <a:pt x="51" y="130"/>
                    </a:lnTo>
                    <a:lnTo>
                      <a:pt x="51" y="103"/>
                    </a:lnTo>
                    <a:lnTo>
                      <a:pt x="39" y="73"/>
                    </a:lnTo>
                    <a:lnTo>
                      <a:pt x="22" y="44"/>
                    </a:lnTo>
                    <a:lnTo>
                      <a:pt x="0" y="7"/>
                    </a:lnTo>
                    <a:lnTo>
                      <a:pt x="11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2" name="Freeform 58"/>
              <p:cNvSpPr>
                <a:spLocks/>
              </p:cNvSpPr>
              <p:nvPr/>
            </p:nvSpPr>
            <p:spPr bwMode="ltGray">
              <a:xfrm>
                <a:off x="287" y="3721"/>
                <a:ext cx="156" cy="308"/>
              </a:xfrm>
              <a:custGeom>
                <a:avLst/>
                <a:gdLst>
                  <a:gd name="T0" fmla="*/ 152 w 156"/>
                  <a:gd name="T1" fmla="*/ 47 h 308"/>
                  <a:gd name="T2" fmla="*/ 141 w 156"/>
                  <a:gd name="T3" fmla="*/ 27 h 308"/>
                  <a:gd name="T4" fmla="*/ 136 w 156"/>
                  <a:gd name="T5" fmla="*/ 19 h 308"/>
                  <a:gd name="T6" fmla="*/ 125 w 156"/>
                  <a:gd name="T7" fmla="*/ 13 h 308"/>
                  <a:gd name="T8" fmla="*/ 114 w 156"/>
                  <a:gd name="T9" fmla="*/ 7 h 308"/>
                  <a:gd name="T10" fmla="*/ 100 w 156"/>
                  <a:gd name="T11" fmla="*/ 1 h 308"/>
                  <a:gd name="T12" fmla="*/ 87 w 156"/>
                  <a:gd name="T13" fmla="*/ 0 h 308"/>
                  <a:gd name="T14" fmla="*/ 76 w 156"/>
                  <a:gd name="T15" fmla="*/ 2 h 308"/>
                  <a:gd name="T16" fmla="*/ 63 w 156"/>
                  <a:gd name="T17" fmla="*/ 5 h 308"/>
                  <a:gd name="T18" fmla="*/ 48 w 156"/>
                  <a:gd name="T19" fmla="*/ 11 h 308"/>
                  <a:gd name="T20" fmla="*/ 40 w 156"/>
                  <a:gd name="T21" fmla="*/ 23 h 308"/>
                  <a:gd name="T22" fmla="*/ 30 w 156"/>
                  <a:gd name="T23" fmla="*/ 39 h 308"/>
                  <a:gd name="T24" fmla="*/ 21 w 156"/>
                  <a:gd name="T25" fmla="*/ 51 h 308"/>
                  <a:gd name="T26" fmla="*/ 14 w 156"/>
                  <a:gd name="T27" fmla="*/ 65 h 308"/>
                  <a:gd name="T28" fmla="*/ 5 w 156"/>
                  <a:gd name="T29" fmla="*/ 82 h 308"/>
                  <a:gd name="T30" fmla="*/ 0 w 156"/>
                  <a:gd name="T31" fmla="*/ 119 h 308"/>
                  <a:gd name="T32" fmla="*/ 2 w 156"/>
                  <a:gd name="T33" fmla="*/ 147 h 308"/>
                  <a:gd name="T34" fmla="*/ 9 w 156"/>
                  <a:gd name="T35" fmla="*/ 188 h 308"/>
                  <a:gd name="T36" fmla="*/ 21 w 156"/>
                  <a:gd name="T37" fmla="*/ 223 h 308"/>
                  <a:gd name="T38" fmla="*/ 48 w 156"/>
                  <a:gd name="T39" fmla="*/ 307 h 308"/>
                  <a:gd name="T40" fmla="*/ 38 w 156"/>
                  <a:gd name="T41" fmla="*/ 217 h 308"/>
                  <a:gd name="T42" fmla="*/ 32 w 156"/>
                  <a:gd name="T43" fmla="*/ 186 h 308"/>
                  <a:gd name="T44" fmla="*/ 29 w 156"/>
                  <a:gd name="T45" fmla="*/ 159 h 308"/>
                  <a:gd name="T46" fmla="*/ 27 w 156"/>
                  <a:gd name="T47" fmla="*/ 130 h 308"/>
                  <a:gd name="T48" fmla="*/ 30 w 156"/>
                  <a:gd name="T49" fmla="*/ 97 h 308"/>
                  <a:gd name="T50" fmla="*/ 35 w 156"/>
                  <a:gd name="T51" fmla="*/ 73 h 308"/>
                  <a:gd name="T52" fmla="*/ 41 w 156"/>
                  <a:gd name="T53" fmla="*/ 42 h 308"/>
                  <a:gd name="T54" fmla="*/ 53 w 156"/>
                  <a:gd name="T55" fmla="*/ 27 h 308"/>
                  <a:gd name="T56" fmla="*/ 67 w 156"/>
                  <a:gd name="T57" fmla="*/ 21 h 308"/>
                  <a:gd name="T58" fmla="*/ 106 w 156"/>
                  <a:gd name="T59" fmla="*/ 19 h 308"/>
                  <a:gd name="T60" fmla="*/ 129 w 156"/>
                  <a:gd name="T61" fmla="*/ 29 h 308"/>
                  <a:gd name="T62" fmla="*/ 155 w 156"/>
                  <a:gd name="T63" fmla="*/ 51 h 308"/>
                  <a:gd name="T64" fmla="*/ 152 w 156"/>
                  <a:gd name="T65" fmla="*/ 47 h 3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56" h="308">
                    <a:moveTo>
                      <a:pt x="152" y="47"/>
                    </a:moveTo>
                    <a:lnTo>
                      <a:pt x="141" y="27"/>
                    </a:lnTo>
                    <a:lnTo>
                      <a:pt x="136" y="19"/>
                    </a:lnTo>
                    <a:lnTo>
                      <a:pt x="125" y="13"/>
                    </a:lnTo>
                    <a:lnTo>
                      <a:pt x="114" y="7"/>
                    </a:lnTo>
                    <a:lnTo>
                      <a:pt x="100" y="1"/>
                    </a:lnTo>
                    <a:lnTo>
                      <a:pt x="87" y="0"/>
                    </a:lnTo>
                    <a:lnTo>
                      <a:pt x="76" y="2"/>
                    </a:lnTo>
                    <a:lnTo>
                      <a:pt x="63" y="5"/>
                    </a:lnTo>
                    <a:lnTo>
                      <a:pt x="48" y="11"/>
                    </a:lnTo>
                    <a:lnTo>
                      <a:pt x="40" y="23"/>
                    </a:lnTo>
                    <a:lnTo>
                      <a:pt x="30" y="39"/>
                    </a:lnTo>
                    <a:lnTo>
                      <a:pt x="21" y="51"/>
                    </a:lnTo>
                    <a:lnTo>
                      <a:pt x="14" y="65"/>
                    </a:lnTo>
                    <a:lnTo>
                      <a:pt x="5" y="82"/>
                    </a:lnTo>
                    <a:lnTo>
                      <a:pt x="0" y="119"/>
                    </a:lnTo>
                    <a:lnTo>
                      <a:pt x="2" y="147"/>
                    </a:lnTo>
                    <a:lnTo>
                      <a:pt x="9" y="188"/>
                    </a:lnTo>
                    <a:lnTo>
                      <a:pt x="21" y="223"/>
                    </a:lnTo>
                    <a:lnTo>
                      <a:pt x="48" y="307"/>
                    </a:lnTo>
                    <a:lnTo>
                      <a:pt x="38" y="217"/>
                    </a:lnTo>
                    <a:lnTo>
                      <a:pt x="32" y="186"/>
                    </a:lnTo>
                    <a:lnTo>
                      <a:pt x="29" y="159"/>
                    </a:lnTo>
                    <a:lnTo>
                      <a:pt x="27" y="130"/>
                    </a:lnTo>
                    <a:lnTo>
                      <a:pt x="30" y="97"/>
                    </a:lnTo>
                    <a:lnTo>
                      <a:pt x="35" y="73"/>
                    </a:lnTo>
                    <a:lnTo>
                      <a:pt x="41" y="42"/>
                    </a:lnTo>
                    <a:lnTo>
                      <a:pt x="53" y="27"/>
                    </a:lnTo>
                    <a:lnTo>
                      <a:pt x="67" y="21"/>
                    </a:lnTo>
                    <a:lnTo>
                      <a:pt x="106" y="19"/>
                    </a:lnTo>
                    <a:lnTo>
                      <a:pt x="129" y="29"/>
                    </a:lnTo>
                    <a:lnTo>
                      <a:pt x="155" y="51"/>
                    </a:lnTo>
                    <a:lnTo>
                      <a:pt x="152" y="47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3" name="Freeform 59"/>
              <p:cNvSpPr>
                <a:spLocks/>
              </p:cNvSpPr>
              <p:nvPr/>
            </p:nvSpPr>
            <p:spPr bwMode="ltGray">
              <a:xfrm>
                <a:off x="400" y="3502"/>
                <a:ext cx="160" cy="302"/>
              </a:xfrm>
              <a:custGeom>
                <a:avLst/>
                <a:gdLst>
                  <a:gd name="T0" fmla="*/ 46 w 160"/>
                  <a:gd name="T1" fmla="*/ 301 h 302"/>
                  <a:gd name="T2" fmla="*/ 35 w 160"/>
                  <a:gd name="T3" fmla="*/ 249 h 302"/>
                  <a:gd name="T4" fmla="*/ 30 w 160"/>
                  <a:gd name="T5" fmla="*/ 227 h 302"/>
                  <a:gd name="T6" fmla="*/ 19 w 160"/>
                  <a:gd name="T7" fmla="*/ 199 h 302"/>
                  <a:gd name="T8" fmla="*/ 8 w 160"/>
                  <a:gd name="T9" fmla="*/ 174 h 302"/>
                  <a:gd name="T10" fmla="*/ 1 w 160"/>
                  <a:gd name="T11" fmla="*/ 158 h 302"/>
                  <a:gd name="T12" fmla="*/ 0 w 160"/>
                  <a:gd name="T13" fmla="*/ 143 h 302"/>
                  <a:gd name="T14" fmla="*/ 2 w 160"/>
                  <a:gd name="T15" fmla="*/ 120 h 302"/>
                  <a:gd name="T16" fmla="*/ 5 w 160"/>
                  <a:gd name="T17" fmla="*/ 98 h 302"/>
                  <a:gd name="T18" fmla="*/ 21 w 160"/>
                  <a:gd name="T19" fmla="*/ 41 h 302"/>
                  <a:gd name="T20" fmla="*/ 30 w 160"/>
                  <a:gd name="T21" fmla="*/ 27 h 302"/>
                  <a:gd name="T22" fmla="*/ 45 w 160"/>
                  <a:gd name="T23" fmla="*/ 12 h 302"/>
                  <a:gd name="T24" fmla="*/ 57 w 160"/>
                  <a:gd name="T25" fmla="*/ 3 h 302"/>
                  <a:gd name="T26" fmla="*/ 74 w 160"/>
                  <a:gd name="T27" fmla="*/ 0 h 302"/>
                  <a:gd name="T28" fmla="*/ 86 w 160"/>
                  <a:gd name="T29" fmla="*/ 6 h 302"/>
                  <a:gd name="T30" fmla="*/ 103 w 160"/>
                  <a:gd name="T31" fmla="*/ 12 h 302"/>
                  <a:gd name="T32" fmla="*/ 119 w 160"/>
                  <a:gd name="T33" fmla="*/ 30 h 302"/>
                  <a:gd name="T34" fmla="*/ 125 w 160"/>
                  <a:gd name="T35" fmla="*/ 43 h 302"/>
                  <a:gd name="T36" fmla="*/ 135 w 160"/>
                  <a:gd name="T37" fmla="*/ 61 h 302"/>
                  <a:gd name="T38" fmla="*/ 143 w 160"/>
                  <a:gd name="T39" fmla="*/ 76 h 302"/>
                  <a:gd name="T40" fmla="*/ 157 w 160"/>
                  <a:gd name="T41" fmla="*/ 155 h 302"/>
                  <a:gd name="T42" fmla="*/ 159 w 160"/>
                  <a:gd name="T43" fmla="*/ 170 h 302"/>
                  <a:gd name="T44" fmla="*/ 156 w 160"/>
                  <a:gd name="T45" fmla="*/ 197 h 302"/>
                  <a:gd name="T46" fmla="*/ 147 w 160"/>
                  <a:gd name="T47" fmla="*/ 270 h 302"/>
                  <a:gd name="T48" fmla="*/ 148 w 160"/>
                  <a:gd name="T49" fmla="*/ 198 h 302"/>
                  <a:gd name="T50" fmla="*/ 143 w 160"/>
                  <a:gd name="T51" fmla="*/ 166 h 302"/>
                  <a:gd name="T52" fmla="*/ 139 w 160"/>
                  <a:gd name="T53" fmla="*/ 147 h 302"/>
                  <a:gd name="T54" fmla="*/ 133 w 160"/>
                  <a:gd name="T55" fmla="*/ 120 h 302"/>
                  <a:gd name="T56" fmla="*/ 126 w 160"/>
                  <a:gd name="T57" fmla="*/ 94 h 302"/>
                  <a:gd name="T58" fmla="*/ 117 w 160"/>
                  <a:gd name="T59" fmla="*/ 69 h 302"/>
                  <a:gd name="T60" fmla="*/ 106 w 160"/>
                  <a:gd name="T61" fmla="*/ 46 h 302"/>
                  <a:gd name="T62" fmla="*/ 96 w 160"/>
                  <a:gd name="T63" fmla="*/ 24 h 302"/>
                  <a:gd name="T64" fmla="*/ 86 w 160"/>
                  <a:gd name="T65" fmla="*/ 12 h 302"/>
                  <a:gd name="T66" fmla="*/ 75 w 160"/>
                  <a:gd name="T67" fmla="*/ 8 h 302"/>
                  <a:gd name="T68" fmla="*/ 64 w 160"/>
                  <a:gd name="T69" fmla="*/ 12 h 302"/>
                  <a:gd name="T70" fmla="*/ 56 w 160"/>
                  <a:gd name="T71" fmla="*/ 24 h 302"/>
                  <a:gd name="T72" fmla="*/ 51 w 160"/>
                  <a:gd name="T73" fmla="*/ 43 h 302"/>
                  <a:gd name="T74" fmla="*/ 51 w 160"/>
                  <a:gd name="T75" fmla="*/ 57 h 302"/>
                  <a:gd name="T76" fmla="*/ 47 w 160"/>
                  <a:gd name="T77" fmla="*/ 85 h 302"/>
                  <a:gd name="T78" fmla="*/ 43 w 160"/>
                  <a:gd name="T79" fmla="*/ 102 h 302"/>
                  <a:gd name="T80" fmla="*/ 32 w 160"/>
                  <a:gd name="T81" fmla="*/ 129 h 302"/>
                  <a:gd name="T82" fmla="*/ 30 w 160"/>
                  <a:gd name="T83" fmla="*/ 143 h 302"/>
                  <a:gd name="T84" fmla="*/ 28 w 160"/>
                  <a:gd name="T85" fmla="*/ 157 h 302"/>
                  <a:gd name="T86" fmla="*/ 28 w 160"/>
                  <a:gd name="T87" fmla="*/ 177 h 302"/>
                  <a:gd name="T88" fmla="*/ 47 w 160"/>
                  <a:gd name="T89" fmla="*/ 244 h 302"/>
                  <a:gd name="T90" fmla="*/ 46 w 160"/>
                  <a:gd name="T91" fmla="*/ 301 h 3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160" h="302">
                    <a:moveTo>
                      <a:pt x="46" y="301"/>
                    </a:moveTo>
                    <a:lnTo>
                      <a:pt x="35" y="249"/>
                    </a:lnTo>
                    <a:lnTo>
                      <a:pt x="30" y="227"/>
                    </a:lnTo>
                    <a:lnTo>
                      <a:pt x="19" y="199"/>
                    </a:lnTo>
                    <a:lnTo>
                      <a:pt x="8" y="174"/>
                    </a:lnTo>
                    <a:lnTo>
                      <a:pt x="1" y="158"/>
                    </a:lnTo>
                    <a:lnTo>
                      <a:pt x="0" y="143"/>
                    </a:lnTo>
                    <a:lnTo>
                      <a:pt x="2" y="120"/>
                    </a:lnTo>
                    <a:lnTo>
                      <a:pt x="5" y="98"/>
                    </a:lnTo>
                    <a:lnTo>
                      <a:pt x="21" y="41"/>
                    </a:lnTo>
                    <a:lnTo>
                      <a:pt x="30" y="27"/>
                    </a:lnTo>
                    <a:lnTo>
                      <a:pt x="45" y="12"/>
                    </a:lnTo>
                    <a:lnTo>
                      <a:pt x="57" y="3"/>
                    </a:lnTo>
                    <a:lnTo>
                      <a:pt x="74" y="0"/>
                    </a:lnTo>
                    <a:lnTo>
                      <a:pt x="86" y="6"/>
                    </a:lnTo>
                    <a:lnTo>
                      <a:pt x="103" y="12"/>
                    </a:lnTo>
                    <a:lnTo>
                      <a:pt x="119" y="30"/>
                    </a:lnTo>
                    <a:lnTo>
                      <a:pt x="125" y="43"/>
                    </a:lnTo>
                    <a:lnTo>
                      <a:pt x="135" y="61"/>
                    </a:lnTo>
                    <a:lnTo>
                      <a:pt x="143" y="76"/>
                    </a:lnTo>
                    <a:lnTo>
                      <a:pt x="157" y="155"/>
                    </a:lnTo>
                    <a:lnTo>
                      <a:pt x="159" y="170"/>
                    </a:lnTo>
                    <a:lnTo>
                      <a:pt x="156" y="197"/>
                    </a:lnTo>
                    <a:lnTo>
                      <a:pt x="147" y="270"/>
                    </a:lnTo>
                    <a:lnTo>
                      <a:pt x="148" y="198"/>
                    </a:lnTo>
                    <a:lnTo>
                      <a:pt x="143" y="166"/>
                    </a:lnTo>
                    <a:lnTo>
                      <a:pt x="139" y="147"/>
                    </a:lnTo>
                    <a:lnTo>
                      <a:pt x="133" y="120"/>
                    </a:lnTo>
                    <a:lnTo>
                      <a:pt x="126" y="94"/>
                    </a:lnTo>
                    <a:lnTo>
                      <a:pt x="117" y="69"/>
                    </a:lnTo>
                    <a:lnTo>
                      <a:pt x="106" y="46"/>
                    </a:lnTo>
                    <a:lnTo>
                      <a:pt x="96" y="24"/>
                    </a:lnTo>
                    <a:lnTo>
                      <a:pt x="86" y="12"/>
                    </a:lnTo>
                    <a:lnTo>
                      <a:pt x="75" y="8"/>
                    </a:lnTo>
                    <a:lnTo>
                      <a:pt x="64" y="12"/>
                    </a:lnTo>
                    <a:lnTo>
                      <a:pt x="56" y="24"/>
                    </a:lnTo>
                    <a:lnTo>
                      <a:pt x="51" y="43"/>
                    </a:lnTo>
                    <a:lnTo>
                      <a:pt x="51" y="57"/>
                    </a:lnTo>
                    <a:lnTo>
                      <a:pt x="47" y="85"/>
                    </a:lnTo>
                    <a:lnTo>
                      <a:pt x="43" y="102"/>
                    </a:lnTo>
                    <a:lnTo>
                      <a:pt x="32" y="129"/>
                    </a:lnTo>
                    <a:lnTo>
                      <a:pt x="30" y="143"/>
                    </a:lnTo>
                    <a:lnTo>
                      <a:pt x="28" y="157"/>
                    </a:lnTo>
                    <a:lnTo>
                      <a:pt x="28" y="177"/>
                    </a:lnTo>
                    <a:lnTo>
                      <a:pt x="47" y="244"/>
                    </a:lnTo>
                    <a:lnTo>
                      <a:pt x="46" y="301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086" name="Group 62"/>
              <p:cNvGrpSpPr>
                <a:grpSpLocks/>
              </p:cNvGrpSpPr>
              <p:nvPr/>
            </p:nvGrpSpPr>
            <p:grpSpPr bwMode="auto">
              <a:xfrm>
                <a:off x="487" y="3200"/>
                <a:ext cx="385" cy="440"/>
                <a:chOff x="487" y="3200"/>
                <a:chExt cx="385" cy="440"/>
              </a:xfrm>
            </p:grpSpPr>
            <p:sp>
              <p:nvSpPr>
                <p:cNvPr id="1084" name="Freeform 60"/>
                <p:cNvSpPr>
                  <a:spLocks/>
                </p:cNvSpPr>
                <p:nvPr/>
              </p:nvSpPr>
              <p:spPr bwMode="ltGray">
                <a:xfrm>
                  <a:off x="487" y="3200"/>
                  <a:ext cx="212" cy="438"/>
                </a:xfrm>
                <a:custGeom>
                  <a:avLst/>
                  <a:gdLst>
                    <a:gd name="T0" fmla="*/ 198 w 212"/>
                    <a:gd name="T1" fmla="*/ 10 h 438"/>
                    <a:gd name="T2" fmla="*/ 197 w 212"/>
                    <a:gd name="T3" fmla="*/ 0 h 438"/>
                    <a:gd name="T4" fmla="*/ 182 w 212"/>
                    <a:gd name="T5" fmla="*/ 3 h 438"/>
                    <a:gd name="T6" fmla="*/ 173 w 212"/>
                    <a:gd name="T7" fmla="*/ 15 h 438"/>
                    <a:gd name="T8" fmla="*/ 5 w 212"/>
                    <a:gd name="T9" fmla="*/ 95 h 438"/>
                    <a:gd name="T10" fmla="*/ 155 w 212"/>
                    <a:gd name="T11" fmla="*/ 38 h 438"/>
                    <a:gd name="T12" fmla="*/ 157 w 212"/>
                    <a:gd name="T13" fmla="*/ 49 h 438"/>
                    <a:gd name="T14" fmla="*/ 84 w 212"/>
                    <a:gd name="T15" fmla="*/ 118 h 438"/>
                    <a:gd name="T16" fmla="*/ 174 w 212"/>
                    <a:gd name="T17" fmla="*/ 63 h 438"/>
                    <a:gd name="T18" fmla="*/ 162 w 212"/>
                    <a:gd name="T19" fmla="*/ 86 h 438"/>
                    <a:gd name="T20" fmla="*/ 134 w 212"/>
                    <a:gd name="T21" fmla="*/ 123 h 438"/>
                    <a:gd name="T22" fmla="*/ 46 w 212"/>
                    <a:gd name="T23" fmla="*/ 223 h 438"/>
                    <a:gd name="T24" fmla="*/ 49 w 212"/>
                    <a:gd name="T25" fmla="*/ 215 h 438"/>
                    <a:gd name="T26" fmla="*/ 106 w 212"/>
                    <a:gd name="T27" fmla="*/ 153 h 438"/>
                    <a:gd name="T28" fmla="*/ 152 w 212"/>
                    <a:gd name="T29" fmla="*/ 105 h 438"/>
                    <a:gd name="T30" fmla="*/ 173 w 212"/>
                    <a:gd name="T31" fmla="*/ 82 h 438"/>
                    <a:gd name="T32" fmla="*/ 177 w 212"/>
                    <a:gd name="T33" fmla="*/ 90 h 438"/>
                    <a:gd name="T34" fmla="*/ 152 w 212"/>
                    <a:gd name="T35" fmla="*/ 120 h 438"/>
                    <a:gd name="T36" fmla="*/ 117 w 212"/>
                    <a:gd name="T37" fmla="*/ 162 h 438"/>
                    <a:gd name="T38" fmla="*/ 162 w 212"/>
                    <a:gd name="T39" fmla="*/ 105 h 438"/>
                    <a:gd name="T40" fmla="*/ 177 w 212"/>
                    <a:gd name="T41" fmla="*/ 90 h 438"/>
                    <a:gd name="T42" fmla="*/ 178 w 212"/>
                    <a:gd name="T43" fmla="*/ 106 h 438"/>
                    <a:gd name="T44" fmla="*/ 162 w 212"/>
                    <a:gd name="T45" fmla="*/ 135 h 438"/>
                    <a:gd name="T46" fmla="*/ 117 w 212"/>
                    <a:gd name="T47" fmla="*/ 174 h 438"/>
                    <a:gd name="T48" fmla="*/ 77 w 212"/>
                    <a:gd name="T49" fmla="*/ 208 h 438"/>
                    <a:gd name="T50" fmla="*/ 123 w 212"/>
                    <a:gd name="T51" fmla="*/ 172 h 438"/>
                    <a:gd name="T52" fmla="*/ 169 w 212"/>
                    <a:gd name="T53" fmla="*/ 131 h 438"/>
                    <a:gd name="T54" fmla="*/ 168 w 212"/>
                    <a:gd name="T55" fmla="*/ 145 h 438"/>
                    <a:gd name="T56" fmla="*/ 169 w 212"/>
                    <a:gd name="T57" fmla="*/ 169 h 438"/>
                    <a:gd name="T58" fmla="*/ 162 w 212"/>
                    <a:gd name="T59" fmla="*/ 181 h 438"/>
                    <a:gd name="T60" fmla="*/ 124 w 212"/>
                    <a:gd name="T61" fmla="*/ 216 h 438"/>
                    <a:gd name="T62" fmla="*/ 52 w 212"/>
                    <a:gd name="T63" fmla="*/ 272 h 438"/>
                    <a:gd name="T64" fmla="*/ 63 w 212"/>
                    <a:gd name="T65" fmla="*/ 260 h 438"/>
                    <a:gd name="T66" fmla="*/ 152 w 212"/>
                    <a:gd name="T67" fmla="*/ 192 h 438"/>
                    <a:gd name="T68" fmla="*/ 180 w 212"/>
                    <a:gd name="T69" fmla="*/ 163 h 438"/>
                    <a:gd name="T70" fmla="*/ 109 w 212"/>
                    <a:gd name="T71" fmla="*/ 251 h 438"/>
                    <a:gd name="T72" fmla="*/ 179 w 212"/>
                    <a:gd name="T73" fmla="*/ 189 h 438"/>
                    <a:gd name="T74" fmla="*/ 177 w 212"/>
                    <a:gd name="T75" fmla="*/ 214 h 438"/>
                    <a:gd name="T76" fmla="*/ 142 w 212"/>
                    <a:gd name="T77" fmla="*/ 272 h 438"/>
                    <a:gd name="T78" fmla="*/ 81 w 212"/>
                    <a:gd name="T79" fmla="*/ 314 h 438"/>
                    <a:gd name="T80" fmla="*/ 24 w 212"/>
                    <a:gd name="T81" fmla="*/ 352 h 438"/>
                    <a:gd name="T82" fmla="*/ 109 w 212"/>
                    <a:gd name="T83" fmla="*/ 299 h 438"/>
                    <a:gd name="T84" fmla="*/ 145 w 212"/>
                    <a:gd name="T85" fmla="*/ 268 h 438"/>
                    <a:gd name="T86" fmla="*/ 177 w 212"/>
                    <a:gd name="T87" fmla="*/ 223 h 438"/>
                    <a:gd name="T88" fmla="*/ 173 w 212"/>
                    <a:gd name="T89" fmla="*/ 244 h 438"/>
                    <a:gd name="T90" fmla="*/ 171 w 212"/>
                    <a:gd name="T91" fmla="*/ 264 h 438"/>
                    <a:gd name="T92" fmla="*/ 173 w 212"/>
                    <a:gd name="T93" fmla="*/ 283 h 438"/>
                    <a:gd name="T94" fmla="*/ 142 w 212"/>
                    <a:gd name="T95" fmla="*/ 322 h 438"/>
                    <a:gd name="T96" fmla="*/ 83 w 212"/>
                    <a:gd name="T97" fmla="*/ 356 h 438"/>
                    <a:gd name="T98" fmla="*/ 87 w 212"/>
                    <a:gd name="T99" fmla="*/ 353 h 438"/>
                    <a:gd name="T100" fmla="*/ 159 w 212"/>
                    <a:gd name="T101" fmla="*/ 306 h 438"/>
                    <a:gd name="T102" fmla="*/ 156 w 212"/>
                    <a:gd name="T103" fmla="*/ 318 h 438"/>
                    <a:gd name="T104" fmla="*/ 159 w 212"/>
                    <a:gd name="T105" fmla="*/ 325 h 438"/>
                    <a:gd name="T106" fmla="*/ 162 w 212"/>
                    <a:gd name="T107" fmla="*/ 336 h 438"/>
                    <a:gd name="T108" fmla="*/ 127 w 212"/>
                    <a:gd name="T109" fmla="*/ 371 h 438"/>
                    <a:gd name="T110" fmla="*/ 87 w 212"/>
                    <a:gd name="T111" fmla="*/ 379 h 438"/>
                    <a:gd name="T112" fmla="*/ 159 w 212"/>
                    <a:gd name="T113" fmla="*/ 348 h 438"/>
                    <a:gd name="T114" fmla="*/ 156 w 212"/>
                    <a:gd name="T115" fmla="*/ 365 h 438"/>
                    <a:gd name="T116" fmla="*/ 160 w 212"/>
                    <a:gd name="T117" fmla="*/ 375 h 438"/>
                    <a:gd name="T118" fmla="*/ 77 w 212"/>
                    <a:gd name="T119" fmla="*/ 437 h 438"/>
                    <a:gd name="T120" fmla="*/ 156 w 212"/>
                    <a:gd name="T121" fmla="*/ 390 h 438"/>
                    <a:gd name="T122" fmla="*/ 172 w 212"/>
                    <a:gd name="T123" fmla="*/ 373 h 438"/>
                    <a:gd name="T124" fmla="*/ 183 w 212"/>
                    <a:gd name="T125" fmla="*/ 357 h 4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212" h="438">
                      <a:moveTo>
                        <a:pt x="195" y="33"/>
                      </a:moveTo>
                      <a:lnTo>
                        <a:pt x="198" y="10"/>
                      </a:lnTo>
                      <a:lnTo>
                        <a:pt x="211" y="8"/>
                      </a:lnTo>
                      <a:lnTo>
                        <a:pt x="197" y="0"/>
                      </a:lnTo>
                      <a:lnTo>
                        <a:pt x="191" y="0"/>
                      </a:lnTo>
                      <a:lnTo>
                        <a:pt x="182" y="3"/>
                      </a:lnTo>
                      <a:lnTo>
                        <a:pt x="181" y="10"/>
                      </a:lnTo>
                      <a:lnTo>
                        <a:pt x="173" y="15"/>
                      </a:lnTo>
                      <a:lnTo>
                        <a:pt x="102" y="78"/>
                      </a:lnTo>
                      <a:lnTo>
                        <a:pt x="5" y="95"/>
                      </a:lnTo>
                      <a:lnTo>
                        <a:pt x="101" y="77"/>
                      </a:lnTo>
                      <a:lnTo>
                        <a:pt x="155" y="38"/>
                      </a:lnTo>
                      <a:lnTo>
                        <a:pt x="173" y="32"/>
                      </a:lnTo>
                      <a:lnTo>
                        <a:pt x="157" y="49"/>
                      </a:lnTo>
                      <a:lnTo>
                        <a:pt x="173" y="51"/>
                      </a:lnTo>
                      <a:lnTo>
                        <a:pt x="84" y="118"/>
                      </a:lnTo>
                      <a:lnTo>
                        <a:pt x="145" y="76"/>
                      </a:lnTo>
                      <a:lnTo>
                        <a:pt x="174" y="63"/>
                      </a:lnTo>
                      <a:lnTo>
                        <a:pt x="173" y="73"/>
                      </a:lnTo>
                      <a:lnTo>
                        <a:pt x="162" y="86"/>
                      </a:lnTo>
                      <a:lnTo>
                        <a:pt x="155" y="98"/>
                      </a:lnTo>
                      <a:lnTo>
                        <a:pt x="134" y="123"/>
                      </a:lnTo>
                      <a:lnTo>
                        <a:pt x="95" y="169"/>
                      </a:lnTo>
                      <a:lnTo>
                        <a:pt x="46" y="223"/>
                      </a:lnTo>
                      <a:lnTo>
                        <a:pt x="6" y="260"/>
                      </a:lnTo>
                      <a:lnTo>
                        <a:pt x="49" y="215"/>
                      </a:lnTo>
                      <a:lnTo>
                        <a:pt x="74" y="188"/>
                      </a:lnTo>
                      <a:lnTo>
                        <a:pt x="106" y="153"/>
                      </a:lnTo>
                      <a:lnTo>
                        <a:pt x="123" y="131"/>
                      </a:lnTo>
                      <a:lnTo>
                        <a:pt x="152" y="105"/>
                      </a:lnTo>
                      <a:lnTo>
                        <a:pt x="162" y="93"/>
                      </a:lnTo>
                      <a:lnTo>
                        <a:pt x="173" y="82"/>
                      </a:lnTo>
                      <a:lnTo>
                        <a:pt x="167" y="83"/>
                      </a:lnTo>
                      <a:lnTo>
                        <a:pt x="177" y="90"/>
                      </a:lnTo>
                      <a:lnTo>
                        <a:pt x="167" y="98"/>
                      </a:lnTo>
                      <a:lnTo>
                        <a:pt x="152" y="120"/>
                      </a:lnTo>
                      <a:lnTo>
                        <a:pt x="135" y="144"/>
                      </a:lnTo>
                      <a:lnTo>
                        <a:pt x="117" y="162"/>
                      </a:lnTo>
                      <a:lnTo>
                        <a:pt x="148" y="123"/>
                      </a:lnTo>
                      <a:lnTo>
                        <a:pt x="162" y="105"/>
                      </a:lnTo>
                      <a:lnTo>
                        <a:pt x="173" y="90"/>
                      </a:lnTo>
                      <a:lnTo>
                        <a:pt x="177" y="90"/>
                      </a:lnTo>
                      <a:lnTo>
                        <a:pt x="169" y="112"/>
                      </a:lnTo>
                      <a:lnTo>
                        <a:pt x="178" y="106"/>
                      </a:lnTo>
                      <a:lnTo>
                        <a:pt x="173" y="120"/>
                      </a:lnTo>
                      <a:lnTo>
                        <a:pt x="162" y="135"/>
                      </a:lnTo>
                      <a:lnTo>
                        <a:pt x="142" y="158"/>
                      </a:lnTo>
                      <a:lnTo>
                        <a:pt x="117" y="174"/>
                      </a:lnTo>
                      <a:lnTo>
                        <a:pt x="95" y="192"/>
                      </a:lnTo>
                      <a:lnTo>
                        <a:pt x="77" y="208"/>
                      </a:lnTo>
                      <a:lnTo>
                        <a:pt x="87" y="200"/>
                      </a:lnTo>
                      <a:lnTo>
                        <a:pt x="123" y="172"/>
                      </a:lnTo>
                      <a:lnTo>
                        <a:pt x="162" y="139"/>
                      </a:lnTo>
                      <a:lnTo>
                        <a:pt x="169" y="131"/>
                      </a:lnTo>
                      <a:lnTo>
                        <a:pt x="177" y="120"/>
                      </a:lnTo>
                      <a:lnTo>
                        <a:pt x="168" y="145"/>
                      </a:lnTo>
                      <a:lnTo>
                        <a:pt x="183" y="136"/>
                      </a:lnTo>
                      <a:lnTo>
                        <a:pt x="169" y="169"/>
                      </a:lnTo>
                      <a:lnTo>
                        <a:pt x="167" y="177"/>
                      </a:lnTo>
                      <a:lnTo>
                        <a:pt x="162" y="181"/>
                      </a:lnTo>
                      <a:lnTo>
                        <a:pt x="144" y="199"/>
                      </a:lnTo>
                      <a:lnTo>
                        <a:pt x="124" y="216"/>
                      </a:lnTo>
                      <a:lnTo>
                        <a:pt x="87" y="245"/>
                      </a:lnTo>
                      <a:lnTo>
                        <a:pt x="52" y="272"/>
                      </a:lnTo>
                      <a:lnTo>
                        <a:pt x="0" y="310"/>
                      </a:lnTo>
                      <a:lnTo>
                        <a:pt x="63" y="260"/>
                      </a:lnTo>
                      <a:lnTo>
                        <a:pt x="127" y="211"/>
                      </a:lnTo>
                      <a:lnTo>
                        <a:pt x="152" y="192"/>
                      </a:lnTo>
                      <a:lnTo>
                        <a:pt x="167" y="172"/>
                      </a:lnTo>
                      <a:lnTo>
                        <a:pt x="180" y="163"/>
                      </a:lnTo>
                      <a:lnTo>
                        <a:pt x="183" y="164"/>
                      </a:lnTo>
                      <a:lnTo>
                        <a:pt x="109" y="251"/>
                      </a:lnTo>
                      <a:lnTo>
                        <a:pt x="165" y="191"/>
                      </a:lnTo>
                      <a:lnTo>
                        <a:pt x="179" y="189"/>
                      </a:lnTo>
                      <a:lnTo>
                        <a:pt x="163" y="221"/>
                      </a:lnTo>
                      <a:lnTo>
                        <a:pt x="177" y="214"/>
                      </a:lnTo>
                      <a:lnTo>
                        <a:pt x="156" y="249"/>
                      </a:lnTo>
                      <a:lnTo>
                        <a:pt x="142" y="272"/>
                      </a:lnTo>
                      <a:lnTo>
                        <a:pt x="117" y="291"/>
                      </a:lnTo>
                      <a:lnTo>
                        <a:pt x="81" y="314"/>
                      </a:lnTo>
                      <a:lnTo>
                        <a:pt x="49" y="336"/>
                      </a:lnTo>
                      <a:lnTo>
                        <a:pt x="24" y="352"/>
                      </a:lnTo>
                      <a:lnTo>
                        <a:pt x="6" y="360"/>
                      </a:lnTo>
                      <a:lnTo>
                        <a:pt x="109" y="299"/>
                      </a:lnTo>
                      <a:lnTo>
                        <a:pt x="134" y="281"/>
                      </a:lnTo>
                      <a:lnTo>
                        <a:pt x="145" y="268"/>
                      </a:lnTo>
                      <a:lnTo>
                        <a:pt x="161" y="245"/>
                      </a:lnTo>
                      <a:lnTo>
                        <a:pt x="177" y="223"/>
                      </a:lnTo>
                      <a:lnTo>
                        <a:pt x="160" y="255"/>
                      </a:lnTo>
                      <a:lnTo>
                        <a:pt x="173" y="244"/>
                      </a:lnTo>
                      <a:lnTo>
                        <a:pt x="159" y="269"/>
                      </a:lnTo>
                      <a:lnTo>
                        <a:pt x="171" y="264"/>
                      </a:lnTo>
                      <a:lnTo>
                        <a:pt x="158" y="294"/>
                      </a:lnTo>
                      <a:lnTo>
                        <a:pt x="173" y="283"/>
                      </a:lnTo>
                      <a:lnTo>
                        <a:pt x="159" y="299"/>
                      </a:lnTo>
                      <a:lnTo>
                        <a:pt x="142" y="322"/>
                      </a:lnTo>
                      <a:lnTo>
                        <a:pt x="127" y="328"/>
                      </a:lnTo>
                      <a:lnTo>
                        <a:pt x="83" y="356"/>
                      </a:lnTo>
                      <a:lnTo>
                        <a:pt x="42" y="371"/>
                      </a:lnTo>
                      <a:lnTo>
                        <a:pt x="87" y="353"/>
                      </a:lnTo>
                      <a:lnTo>
                        <a:pt x="123" y="329"/>
                      </a:lnTo>
                      <a:lnTo>
                        <a:pt x="159" y="306"/>
                      </a:lnTo>
                      <a:lnTo>
                        <a:pt x="169" y="295"/>
                      </a:lnTo>
                      <a:lnTo>
                        <a:pt x="156" y="318"/>
                      </a:lnTo>
                      <a:lnTo>
                        <a:pt x="167" y="314"/>
                      </a:lnTo>
                      <a:lnTo>
                        <a:pt x="159" y="325"/>
                      </a:lnTo>
                      <a:lnTo>
                        <a:pt x="156" y="341"/>
                      </a:lnTo>
                      <a:lnTo>
                        <a:pt x="162" y="336"/>
                      </a:lnTo>
                      <a:lnTo>
                        <a:pt x="154" y="349"/>
                      </a:lnTo>
                      <a:lnTo>
                        <a:pt x="127" y="371"/>
                      </a:lnTo>
                      <a:lnTo>
                        <a:pt x="109" y="374"/>
                      </a:lnTo>
                      <a:lnTo>
                        <a:pt x="87" y="379"/>
                      </a:lnTo>
                      <a:lnTo>
                        <a:pt x="131" y="367"/>
                      </a:lnTo>
                      <a:lnTo>
                        <a:pt x="159" y="348"/>
                      </a:lnTo>
                      <a:lnTo>
                        <a:pt x="167" y="333"/>
                      </a:lnTo>
                      <a:lnTo>
                        <a:pt x="156" y="365"/>
                      </a:lnTo>
                      <a:lnTo>
                        <a:pt x="167" y="357"/>
                      </a:lnTo>
                      <a:lnTo>
                        <a:pt x="160" y="375"/>
                      </a:lnTo>
                      <a:lnTo>
                        <a:pt x="148" y="399"/>
                      </a:lnTo>
                      <a:lnTo>
                        <a:pt x="77" y="437"/>
                      </a:lnTo>
                      <a:lnTo>
                        <a:pt x="149" y="402"/>
                      </a:lnTo>
                      <a:lnTo>
                        <a:pt x="156" y="390"/>
                      </a:lnTo>
                      <a:lnTo>
                        <a:pt x="160" y="382"/>
                      </a:lnTo>
                      <a:lnTo>
                        <a:pt x="172" y="373"/>
                      </a:lnTo>
                      <a:lnTo>
                        <a:pt x="180" y="390"/>
                      </a:lnTo>
                      <a:lnTo>
                        <a:pt x="183" y="357"/>
                      </a:lnTo>
                      <a:lnTo>
                        <a:pt x="195" y="33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85" name="Freeform 61"/>
                <p:cNvSpPr>
                  <a:spLocks/>
                </p:cNvSpPr>
                <p:nvPr/>
              </p:nvSpPr>
              <p:spPr bwMode="ltGray">
                <a:xfrm>
                  <a:off x="667" y="3200"/>
                  <a:ext cx="205" cy="440"/>
                </a:xfrm>
                <a:custGeom>
                  <a:avLst/>
                  <a:gdLst>
                    <a:gd name="T0" fmla="*/ 1 w 205"/>
                    <a:gd name="T1" fmla="*/ 362 h 440"/>
                    <a:gd name="T2" fmla="*/ 8 w 205"/>
                    <a:gd name="T3" fmla="*/ 347 h 440"/>
                    <a:gd name="T4" fmla="*/ 58 w 205"/>
                    <a:gd name="T5" fmla="*/ 439 h 440"/>
                    <a:gd name="T6" fmla="*/ 18 w 205"/>
                    <a:gd name="T7" fmla="*/ 350 h 440"/>
                    <a:gd name="T8" fmla="*/ 22 w 205"/>
                    <a:gd name="T9" fmla="*/ 340 h 440"/>
                    <a:gd name="T10" fmla="*/ 72 w 205"/>
                    <a:gd name="T11" fmla="*/ 405 h 440"/>
                    <a:gd name="T12" fmla="*/ 21 w 205"/>
                    <a:gd name="T13" fmla="*/ 336 h 440"/>
                    <a:gd name="T14" fmla="*/ 27 w 205"/>
                    <a:gd name="T15" fmla="*/ 321 h 440"/>
                    <a:gd name="T16" fmla="*/ 33 w 205"/>
                    <a:gd name="T17" fmla="*/ 305 h 440"/>
                    <a:gd name="T18" fmla="*/ 29 w 205"/>
                    <a:gd name="T19" fmla="*/ 294 h 440"/>
                    <a:gd name="T20" fmla="*/ 37 w 205"/>
                    <a:gd name="T21" fmla="*/ 288 h 440"/>
                    <a:gd name="T22" fmla="*/ 33 w 205"/>
                    <a:gd name="T23" fmla="*/ 287 h 440"/>
                    <a:gd name="T24" fmla="*/ 33 w 205"/>
                    <a:gd name="T25" fmla="*/ 272 h 440"/>
                    <a:gd name="T26" fmla="*/ 37 w 205"/>
                    <a:gd name="T27" fmla="*/ 260 h 440"/>
                    <a:gd name="T28" fmla="*/ 96 w 205"/>
                    <a:gd name="T29" fmla="*/ 337 h 440"/>
                    <a:gd name="T30" fmla="*/ 33 w 205"/>
                    <a:gd name="T31" fmla="*/ 256 h 440"/>
                    <a:gd name="T32" fmla="*/ 40 w 205"/>
                    <a:gd name="T33" fmla="*/ 256 h 440"/>
                    <a:gd name="T34" fmla="*/ 40 w 205"/>
                    <a:gd name="T35" fmla="*/ 233 h 440"/>
                    <a:gd name="T36" fmla="*/ 116 w 205"/>
                    <a:gd name="T37" fmla="*/ 287 h 440"/>
                    <a:gd name="T38" fmla="*/ 56 w 205"/>
                    <a:gd name="T39" fmla="*/ 250 h 440"/>
                    <a:gd name="T40" fmla="*/ 34 w 205"/>
                    <a:gd name="T41" fmla="*/ 218 h 440"/>
                    <a:gd name="T42" fmla="*/ 37 w 205"/>
                    <a:gd name="T43" fmla="*/ 207 h 440"/>
                    <a:gd name="T44" fmla="*/ 50 w 205"/>
                    <a:gd name="T45" fmla="*/ 217 h 440"/>
                    <a:gd name="T46" fmla="*/ 51 w 205"/>
                    <a:gd name="T47" fmla="*/ 203 h 440"/>
                    <a:gd name="T48" fmla="*/ 107 w 205"/>
                    <a:gd name="T49" fmla="*/ 226 h 440"/>
                    <a:gd name="T50" fmla="*/ 86 w 205"/>
                    <a:gd name="T51" fmla="*/ 215 h 440"/>
                    <a:gd name="T52" fmla="*/ 42 w 205"/>
                    <a:gd name="T53" fmla="*/ 185 h 440"/>
                    <a:gd name="T54" fmla="*/ 40 w 205"/>
                    <a:gd name="T55" fmla="*/ 164 h 440"/>
                    <a:gd name="T56" fmla="*/ 44 w 205"/>
                    <a:gd name="T57" fmla="*/ 152 h 440"/>
                    <a:gd name="T58" fmla="*/ 59 w 205"/>
                    <a:gd name="T59" fmla="*/ 161 h 440"/>
                    <a:gd name="T60" fmla="*/ 56 w 205"/>
                    <a:gd name="T61" fmla="*/ 141 h 440"/>
                    <a:gd name="T62" fmla="*/ 51 w 205"/>
                    <a:gd name="T63" fmla="*/ 127 h 440"/>
                    <a:gd name="T64" fmla="*/ 54 w 205"/>
                    <a:gd name="T65" fmla="*/ 119 h 440"/>
                    <a:gd name="T66" fmla="*/ 113 w 205"/>
                    <a:gd name="T67" fmla="*/ 156 h 440"/>
                    <a:gd name="T68" fmla="*/ 182 w 205"/>
                    <a:gd name="T69" fmla="*/ 185 h 440"/>
                    <a:gd name="T70" fmla="*/ 86 w 205"/>
                    <a:gd name="T71" fmla="*/ 139 h 440"/>
                    <a:gd name="T72" fmla="*/ 54 w 205"/>
                    <a:gd name="T73" fmla="*/ 119 h 440"/>
                    <a:gd name="T74" fmla="*/ 58 w 205"/>
                    <a:gd name="T75" fmla="*/ 108 h 440"/>
                    <a:gd name="T76" fmla="*/ 53 w 205"/>
                    <a:gd name="T77" fmla="*/ 84 h 440"/>
                    <a:gd name="T78" fmla="*/ 54 w 205"/>
                    <a:gd name="T79" fmla="*/ 67 h 440"/>
                    <a:gd name="T80" fmla="*/ 86 w 205"/>
                    <a:gd name="T81" fmla="*/ 87 h 440"/>
                    <a:gd name="T82" fmla="*/ 79 w 205"/>
                    <a:gd name="T83" fmla="*/ 81 h 440"/>
                    <a:gd name="T84" fmla="*/ 58 w 205"/>
                    <a:gd name="T85" fmla="*/ 67 h 440"/>
                    <a:gd name="T86" fmla="*/ 54 w 205"/>
                    <a:gd name="T87" fmla="*/ 59 h 440"/>
                    <a:gd name="T88" fmla="*/ 44 w 205"/>
                    <a:gd name="T89" fmla="*/ 48 h 440"/>
                    <a:gd name="T90" fmla="*/ 107 w 205"/>
                    <a:gd name="T91" fmla="*/ 68 h 440"/>
                    <a:gd name="T92" fmla="*/ 44 w 205"/>
                    <a:gd name="T93" fmla="*/ 32 h 440"/>
                    <a:gd name="T94" fmla="*/ 118 w 205"/>
                    <a:gd name="T95" fmla="*/ 32 h 440"/>
                    <a:gd name="T96" fmla="*/ 150 w 205"/>
                    <a:gd name="T97" fmla="*/ 28 h 440"/>
                    <a:gd name="T98" fmla="*/ 54 w 205"/>
                    <a:gd name="T99" fmla="*/ 32 h 440"/>
                    <a:gd name="T100" fmla="*/ 40 w 205"/>
                    <a:gd name="T101" fmla="*/ 13 h 440"/>
                    <a:gd name="T102" fmla="*/ 19 w 205"/>
                    <a:gd name="T103" fmla="*/ 5 h 440"/>
                    <a:gd name="T104" fmla="*/ 0 w 205"/>
                    <a:gd name="T105" fmla="*/ 381 h 4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</a:cxnLst>
                  <a:rect l="0" t="0" r="r" b="b"/>
                  <a:pathLst>
                    <a:path w="205" h="440">
                      <a:moveTo>
                        <a:pt x="0" y="381"/>
                      </a:moveTo>
                      <a:lnTo>
                        <a:pt x="1" y="362"/>
                      </a:lnTo>
                      <a:lnTo>
                        <a:pt x="12" y="373"/>
                      </a:lnTo>
                      <a:lnTo>
                        <a:pt x="8" y="347"/>
                      </a:lnTo>
                      <a:lnTo>
                        <a:pt x="19" y="351"/>
                      </a:lnTo>
                      <a:lnTo>
                        <a:pt x="58" y="439"/>
                      </a:lnTo>
                      <a:lnTo>
                        <a:pt x="22" y="362"/>
                      </a:lnTo>
                      <a:lnTo>
                        <a:pt x="18" y="350"/>
                      </a:lnTo>
                      <a:lnTo>
                        <a:pt x="15" y="337"/>
                      </a:lnTo>
                      <a:lnTo>
                        <a:pt x="22" y="340"/>
                      </a:lnTo>
                      <a:lnTo>
                        <a:pt x="45" y="365"/>
                      </a:lnTo>
                      <a:lnTo>
                        <a:pt x="72" y="405"/>
                      </a:lnTo>
                      <a:lnTo>
                        <a:pt x="33" y="351"/>
                      </a:lnTo>
                      <a:lnTo>
                        <a:pt x="21" y="336"/>
                      </a:lnTo>
                      <a:lnTo>
                        <a:pt x="19" y="315"/>
                      </a:lnTo>
                      <a:lnTo>
                        <a:pt x="27" y="321"/>
                      </a:lnTo>
                      <a:lnTo>
                        <a:pt x="26" y="298"/>
                      </a:lnTo>
                      <a:lnTo>
                        <a:pt x="33" y="305"/>
                      </a:lnTo>
                      <a:lnTo>
                        <a:pt x="69" y="385"/>
                      </a:lnTo>
                      <a:lnTo>
                        <a:pt x="29" y="294"/>
                      </a:lnTo>
                      <a:lnTo>
                        <a:pt x="26" y="279"/>
                      </a:lnTo>
                      <a:lnTo>
                        <a:pt x="37" y="288"/>
                      </a:lnTo>
                      <a:lnTo>
                        <a:pt x="65" y="332"/>
                      </a:lnTo>
                      <a:lnTo>
                        <a:pt x="33" y="287"/>
                      </a:lnTo>
                      <a:lnTo>
                        <a:pt x="22" y="264"/>
                      </a:lnTo>
                      <a:lnTo>
                        <a:pt x="33" y="272"/>
                      </a:lnTo>
                      <a:lnTo>
                        <a:pt x="26" y="256"/>
                      </a:lnTo>
                      <a:lnTo>
                        <a:pt x="37" y="260"/>
                      </a:lnTo>
                      <a:lnTo>
                        <a:pt x="47" y="287"/>
                      </a:lnTo>
                      <a:lnTo>
                        <a:pt x="96" y="337"/>
                      </a:lnTo>
                      <a:lnTo>
                        <a:pt x="44" y="279"/>
                      </a:lnTo>
                      <a:lnTo>
                        <a:pt x="33" y="256"/>
                      </a:lnTo>
                      <a:lnTo>
                        <a:pt x="29" y="245"/>
                      </a:lnTo>
                      <a:lnTo>
                        <a:pt x="40" y="256"/>
                      </a:lnTo>
                      <a:lnTo>
                        <a:pt x="33" y="230"/>
                      </a:lnTo>
                      <a:lnTo>
                        <a:pt x="40" y="233"/>
                      </a:lnTo>
                      <a:lnTo>
                        <a:pt x="45" y="246"/>
                      </a:lnTo>
                      <a:lnTo>
                        <a:pt x="116" y="287"/>
                      </a:lnTo>
                      <a:lnTo>
                        <a:pt x="78" y="263"/>
                      </a:lnTo>
                      <a:lnTo>
                        <a:pt x="56" y="250"/>
                      </a:lnTo>
                      <a:lnTo>
                        <a:pt x="50" y="245"/>
                      </a:lnTo>
                      <a:lnTo>
                        <a:pt x="34" y="218"/>
                      </a:lnTo>
                      <a:lnTo>
                        <a:pt x="40" y="223"/>
                      </a:lnTo>
                      <a:lnTo>
                        <a:pt x="37" y="207"/>
                      </a:lnTo>
                      <a:lnTo>
                        <a:pt x="35" y="209"/>
                      </a:lnTo>
                      <a:lnTo>
                        <a:pt x="50" y="217"/>
                      </a:lnTo>
                      <a:lnTo>
                        <a:pt x="40" y="199"/>
                      </a:lnTo>
                      <a:lnTo>
                        <a:pt x="51" y="203"/>
                      </a:lnTo>
                      <a:lnTo>
                        <a:pt x="77" y="211"/>
                      </a:lnTo>
                      <a:lnTo>
                        <a:pt x="107" y="226"/>
                      </a:lnTo>
                      <a:lnTo>
                        <a:pt x="179" y="283"/>
                      </a:lnTo>
                      <a:lnTo>
                        <a:pt x="86" y="215"/>
                      </a:lnTo>
                      <a:lnTo>
                        <a:pt x="51" y="199"/>
                      </a:lnTo>
                      <a:lnTo>
                        <a:pt x="42" y="185"/>
                      </a:lnTo>
                      <a:lnTo>
                        <a:pt x="56" y="192"/>
                      </a:lnTo>
                      <a:lnTo>
                        <a:pt x="40" y="164"/>
                      </a:lnTo>
                      <a:lnTo>
                        <a:pt x="51" y="166"/>
                      </a:lnTo>
                      <a:lnTo>
                        <a:pt x="44" y="152"/>
                      </a:lnTo>
                      <a:lnTo>
                        <a:pt x="45" y="149"/>
                      </a:lnTo>
                      <a:lnTo>
                        <a:pt x="59" y="161"/>
                      </a:lnTo>
                      <a:lnTo>
                        <a:pt x="45" y="141"/>
                      </a:lnTo>
                      <a:lnTo>
                        <a:pt x="56" y="141"/>
                      </a:lnTo>
                      <a:lnTo>
                        <a:pt x="44" y="127"/>
                      </a:lnTo>
                      <a:lnTo>
                        <a:pt x="51" y="127"/>
                      </a:lnTo>
                      <a:lnTo>
                        <a:pt x="44" y="119"/>
                      </a:lnTo>
                      <a:lnTo>
                        <a:pt x="54" y="119"/>
                      </a:lnTo>
                      <a:lnTo>
                        <a:pt x="77" y="136"/>
                      </a:lnTo>
                      <a:lnTo>
                        <a:pt x="113" y="156"/>
                      </a:lnTo>
                      <a:lnTo>
                        <a:pt x="150" y="173"/>
                      </a:lnTo>
                      <a:lnTo>
                        <a:pt x="182" y="185"/>
                      </a:lnTo>
                      <a:lnTo>
                        <a:pt x="104" y="149"/>
                      </a:lnTo>
                      <a:lnTo>
                        <a:pt x="86" y="139"/>
                      </a:lnTo>
                      <a:lnTo>
                        <a:pt x="59" y="124"/>
                      </a:lnTo>
                      <a:lnTo>
                        <a:pt x="54" y="119"/>
                      </a:lnTo>
                      <a:lnTo>
                        <a:pt x="47" y="104"/>
                      </a:lnTo>
                      <a:lnTo>
                        <a:pt x="58" y="108"/>
                      </a:lnTo>
                      <a:lnTo>
                        <a:pt x="45" y="84"/>
                      </a:lnTo>
                      <a:lnTo>
                        <a:pt x="53" y="84"/>
                      </a:lnTo>
                      <a:lnTo>
                        <a:pt x="44" y="67"/>
                      </a:lnTo>
                      <a:lnTo>
                        <a:pt x="54" y="67"/>
                      </a:lnTo>
                      <a:lnTo>
                        <a:pt x="61" y="75"/>
                      </a:lnTo>
                      <a:lnTo>
                        <a:pt x="86" y="87"/>
                      </a:lnTo>
                      <a:lnTo>
                        <a:pt x="158" y="116"/>
                      </a:lnTo>
                      <a:lnTo>
                        <a:pt x="79" y="81"/>
                      </a:lnTo>
                      <a:lnTo>
                        <a:pt x="61" y="73"/>
                      </a:lnTo>
                      <a:lnTo>
                        <a:pt x="58" y="67"/>
                      </a:lnTo>
                      <a:lnTo>
                        <a:pt x="47" y="55"/>
                      </a:lnTo>
                      <a:lnTo>
                        <a:pt x="54" y="59"/>
                      </a:lnTo>
                      <a:lnTo>
                        <a:pt x="37" y="43"/>
                      </a:lnTo>
                      <a:lnTo>
                        <a:pt x="44" y="48"/>
                      </a:lnTo>
                      <a:lnTo>
                        <a:pt x="60" y="47"/>
                      </a:lnTo>
                      <a:lnTo>
                        <a:pt x="107" y="68"/>
                      </a:lnTo>
                      <a:lnTo>
                        <a:pt x="58" y="48"/>
                      </a:lnTo>
                      <a:lnTo>
                        <a:pt x="44" y="32"/>
                      </a:lnTo>
                      <a:lnTo>
                        <a:pt x="58" y="32"/>
                      </a:lnTo>
                      <a:lnTo>
                        <a:pt x="118" y="32"/>
                      </a:lnTo>
                      <a:lnTo>
                        <a:pt x="204" y="16"/>
                      </a:lnTo>
                      <a:lnTo>
                        <a:pt x="150" y="28"/>
                      </a:lnTo>
                      <a:lnTo>
                        <a:pt x="76" y="35"/>
                      </a:lnTo>
                      <a:lnTo>
                        <a:pt x="54" y="32"/>
                      </a:lnTo>
                      <a:lnTo>
                        <a:pt x="47" y="24"/>
                      </a:lnTo>
                      <a:lnTo>
                        <a:pt x="40" y="13"/>
                      </a:lnTo>
                      <a:lnTo>
                        <a:pt x="24" y="0"/>
                      </a:lnTo>
                      <a:lnTo>
                        <a:pt x="19" y="5"/>
                      </a:lnTo>
                      <a:lnTo>
                        <a:pt x="15" y="1"/>
                      </a:lnTo>
                      <a:lnTo>
                        <a:pt x="0" y="381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087" name="Freeform 63"/>
              <p:cNvSpPr>
                <a:spLocks/>
              </p:cNvSpPr>
              <p:nvPr/>
            </p:nvSpPr>
            <p:spPr bwMode="ltGray">
              <a:xfrm>
                <a:off x="670" y="3640"/>
                <a:ext cx="52" cy="336"/>
              </a:xfrm>
              <a:custGeom>
                <a:avLst/>
                <a:gdLst>
                  <a:gd name="T0" fmla="*/ 10 w 52"/>
                  <a:gd name="T1" fmla="*/ 0 h 336"/>
                  <a:gd name="T2" fmla="*/ 20 w 52"/>
                  <a:gd name="T3" fmla="*/ 25 h 336"/>
                  <a:gd name="T4" fmla="*/ 30 w 52"/>
                  <a:gd name="T5" fmla="*/ 65 h 336"/>
                  <a:gd name="T6" fmla="*/ 40 w 52"/>
                  <a:gd name="T7" fmla="*/ 122 h 336"/>
                  <a:gd name="T8" fmla="*/ 51 w 52"/>
                  <a:gd name="T9" fmla="*/ 193 h 336"/>
                  <a:gd name="T10" fmla="*/ 51 w 52"/>
                  <a:gd name="T11" fmla="*/ 269 h 336"/>
                  <a:gd name="T12" fmla="*/ 45 w 52"/>
                  <a:gd name="T13" fmla="*/ 335 h 336"/>
                  <a:gd name="T14" fmla="*/ 40 w 52"/>
                  <a:gd name="T15" fmla="*/ 335 h 336"/>
                  <a:gd name="T16" fmla="*/ 45 w 52"/>
                  <a:gd name="T17" fmla="*/ 269 h 336"/>
                  <a:gd name="T18" fmla="*/ 45 w 52"/>
                  <a:gd name="T19" fmla="*/ 213 h 336"/>
                  <a:gd name="T20" fmla="*/ 35 w 52"/>
                  <a:gd name="T21" fmla="*/ 152 h 336"/>
                  <a:gd name="T22" fmla="*/ 20 w 52"/>
                  <a:gd name="T23" fmla="*/ 91 h 336"/>
                  <a:gd name="T24" fmla="*/ 0 w 52"/>
                  <a:gd name="T25" fmla="*/ 15 h 336"/>
                  <a:gd name="T26" fmla="*/ 10 w 52"/>
                  <a:gd name="T27" fmla="*/ 0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2" h="336">
                    <a:moveTo>
                      <a:pt x="10" y="0"/>
                    </a:moveTo>
                    <a:lnTo>
                      <a:pt x="20" y="25"/>
                    </a:lnTo>
                    <a:lnTo>
                      <a:pt x="30" y="65"/>
                    </a:lnTo>
                    <a:lnTo>
                      <a:pt x="40" y="122"/>
                    </a:lnTo>
                    <a:lnTo>
                      <a:pt x="51" y="193"/>
                    </a:lnTo>
                    <a:lnTo>
                      <a:pt x="51" y="269"/>
                    </a:lnTo>
                    <a:lnTo>
                      <a:pt x="45" y="335"/>
                    </a:lnTo>
                    <a:lnTo>
                      <a:pt x="40" y="335"/>
                    </a:lnTo>
                    <a:lnTo>
                      <a:pt x="45" y="269"/>
                    </a:lnTo>
                    <a:lnTo>
                      <a:pt x="45" y="213"/>
                    </a:lnTo>
                    <a:lnTo>
                      <a:pt x="35" y="152"/>
                    </a:lnTo>
                    <a:lnTo>
                      <a:pt x="20" y="91"/>
                    </a:lnTo>
                    <a:lnTo>
                      <a:pt x="0" y="15"/>
                    </a:lnTo>
                    <a:lnTo>
                      <a:pt x="10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8" name="Freeform 64"/>
              <p:cNvSpPr>
                <a:spLocks/>
              </p:cNvSpPr>
              <p:nvPr/>
            </p:nvSpPr>
            <p:spPr bwMode="ltGray">
              <a:xfrm>
                <a:off x="493" y="3974"/>
                <a:ext cx="138" cy="162"/>
              </a:xfrm>
              <a:custGeom>
                <a:avLst/>
                <a:gdLst>
                  <a:gd name="T0" fmla="*/ 137 w 138"/>
                  <a:gd name="T1" fmla="*/ 161 h 162"/>
                  <a:gd name="T2" fmla="*/ 116 w 138"/>
                  <a:gd name="T3" fmla="*/ 125 h 162"/>
                  <a:gd name="T4" fmla="*/ 99 w 138"/>
                  <a:gd name="T5" fmla="*/ 85 h 162"/>
                  <a:gd name="T6" fmla="*/ 90 w 138"/>
                  <a:gd name="T7" fmla="*/ 68 h 162"/>
                  <a:gd name="T8" fmla="*/ 77 w 138"/>
                  <a:gd name="T9" fmla="*/ 48 h 162"/>
                  <a:gd name="T10" fmla="*/ 61 w 138"/>
                  <a:gd name="T11" fmla="*/ 27 h 162"/>
                  <a:gd name="T12" fmla="*/ 49 w 138"/>
                  <a:gd name="T13" fmla="*/ 13 h 162"/>
                  <a:gd name="T14" fmla="*/ 39 w 138"/>
                  <a:gd name="T15" fmla="*/ 7 h 162"/>
                  <a:gd name="T16" fmla="*/ 27 w 138"/>
                  <a:gd name="T17" fmla="*/ 2 h 162"/>
                  <a:gd name="T18" fmla="*/ 12 w 138"/>
                  <a:gd name="T19" fmla="*/ 0 h 162"/>
                  <a:gd name="T20" fmla="*/ 6 w 138"/>
                  <a:gd name="T21" fmla="*/ 4 h 162"/>
                  <a:gd name="T22" fmla="*/ 0 w 138"/>
                  <a:gd name="T23" fmla="*/ 14 h 1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38" h="162">
                    <a:moveTo>
                      <a:pt x="137" y="161"/>
                    </a:moveTo>
                    <a:lnTo>
                      <a:pt x="116" y="125"/>
                    </a:lnTo>
                    <a:lnTo>
                      <a:pt x="99" y="85"/>
                    </a:lnTo>
                    <a:lnTo>
                      <a:pt x="90" y="68"/>
                    </a:lnTo>
                    <a:lnTo>
                      <a:pt x="77" y="48"/>
                    </a:lnTo>
                    <a:lnTo>
                      <a:pt x="61" y="27"/>
                    </a:lnTo>
                    <a:lnTo>
                      <a:pt x="49" y="13"/>
                    </a:lnTo>
                    <a:lnTo>
                      <a:pt x="39" y="7"/>
                    </a:lnTo>
                    <a:lnTo>
                      <a:pt x="27" y="2"/>
                    </a:lnTo>
                    <a:lnTo>
                      <a:pt x="12" y="0"/>
                    </a:lnTo>
                    <a:lnTo>
                      <a:pt x="6" y="4"/>
                    </a:lnTo>
                    <a:lnTo>
                      <a:pt x="0" y="14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9" name="Freeform 65"/>
              <p:cNvSpPr>
                <a:spLocks/>
              </p:cNvSpPr>
              <p:nvPr/>
            </p:nvSpPr>
            <p:spPr bwMode="ltGray">
              <a:xfrm>
                <a:off x="606" y="3386"/>
                <a:ext cx="427" cy="577"/>
              </a:xfrm>
              <a:custGeom>
                <a:avLst/>
                <a:gdLst>
                  <a:gd name="T0" fmla="*/ 287 w 427"/>
                  <a:gd name="T1" fmla="*/ 6 h 577"/>
                  <a:gd name="T2" fmla="*/ 275 w 427"/>
                  <a:gd name="T3" fmla="*/ 24 h 577"/>
                  <a:gd name="T4" fmla="*/ 181 w 427"/>
                  <a:gd name="T5" fmla="*/ 21 h 577"/>
                  <a:gd name="T6" fmla="*/ 218 w 427"/>
                  <a:gd name="T7" fmla="*/ 28 h 577"/>
                  <a:gd name="T8" fmla="*/ 259 w 427"/>
                  <a:gd name="T9" fmla="*/ 39 h 577"/>
                  <a:gd name="T10" fmla="*/ 169 w 427"/>
                  <a:gd name="T11" fmla="*/ 54 h 577"/>
                  <a:gd name="T12" fmla="*/ 238 w 427"/>
                  <a:gd name="T13" fmla="*/ 58 h 577"/>
                  <a:gd name="T14" fmla="*/ 245 w 427"/>
                  <a:gd name="T15" fmla="*/ 76 h 577"/>
                  <a:gd name="T16" fmla="*/ 43 w 427"/>
                  <a:gd name="T17" fmla="*/ 157 h 577"/>
                  <a:gd name="T18" fmla="*/ 230 w 427"/>
                  <a:gd name="T19" fmla="*/ 97 h 577"/>
                  <a:gd name="T20" fmla="*/ 190 w 427"/>
                  <a:gd name="T21" fmla="*/ 130 h 577"/>
                  <a:gd name="T22" fmla="*/ 215 w 427"/>
                  <a:gd name="T23" fmla="*/ 134 h 577"/>
                  <a:gd name="T24" fmla="*/ 181 w 427"/>
                  <a:gd name="T25" fmla="*/ 179 h 577"/>
                  <a:gd name="T26" fmla="*/ 106 w 427"/>
                  <a:gd name="T27" fmla="*/ 229 h 577"/>
                  <a:gd name="T28" fmla="*/ 190 w 427"/>
                  <a:gd name="T29" fmla="*/ 192 h 577"/>
                  <a:gd name="T30" fmla="*/ 121 w 427"/>
                  <a:gd name="T31" fmla="*/ 265 h 577"/>
                  <a:gd name="T32" fmla="*/ 184 w 427"/>
                  <a:gd name="T33" fmla="*/ 218 h 577"/>
                  <a:gd name="T34" fmla="*/ 199 w 427"/>
                  <a:gd name="T35" fmla="*/ 218 h 577"/>
                  <a:gd name="T36" fmla="*/ 174 w 427"/>
                  <a:gd name="T37" fmla="*/ 260 h 577"/>
                  <a:gd name="T38" fmla="*/ 195 w 427"/>
                  <a:gd name="T39" fmla="*/ 260 h 577"/>
                  <a:gd name="T40" fmla="*/ 155 w 427"/>
                  <a:gd name="T41" fmla="*/ 310 h 577"/>
                  <a:gd name="T42" fmla="*/ 177 w 427"/>
                  <a:gd name="T43" fmla="*/ 298 h 577"/>
                  <a:gd name="T44" fmla="*/ 158 w 427"/>
                  <a:gd name="T45" fmla="*/ 344 h 577"/>
                  <a:gd name="T46" fmla="*/ 174 w 427"/>
                  <a:gd name="T47" fmla="*/ 329 h 577"/>
                  <a:gd name="T48" fmla="*/ 193 w 427"/>
                  <a:gd name="T49" fmla="*/ 325 h 577"/>
                  <a:gd name="T50" fmla="*/ 181 w 427"/>
                  <a:gd name="T51" fmla="*/ 359 h 577"/>
                  <a:gd name="T52" fmla="*/ 141 w 427"/>
                  <a:gd name="T53" fmla="*/ 423 h 577"/>
                  <a:gd name="T54" fmla="*/ 193 w 427"/>
                  <a:gd name="T55" fmla="*/ 374 h 577"/>
                  <a:gd name="T56" fmla="*/ 204 w 427"/>
                  <a:gd name="T57" fmla="*/ 365 h 577"/>
                  <a:gd name="T58" fmla="*/ 202 w 427"/>
                  <a:gd name="T59" fmla="*/ 418 h 577"/>
                  <a:gd name="T60" fmla="*/ 218 w 427"/>
                  <a:gd name="T61" fmla="*/ 444 h 577"/>
                  <a:gd name="T62" fmla="*/ 225 w 427"/>
                  <a:gd name="T63" fmla="*/ 414 h 577"/>
                  <a:gd name="T64" fmla="*/ 376 w 427"/>
                  <a:gd name="T65" fmla="*/ 494 h 577"/>
                  <a:gd name="T66" fmla="*/ 238 w 427"/>
                  <a:gd name="T67" fmla="*/ 378 h 577"/>
                  <a:gd name="T68" fmla="*/ 268 w 427"/>
                  <a:gd name="T69" fmla="*/ 402 h 577"/>
                  <a:gd name="T70" fmla="*/ 228 w 427"/>
                  <a:gd name="T71" fmla="*/ 339 h 577"/>
                  <a:gd name="T72" fmla="*/ 394 w 427"/>
                  <a:gd name="T73" fmla="*/ 390 h 577"/>
                  <a:gd name="T74" fmla="*/ 228 w 427"/>
                  <a:gd name="T75" fmla="*/ 319 h 577"/>
                  <a:gd name="T76" fmla="*/ 251 w 427"/>
                  <a:gd name="T77" fmla="*/ 302 h 577"/>
                  <a:gd name="T78" fmla="*/ 232 w 427"/>
                  <a:gd name="T79" fmla="*/ 277 h 577"/>
                  <a:gd name="T80" fmla="*/ 259 w 427"/>
                  <a:gd name="T81" fmla="*/ 277 h 577"/>
                  <a:gd name="T82" fmla="*/ 333 w 427"/>
                  <a:gd name="T83" fmla="*/ 326 h 577"/>
                  <a:gd name="T84" fmla="*/ 262 w 427"/>
                  <a:gd name="T85" fmla="*/ 232 h 577"/>
                  <a:gd name="T86" fmla="*/ 248 w 427"/>
                  <a:gd name="T87" fmla="*/ 198 h 577"/>
                  <a:gd name="T88" fmla="*/ 268 w 427"/>
                  <a:gd name="T89" fmla="*/ 192 h 577"/>
                  <a:gd name="T90" fmla="*/ 264 w 427"/>
                  <a:gd name="T91" fmla="*/ 159 h 577"/>
                  <a:gd name="T92" fmla="*/ 273 w 427"/>
                  <a:gd name="T93" fmla="*/ 155 h 577"/>
                  <a:gd name="T94" fmla="*/ 324 w 427"/>
                  <a:gd name="T95" fmla="*/ 185 h 577"/>
                  <a:gd name="T96" fmla="*/ 284 w 427"/>
                  <a:gd name="T97" fmla="*/ 137 h 577"/>
                  <a:gd name="T98" fmla="*/ 287 w 427"/>
                  <a:gd name="T99" fmla="*/ 96 h 577"/>
                  <a:gd name="T100" fmla="*/ 284 w 427"/>
                  <a:gd name="T101" fmla="*/ 73 h 577"/>
                  <a:gd name="T102" fmla="*/ 327 w 427"/>
                  <a:gd name="T103" fmla="*/ 72 h 577"/>
                  <a:gd name="T104" fmla="*/ 317 w 427"/>
                  <a:gd name="T105" fmla="*/ 39 h 577"/>
                  <a:gd name="T106" fmla="*/ 336 w 427"/>
                  <a:gd name="T107" fmla="*/ 30 h 577"/>
                  <a:gd name="T108" fmla="*/ 330 w 427"/>
                  <a:gd name="T109" fmla="*/ 0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427" h="577">
                    <a:moveTo>
                      <a:pt x="330" y="0"/>
                    </a:moveTo>
                    <a:lnTo>
                      <a:pt x="313" y="2"/>
                    </a:lnTo>
                    <a:lnTo>
                      <a:pt x="287" y="6"/>
                    </a:lnTo>
                    <a:lnTo>
                      <a:pt x="305" y="9"/>
                    </a:lnTo>
                    <a:lnTo>
                      <a:pt x="290" y="16"/>
                    </a:lnTo>
                    <a:lnTo>
                      <a:pt x="275" y="24"/>
                    </a:lnTo>
                    <a:lnTo>
                      <a:pt x="253" y="27"/>
                    </a:lnTo>
                    <a:lnTo>
                      <a:pt x="218" y="26"/>
                    </a:lnTo>
                    <a:lnTo>
                      <a:pt x="181" y="21"/>
                    </a:lnTo>
                    <a:lnTo>
                      <a:pt x="84" y="26"/>
                    </a:lnTo>
                    <a:lnTo>
                      <a:pt x="177" y="23"/>
                    </a:lnTo>
                    <a:lnTo>
                      <a:pt x="218" y="28"/>
                    </a:lnTo>
                    <a:lnTo>
                      <a:pt x="253" y="27"/>
                    </a:lnTo>
                    <a:lnTo>
                      <a:pt x="275" y="32"/>
                    </a:lnTo>
                    <a:lnTo>
                      <a:pt x="259" y="39"/>
                    </a:lnTo>
                    <a:lnTo>
                      <a:pt x="270" y="42"/>
                    </a:lnTo>
                    <a:lnTo>
                      <a:pt x="238" y="55"/>
                    </a:lnTo>
                    <a:lnTo>
                      <a:pt x="169" y="54"/>
                    </a:lnTo>
                    <a:lnTo>
                      <a:pt x="79" y="100"/>
                    </a:lnTo>
                    <a:lnTo>
                      <a:pt x="169" y="55"/>
                    </a:lnTo>
                    <a:lnTo>
                      <a:pt x="238" y="58"/>
                    </a:lnTo>
                    <a:lnTo>
                      <a:pt x="259" y="60"/>
                    </a:lnTo>
                    <a:lnTo>
                      <a:pt x="222" y="76"/>
                    </a:lnTo>
                    <a:lnTo>
                      <a:pt x="245" y="76"/>
                    </a:lnTo>
                    <a:lnTo>
                      <a:pt x="204" y="93"/>
                    </a:lnTo>
                    <a:lnTo>
                      <a:pt x="128" y="116"/>
                    </a:lnTo>
                    <a:lnTo>
                      <a:pt x="43" y="157"/>
                    </a:lnTo>
                    <a:lnTo>
                      <a:pt x="131" y="119"/>
                    </a:lnTo>
                    <a:lnTo>
                      <a:pt x="207" y="96"/>
                    </a:lnTo>
                    <a:lnTo>
                      <a:pt x="230" y="97"/>
                    </a:lnTo>
                    <a:lnTo>
                      <a:pt x="195" y="111"/>
                    </a:lnTo>
                    <a:lnTo>
                      <a:pt x="218" y="114"/>
                    </a:lnTo>
                    <a:lnTo>
                      <a:pt x="190" y="130"/>
                    </a:lnTo>
                    <a:lnTo>
                      <a:pt x="8" y="270"/>
                    </a:lnTo>
                    <a:lnTo>
                      <a:pt x="190" y="134"/>
                    </a:lnTo>
                    <a:lnTo>
                      <a:pt x="215" y="134"/>
                    </a:lnTo>
                    <a:lnTo>
                      <a:pt x="187" y="155"/>
                    </a:lnTo>
                    <a:lnTo>
                      <a:pt x="207" y="154"/>
                    </a:lnTo>
                    <a:lnTo>
                      <a:pt x="181" y="179"/>
                    </a:lnTo>
                    <a:lnTo>
                      <a:pt x="106" y="228"/>
                    </a:lnTo>
                    <a:lnTo>
                      <a:pt x="28" y="296"/>
                    </a:lnTo>
                    <a:lnTo>
                      <a:pt x="106" y="229"/>
                    </a:lnTo>
                    <a:lnTo>
                      <a:pt x="184" y="182"/>
                    </a:lnTo>
                    <a:lnTo>
                      <a:pt x="207" y="174"/>
                    </a:lnTo>
                    <a:lnTo>
                      <a:pt x="190" y="192"/>
                    </a:lnTo>
                    <a:lnTo>
                      <a:pt x="204" y="190"/>
                    </a:lnTo>
                    <a:lnTo>
                      <a:pt x="181" y="216"/>
                    </a:lnTo>
                    <a:lnTo>
                      <a:pt x="121" y="265"/>
                    </a:lnTo>
                    <a:lnTo>
                      <a:pt x="0" y="331"/>
                    </a:lnTo>
                    <a:lnTo>
                      <a:pt x="118" y="267"/>
                    </a:lnTo>
                    <a:lnTo>
                      <a:pt x="184" y="218"/>
                    </a:lnTo>
                    <a:lnTo>
                      <a:pt x="193" y="218"/>
                    </a:lnTo>
                    <a:lnTo>
                      <a:pt x="81" y="365"/>
                    </a:lnTo>
                    <a:lnTo>
                      <a:pt x="199" y="218"/>
                    </a:lnTo>
                    <a:lnTo>
                      <a:pt x="184" y="237"/>
                    </a:lnTo>
                    <a:lnTo>
                      <a:pt x="199" y="230"/>
                    </a:lnTo>
                    <a:lnTo>
                      <a:pt x="174" y="260"/>
                    </a:lnTo>
                    <a:lnTo>
                      <a:pt x="98" y="329"/>
                    </a:lnTo>
                    <a:lnTo>
                      <a:pt x="174" y="265"/>
                    </a:lnTo>
                    <a:lnTo>
                      <a:pt x="195" y="260"/>
                    </a:lnTo>
                    <a:lnTo>
                      <a:pt x="174" y="280"/>
                    </a:lnTo>
                    <a:lnTo>
                      <a:pt x="84" y="414"/>
                    </a:lnTo>
                    <a:lnTo>
                      <a:pt x="155" y="310"/>
                    </a:lnTo>
                    <a:lnTo>
                      <a:pt x="181" y="280"/>
                    </a:lnTo>
                    <a:lnTo>
                      <a:pt x="195" y="277"/>
                    </a:lnTo>
                    <a:lnTo>
                      <a:pt x="177" y="298"/>
                    </a:lnTo>
                    <a:lnTo>
                      <a:pt x="193" y="295"/>
                    </a:lnTo>
                    <a:lnTo>
                      <a:pt x="169" y="320"/>
                    </a:lnTo>
                    <a:lnTo>
                      <a:pt x="158" y="344"/>
                    </a:lnTo>
                    <a:lnTo>
                      <a:pt x="40" y="421"/>
                    </a:lnTo>
                    <a:lnTo>
                      <a:pt x="161" y="346"/>
                    </a:lnTo>
                    <a:lnTo>
                      <a:pt x="174" y="329"/>
                    </a:lnTo>
                    <a:lnTo>
                      <a:pt x="190" y="325"/>
                    </a:lnTo>
                    <a:lnTo>
                      <a:pt x="161" y="369"/>
                    </a:lnTo>
                    <a:lnTo>
                      <a:pt x="193" y="325"/>
                    </a:lnTo>
                    <a:lnTo>
                      <a:pt x="174" y="346"/>
                    </a:lnTo>
                    <a:lnTo>
                      <a:pt x="195" y="341"/>
                    </a:lnTo>
                    <a:lnTo>
                      <a:pt x="181" y="359"/>
                    </a:lnTo>
                    <a:lnTo>
                      <a:pt x="141" y="423"/>
                    </a:lnTo>
                    <a:lnTo>
                      <a:pt x="100" y="461"/>
                    </a:lnTo>
                    <a:lnTo>
                      <a:pt x="141" y="423"/>
                    </a:lnTo>
                    <a:lnTo>
                      <a:pt x="184" y="362"/>
                    </a:lnTo>
                    <a:lnTo>
                      <a:pt x="199" y="359"/>
                    </a:lnTo>
                    <a:lnTo>
                      <a:pt x="193" y="374"/>
                    </a:lnTo>
                    <a:lnTo>
                      <a:pt x="161" y="414"/>
                    </a:lnTo>
                    <a:lnTo>
                      <a:pt x="195" y="378"/>
                    </a:lnTo>
                    <a:lnTo>
                      <a:pt x="204" y="365"/>
                    </a:lnTo>
                    <a:lnTo>
                      <a:pt x="190" y="398"/>
                    </a:lnTo>
                    <a:lnTo>
                      <a:pt x="207" y="392"/>
                    </a:lnTo>
                    <a:lnTo>
                      <a:pt x="202" y="418"/>
                    </a:lnTo>
                    <a:lnTo>
                      <a:pt x="213" y="406"/>
                    </a:lnTo>
                    <a:lnTo>
                      <a:pt x="222" y="416"/>
                    </a:lnTo>
                    <a:lnTo>
                      <a:pt x="218" y="444"/>
                    </a:lnTo>
                    <a:lnTo>
                      <a:pt x="144" y="576"/>
                    </a:lnTo>
                    <a:lnTo>
                      <a:pt x="225" y="444"/>
                    </a:lnTo>
                    <a:lnTo>
                      <a:pt x="225" y="414"/>
                    </a:lnTo>
                    <a:lnTo>
                      <a:pt x="225" y="396"/>
                    </a:lnTo>
                    <a:lnTo>
                      <a:pt x="243" y="406"/>
                    </a:lnTo>
                    <a:lnTo>
                      <a:pt x="376" y="494"/>
                    </a:lnTo>
                    <a:lnTo>
                      <a:pt x="235" y="398"/>
                    </a:lnTo>
                    <a:lnTo>
                      <a:pt x="225" y="374"/>
                    </a:lnTo>
                    <a:lnTo>
                      <a:pt x="238" y="378"/>
                    </a:lnTo>
                    <a:lnTo>
                      <a:pt x="218" y="349"/>
                    </a:lnTo>
                    <a:lnTo>
                      <a:pt x="235" y="360"/>
                    </a:lnTo>
                    <a:lnTo>
                      <a:pt x="268" y="402"/>
                    </a:lnTo>
                    <a:lnTo>
                      <a:pt x="238" y="357"/>
                    </a:lnTo>
                    <a:lnTo>
                      <a:pt x="225" y="339"/>
                    </a:lnTo>
                    <a:lnTo>
                      <a:pt x="228" y="339"/>
                    </a:lnTo>
                    <a:lnTo>
                      <a:pt x="245" y="349"/>
                    </a:lnTo>
                    <a:lnTo>
                      <a:pt x="278" y="372"/>
                    </a:lnTo>
                    <a:lnTo>
                      <a:pt x="394" y="390"/>
                    </a:lnTo>
                    <a:lnTo>
                      <a:pt x="275" y="369"/>
                    </a:lnTo>
                    <a:lnTo>
                      <a:pt x="238" y="341"/>
                    </a:lnTo>
                    <a:lnTo>
                      <a:pt x="228" y="319"/>
                    </a:lnTo>
                    <a:lnTo>
                      <a:pt x="245" y="319"/>
                    </a:lnTo>
                    <a:lnTo>
                      <a:pt x="228" y="298"/>
                    </a:lnTo>
                    <a:lnTo>
                      <a:pt x="251" y="302"/>
                    </a:lnTo>
                    <a:lnTo>
                      <a:pt x="330" y="344"/>
                    </a:lnTo>
                    <a:lnTo>
                      <a:pt x="251" y="301"/>
                    </a:lnTo>
                    <a:lnTo>
                      <a:pt x="232" y="277"/>
                    </a:lnTo>
                    <a:lnTo>
                      <a:pt x="253" y="283"/>
                    </a:lnTo>
                    <a:lnTo>
                      <a:pt x="238" y="264"/>
                    </a:lnTo>
                    <a:lnTo>
                      <a:pt x="259" y="277"/>
                    </a:lnTo>
                    <a:lnTo>
                      <a:pt x="245" y="247"/>
                    </a:lnTo>
                    <a:lnTo>
                      <a:pt x="262" y="262"/>
                    </a:lnTo>
                    <a:lnTo>
                      <a:pt x="333" y="326"/>
                    </a:lnTo>
                    <a:lnTo>
                      <a:pt x="259" y="262"/>
                    </a:lnTo>
                    <a:lnTo>
                      <a:pt x="243" y="225"/>
                    </a:lnTo>
                    <a:lnTo>
                      <a:pt x="262" y="232"/>
                    </a:lnTo>
                    <a:lnTo>
                      <a:pt x="379" y="268"/>
                    </a:lnTo>
                    <a:lnTo>
                      <a:pt x="262" y="230"/>
                    </a:lnTo>
                    <a:lnTo>
                      <a:pt x="248" y="198"/>
                    </a:lnTo>
                    <a:lnTo>
                      <a:pt x="264" y="203"/>
                    </a:lnTo>
                    <a:lnTo>
                      <a:pt x="251" y="185"/>
                    </a:lnTo>
                    <a:lnTo>
                      <a:pt x="268" y="192"/>
                    </a:lnTo>
                    <a:lnTo>
                      <a:pt x="322" y="281"/>
                    </a:lnTo>
                    <a:lnTo>
                      <a:pt x="264" y="183"/>
                    </a:lnTo>
                    <a:lnTo>
                      <a:pt x="264" y="159"/>
                    </a:lnTo>
                    <a:lnTo>
                      <a:pt x="281" y="170"/>
                    </a:lnTo>
                    <a:lnTo>
                      <a:pt x="317" y="221"/>
                    </a:lnTo>
                    <a:lnTo>
                      <a:pt x="273" y="155"/>
                    </a:lnTo>
                    <a:lnTo>
                      <a:pt x="268" y="134"/>
                    </a:lnTo>
                    <a:lnTo>
                      <a:pt x="281" y="144"/>
                    </a:lnTo>
                    <a:lnTo>
                      <a:pt x="324" y="185"/>
                    </a:lnTo>
                    <a:lnTo>
                      <a:pt x="426" y="208"/>
                    </a:lnTo>
                    <a:lnTo>
                      <a:pt x="322" y="182"/>
                    </a:lnTo>
                    <a:lnTo>
                      <a:pt x="284" y="137"/>
                    </a:lnTo>
                    <a:lnTo>
                      <a:pt x="278" y="109"/>
                    </a:lnTo>
                    <a:lnTo>
                      <a:pt x="295" y="122"/>
                    </a:lnTo>
                    <a:lnTo>
                      <a:pt x="287" y="96"/>
                    </a:lnTo>
                    <a:lnTo>
                      <a:pt x="354" y="165"/>
                    </a:lnTo>
                    <a:lnTo>
                      <a:pt x="290" y="93"/>
                    </a:lnTo>
                    <a:lnTo>
                      <a:pt x="284" y="73"/>
                    </a:lnTo>
                    <a:lnTo>
                      <a:pt x="305" y="88"/>
                    </a:lnTo>
                    <a:lnTo>
                      <a:pt x="302" y="57"/>
                    </a:lnTo>
                    <a:lnTo>
                      <a:pt x="327" y="72"/>
                    </a:lnTo>
                    <a:lnTo>
                      <a:pt x="420" y="127"/>
                    </a:lnTo>
                    <a:lnTo>
                      <a:pt x="327" y="70"/>
                    </a:lnTo>
                    <a:lnTo>
                      <a:pt x="317" y="39"/>
                    </a:lnTo>
                    <a:lnTo>
                      <a:pt x="330" y="46"/>
                    </a:lnTo>
                    <a:lnTo>
                      <a:pt x="322" y="24"/>
                    </a:lnTo>
                    <a:lnTo>
                      <a:pt x="336" y="30"/>
                    </a:lnTo>
                    <a:lnTo>
                      <a:pt x="339" y="12"/>
                    </a:lnTo>
                    <a:lnTo>
                      <a:pt x="336" y="5"/>
                    </a:lnTo>
                    <a:lnTo>
                      <a:pt x="330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0" name="Freeform 66"/>
              <p:cNvSpPr>
                <a:spLocks/>
              </p:cNvSpPr>
              <p:nvPr/>
            </p:nvSpPr>
            <p:spPr bwMode="ltGray">
              <a:xfrm>
                <a:off x="877" y="3692"/>
                <a:ext cx="158" cy="263"/>
              </a:xfrm>
              <a:custGeom>
                <a:avLst/>
                <a:gdLst>
                  <a:gd name="T0" fmla="*/ 157 w 158"/>
                  <a:gd name="T1" fmla="*/ 94 h 263"/>
                  <a:gd name="T2" fmla="*/ 140 w 158"/>
                  <a:gd name="T3" fmla="*/ 9 h 263"/>
                  <a:gd name="T4" fmla="*/ 119 w 158"/>
                  <a:gd name="T5" fmla="*/ 1 h 263"/>
                  <a:gd name="T6" fmla="*/ 102 w 158"/>
                  <a:gd name="T7" fmla="*/ 0 h 263"/>
                  <a:gd name="T8" fmla="*/ 75 w 158"/>
                  <a:gd name="T9" fmla="*/ 3 h 263"/>
                  <a:gd name="T10" fmla="*/ 59 w 158"/>
                  <a:gd name="T11" fmla="*/ 13 h 263"/>
                  <a:gd name="T12" fmla="*/ 40 w 158"/>
                  <a:gd name="T13" fmla="*/ 26 h 263"/>
                  <a:gd name="T14" fmla="*/ 22 w 158"/>
                  <a:gd name="T15" fmla="*/ 49 h 263"/>
                  <a:gd name="T16" fmla="*/ 12 w 158"/>
                  <a:gd name="T17" fmla="*/ 82 h 263"/>
                  <a:gd name="T18" fmla="*/ 7 w 158"/>
                  <a:gd name="T19" fmla="*/ 110 h 263"/>
                  <a:gd name="T20" fmla="*/ 0 w 158"/>
                  <a:gd name="T21" fmla="*/ 149 h 263"/>
                  <a:gd name="T22" fmla="*/ 0 w 158"/>
                  <a:gd name="T23" fmla="*/ 174 h 263"/>
                  <a:gd name="T24" fmla="*/ 12 w 158"/>
                  <a:gd name="T25" fmla="*/ 209 h 263"/>
                  <a:gd name="T26" fmla="*/ 35 w 158"/>
                  <a:gd name="T27" fmla="*/ 238 h 263"/>
                  <a:gd name="T28" fmla="*/ 59 w 158"/>
                  <a:gd name="T29" fmla="*/ 262 h 263"/>
                  <a:gd name="T30" fmla="*/ 46 w 158"/>
                  <a:gd name="T31" fmla="*/ 226 h 263"/>
                  <a:gd name="T32" fmla="*/ 40 w 158"/>
                  <a:gd name="T33" fmla="*/ 193 h 263"/>
                  <a:gd name="T34" fmla="*/ 43 w 158"/>
                  <a:gd name="T35" fmla="*/ 158 h 263"/>
                  <a:gd name="T36" fmla="*/ 46 w 158"/>
                  <a:gd name="T37" fmla="*/ 128 h 263"/>
                  <a:gd name="T38" fmla="*/ 51 w 158"/>
                  <a:gd name="T39" fmla="*/ 97 h 263"/>
                  <a:gd name="T40" fmla="*/ 59 w 158"/>
                  <a:gd name="T41" fmla="*/ 70 h 263"/>
                  <a:gd name="T42" fmla="*/ 61 w 158"/>
                  <a:gd name="T43" fmla="*/ 49 h 263"/>
                  <a:gd name="T44" fmla="*/ 71 w 158"/>
                  <a:gd name="T45" fmla="*/ 27 h 263"/>
                  <a:gd name="T46" fmla="*/ 94 w 158"/>
                  <a:gd name="T47" fmla="*/ 10 h 263"/>
                  <a:gd name="T48" fmla="*/ 114 w 158"/>
                  <a:gd name="T49" fmla="*/ 11 h 263"/>
                  <a:gd name="T50" fmla="*/ 135 w 158"/>
                  <a:gd name="T51" fmla="*/ 59 h 263"/>
                  <a:gd name="T52" fmla="*/ 150 w 158"/>
                  <a:gd name="T53" fmla="*/ 70 h 263"/>
                  <a:gd name="T54" fmla="*/ 157 w 158"/>
                  <a:gd name="T55" fmla="*/ 94 h 2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58" h="263">
                    <a:moveTo>
                      <a:pt x="157" y="94"/>
                    </a:moveTo>
                    <a:lnTo>
                      <a:pt x="140" y="9"/>
                    </a:lnTo>
                    <a:lnTo>
                      <a:pt x="119" y="1"/>
                    </a:lnTo>
                    <a:lnTo>
                      <a:pt x="102" y="0"/>
                    </a:lnTo>
                    <a:lnTo>
                      <a:pt x="75" y="3"/>
                    </a:lnTo>
                    <a:lnTo>
                      <a:pt x="59" y="13"/>
                    </a:lnTo>
                    <a:lnTo>
                      <a:pt x="40" y="26"/>
                    </a:lnTo>
                    <a:lnTo>
                      <a:pt x="22" y="49"/>
                    </a:lnTo>
                    <a:lnTo>
                      <a:pt x="12" y="82"/>
                    </a:lnTo>
                    <a:lnTo>
                      <a:pt x="7" y="110"/>
                    </a:lnTo>
                    <a:lnTo>
                      <a:pt x="0" y="149"/>
                    </a:lnTo>
                    <a:lnTo>
                      <a:pt x="0" y="174"/>
                    </a:lnTo>
                    <a:lnTo>
                      <a:pt x="12" y="209"/>
                    </a:lnTo>
                    <a:lnTo>
                      <a:pt x="35" y="238"/>
                    </a:lnTo>
                    <a:lnTo>
                      <a:pt x="59" y="262"/>
                    </a:lnTo>
                    <a:lnTo>
                      <a:pt x="46" y="226"/>
                    </a:lnTo>
                    <a:lnTo>
                      <a:pt x="40" y="193"/>
                    </a:lnTo>
                    <a:lnTo>
                      <a:pt x="43" y="158"/>
                    </a:lnTo>
                    <a:lnTo>
                      <a:pt x="46" y="128"/>
                    </a:lnTo>
                    <a:lnTo>
                      <a:pt x="51" y="97"/>
                    </a:lnTo>
                    <a:lnTo>
                      <a:pt x="59" y="70"/>
                    </a:lnTo>
                    <a:lnTo>
                      <a:pt x="61" y="49"/>
                    </a:lnTo>
                    <a:lnTo>
                      <a:pt x="71" y="27"/>
                    </a:lnTo>
                    <a:lnTo>
                      <a:pt x="94" y="10"/>
                    </a:lnTo>
                    <a:lnTo>
                      <a:pt x="114" y="11"/>
                    </a:lnTo>
                    <a:lnTo>
                      <a:pt x="135" y="59"/>
                    </a:lnTo>
                    <a:lnTo>
                      <a:pt x="150" y="70"/>
                    </a:lnTo>
                    <a:lnTo>
                      <a:pt x="157" y="94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1" name="Freeform 67"/>
              <p:cNvSpPr>
                <a:spLocks/>
              </p:cNvSpPr>
              <p:nvPr/>
            </p:nvSpPr>
            <p:spPr bwMode="ltGray">
              <a:xfrm>
                <a:off x="1002" y="3501"/>
                <a:ext cx="176" cy="322"/>
              </a:xfrm>
              <a:custGeom>
                <a:avLst/>
                <a:gdLst>
                  <a:gd name="T0" fmla="*/ 3 w 176"/>
                  <a:gd name="T1" fmla="*/ 51 h 322"/>
                  <a:gd name="T2" fmla="*/ 40 w 176"/>
                  <a:gd name="T3" fmla="*/ 0 h 322"/>
                  <a:gd name="T4" fmla="*/ 63 w 176"/>
                  <a:gd name="T5" fmla="*/ 1 h 322"/>
                  <a:gd name="T6" fmla="*/ 83 w 176"/>
                  <a:gd name="T7" fmla="*/ 4 h 322"/>
                  <a:gd name="T8" fmla="*/ 99 w 176"/>
                  <a:gd name="T9" fmla="*/ 18 h 322"/>
                  <a:gd name="T10" fmla="*/ 139 w 176"/>
                  <a:gd name="T11" fmla="*/ 59 h 322"/>
                  <a:gd name="T12" fmla="*/ 152 w 176"/>
                  <a:gd name="T13" fmla="*/ 77 h 322"/>
                  <a:gd name="T14" fmla="*/ 161 w 176"/>
                  <a:gd name="T15" fmla="*/ 96 h 322"/>
                  <a:gd name="T16" fmla="*/ 171 w 176"/>
                  <a:gd name="T17" fmla="*/ 150 h 322"/>
                  <a:gd name="T18" fmla="*/ 175 w 176"/>
                  <a:gd name="T19" fmla="*/ 167 h 322"/>
                  <a:gd name="T20" fmla="*/ 171 w 176"/>
                  <a:gd name="T21" fmla="*/ 188 h 322"/>
                  <a:gd name="T22" fmla="*/ 164 w 176"/>
                  <a:gd name="T23" fmla="*/ 210 h 322"/>
                  <a:gd name="T24" fmla="*/ 148 w 176"/>
                  <a:gd name="T25" fmla="*/ 244 h 322"/>
                  <a:gd name="T26" fmla="*/ 136 w 176"/>
                  <a:gd name="T27" fmla="*/ 267 h 322"/>
                  <a:gd name="T28" fmla="*/ 115 w 176"/>
                  <a:gd name="T29" fmla="*/ 291 h 322"/>
                  <a:gd name="T30" fmla="*/ 76 w 176"/>
                  <a:gd name="T31" fmla="*/ 321 h 322"/>
                  <a:gd name="T32" fmla="*/ 96 w 176"/>
                  <a:gd name="T33" fmla="*/ 283 h 322"/>
                  <a:gd name="T34" fmla="*/ 113 w 176"/>
                  <a:gd name="T35" fmla="*/ 249 h 322"/>
                  <a:gd name="T36" fmla="*/ 123 w 176"/>
                  <a:gd name="T37" fmla="*/ 217 h 322"/>
                  <a:gd name="T38" fmla="*/ 118 w 176"/>
                  <a:gd name="T39" fmla="*/ 188 h 322"/>
                  <a:gd name="T40" fmla="*/ 115 w 176"/>
                  <a:gd name="T41" fmla="*/ 167 h 322"/>
                  <a:gd name="T42" fmla="*/ 123 w 176"/>
                  <a:gd name="T43" fmla="*/ 141 h 322"/>
                  <a:gd name="T44" fmla="*/ 126 w 176"/>
                  <a:gd name="T45" fmla="*/ 119 h 322"/>
                  <a:gd name="T46" fmla="*/ 109 w 176"/>
                  <a:gd name="T47" fmla="*/ 77 h 322"/>
                  <a:gd name="T48" fmla="*/ 106 w 176"/>
                  <a:gd name="T49" fmla="*/ 54 h 322"/>
                  <a:gd name="T50" fmla="*/ 92 w 176"/>
                  <a:gd name="T51" fmla="*/ 37 h 322"/>
                  <a:gd name="T52" fmla="*/ 63 w 176"/>
                  <a:gd name="T53" fmla="*/ 13 h 322"/>
                  <a:gd name="T54" fmla="*/ 49 w 176"/>
                  <a:gd name="T55" fmla="*/ 32 h 322"/>
                  <a:gd name="T56" fmla="*/ 0 w 176"/>
                  <a:gd name="T57" fmla="*/ 61 h 322"/>
                  <a:gd name="T58" fmla="*/ 3 w 176"/>
                  <a:gd name="T59" fmla="*/ 51 h 3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76" h="322">
                    <a:moveTo>
                      <a:pt x="3" y="51"/>
                    </a:moveTo>
                    <a:lnTo>
                      <a:pt x="40" y="0"/>
                    </a:lnTo>
                    <a:lnTo>
                      <a:pt x="63" y="1"/>
                    </a:lnTo>
                    <a:lnTo>
                      <a:pt x="83" y="4"/>
                    </a:lnTo>
                    <a:lnTo>
                      <a:pt x="99" y="18"/>
                    </a:lnTo>
                    <a:lnTo>
                      <a:pt x="139" y="59"/>
                    </a:lnTo>
                    <a:lnTo>
                      <a:pt x="152" y="77"/>
                    </a:lnTo>
                    <a:lnTo>
                      <a:pt x="161" y="96"/>
                    </a:lnTo>
                    <a:lnTo>
                      <a:pt x="171" y="150"/>
                    </a:lnTo>
                    <a:lnTo>
                      <a:pt x="175" y="167"/>
                    </a:lnTo>
                    <a:lnTo>
                      <a:pt x="171" y="188"/>
                    </a:lnTo>
                    <a:lnTo>
                      <a:pt x="164" y="210"/>
                    </a:lnTo>
                    <a:lnTo>
                      <a:pt x="148" y="244"/>
                    </a:lnTo>
                    <a:lnTo>
                      <a:pt x="136" y="267"/>
                    </a:lnTo>
                    <a:lnTo>
                      <a:pt x="115" y="291"/>
                    </a:lnTo>
                    <a:lnTo>
                      <a:pt x="76" y="321"/>
                    </a:lnTo>
                    <a:lnTo>
                      <a:pt x="96" y="283"/>
                    </a:lnTo>
                    <a:lnTo>
                      <a:pt x="113" y="249"/>
                    </a:lnTo>
                    <a:lnTo>
                      <a:pt x="123" y="217"/>
                    </a:lnTo>
                    <a:lnTo>
                      <a:pt x="118" y="188"/>
                    </a:lnTo>
                    <a:lnTo>
                      <a:pt x="115" y="167"/>
                    </a:lnTo>
                    <a:lnTo>
                      <a:pt x="123" y="141"/>
                    </a:lnTo>
                    <a:lnTo>
                      <a:pt x="126" y="119"/>
                    </a:lnTo>
                    <a:lnTo>
                      <a:pt x="109" y="77"/>
                    </a:lnTo>
                    <a:lnTo>
                      <a:pt x="106" y="54"/>
                    </a:lnTo>
                    <a:lnTo>
                      <a:pt x="92" y="37"/>
                    </a:lnTo>
                    <a:lnTo>
                      <a:pt x="63" y="13"/>
                    </a:lnTo>
                    <a:lnTo>
                      <a:pt x="49" y="32"/>
                    </a:lnTo>
                    <a:lnTo>
                      <a:pt x="0" y="61"/>
                    </a:lnTo>
                    <a:lnTo>
                      <a:pt x="3" y="51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135" name="Group 111"/>
            <p:cNvGrpSpPr>
              <a:grpSpLocks/>
            </p:cNvGrpSpPr>
            <p:nvPr/>
          </p:nvGrpSpPr>
          <p:grpSpPr bwMode="auto">
            <a:xfrm>
              <a:off x="4495" y="3328"/>
              <a:ext cx="1280" cy="996"/>
              <a:chOff x="4495" y="3328"/>
              <a:chExt cx="1280" cy="996"/>
            </a:xfrm>
          </p:grpSpPr>
          <p:grpSp>
            <p:nvGrpSpPr>
              <p:cNvPr id="1108" name="Group 84"/>
              <p:cNvGrpSpPr>
                <a:grpSpLocks/>
              </p:cNvGrpSpPr>
              <p:nvPr/>
            </p:nvGrpSpPr>
            <p:grpSpPr bwMode="auto">
              <a:xfrm>
                <a:off x="4636" y="3328"/>
                <a:ext cx="1056" cy="993"/>
                <a:chOff x="4636" y="3328"/>
                <a:chExt cx="1056" cy="993"/>
              </a:xfrm>
            </p:grpSpPr>
            <p:sp>
              <p:nvSpPr>
                <p:cNvPr id="1093" name="Freeform 69"/>
                <p:cNvSpPr>
                  <a:spLocks/>
                </p:cNvSpPr>
                <p:nvPr/>
              </p:nvSpPr>
              <p:spPr bwMode="ltGray">
                <a:xfrm>
                  <a:off x="5544" y="3891"/>
                  <a:ext cx="148" cy="230"/>
                </a:xfrm>
                <a:custGeom>
                  <a:avLst/>
                  <a:gdLst>
                    <a:gd name="T0" fmla="*/ 0 w 148"/>
                    <a:gd name="T1" fmla="*/ 229 h 230"/>
                    <a:gd name="T2" fmla="*/ 21 w 148"/>
                    <a:gd name="T3" fmla="*/ 177 h 230"/>
                    <a:gd name="T4" fmla="*/ 40 w 148"/>
                    <a:gd name="T5" fmla="*/ 121 h 230"/>
                    <a:gd name="T6" fmla="*/ 49 w 148"/>
                    <a:gd name="T7" fmla="*/ 96 h 230"/>
                    <a:gd name="T8" fmla="*/ 62 w 148"/>
                    <a:gd name="T9" fmla="*/ 68 h 230"/>
                    <a:gd name="T10" fmla="*/ 80 w 148"/>
                    <a:gd name="T11" fmla="*/ 37 h 230"/>
                    <a:gd name="T12" fmla="*/ 94 w 148"/>
                    <a:gd name="T13" fmla="*/ 18 h 230"/>
                    <a:gd name="T14" fmla="*/ 104 w 148"/>
                    <a:gd name="T15" fmla="*/ 9 h 230"/>
                    <a:gd name="T16" fmla="*/ 118 w 148"/>
                    <a:gd name="T17" fmla="*/ 2 h 230"/>
                    <a:gd name="T18" fmla="*/ 132 w 148"/>
                    <a:gd name="T19" fmla="*/ 0 h 230"/>
                    <a:gd name="T20" fmla="*/ 139 w 148"/>
                    <a:gd name="T21" fmla="*/ 6 h 230"/>
                    <a:gd name="T22" fmla="*/ 147 w 148"/>
                    <a:gd name="T23" fmla="*/ 21 h 2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48" h="230">
                      <a:moveTo>
                        <a:pt x="0" y="229"/>
                      </a:moveTo>
                      <a:lnTo>
                        <a:pt x="21" y="177"/>
                      </a:lnTo>
                      <a:lnTo>
                        <a:pt x="40" y="121"/>
                      </a:lnTo>
                      <a:lnTo>
                        <a:pt x="49" y="96"/>
                      </a:lnTo>
                      <a:lnTo>
                        <a:pt x="62" y="68"/>
                      </a:lnTo>
                      <a:lnTo>
                        <a:pt x="80" y="37"/>
                      </a:lnTo>
                      <a:lnTo>
                        <a:pt x="94" y="18"/>
                      </a:lnTo>
                      <a:lnTo>
                        <a:pt x="104" y="9"/>
                      </a:lnTo>
                      <a:lnTo>
                        <a:pt x="118" y="2"/>
                      </a:lnTo>
                      <a:lnTo>
                        <a:pt x="132" y="0"/>
                      </a:lnTo>
                      <a:lnTo>
                        <a:pt x="139" y="6"/>
                      </a:lnTo>
                      <a:lnTo>
                        <a:pt x="147" y="21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94" name="Freeform 70"/>
                <p:cNvSpPr>
                  <a:spLocks/>
                </p:cNvSpPr>
                <p:nvPr/>
              </p:nvSpPr>
              <p:spPr bwMode="ltGray">
                <a:xfrm>
                  <a:off x="5072" y="3830"/>
                  <a:ext cx="117" cy="390"/>
                </a:xfrm>
                <a:custGeom>
                  <a:avLst/>
                  <a:gdLst>
                    <a:gd name="T0" fmla="*/ 116 w 117"/>
                    <a:gd name="T1" fmla="*/ 389 h 390"/>
                    <a:gd name="T2" fmla="*/ 93 w 117"/>
                    <a:gd name="T3" fmla="*/ 156 h 390"/>
                    <a:gd name="T4" fmla="*/ 75 w 117"/>
                    <a:gd name="T5" fmla="*/ 40 h 390"/>
                    <a:gd name="T6" fmla="*/ 69 w 117"/>
                    <a:gd name="T7" fmla="*/ 16 h 390"/>
                    <a:gd name="T8" fmla="*/ 60 w 117"/>
                    <a:gd name="T9" fmla="*/ 4 h 390"/>
                    <a:gd name="T10" fmla="*/ 43 w 117"/>
                    <a:gd name="T11" fmla="*/ 0 h 390"/>
                    <a:gd name="T12" fmla="*/ 28 w 117"/>
                    <a:gd name="T13" fmla="*/ 4 h 390"/>
                    <a:gd name="T14" fmla="*/ 13 w 117"/>
                    <a:gd name="T15" fmla="*/ 17 h 390"/>
                    <a:gd name="T16" fmla="*/ 0 w 117"/>
                    <a:gd name="T17" fmla="*/ 39 h 39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17" h="390">
                      <a:moveTo>
                        <a:pt x="116" y="389"/>
                      </a:moveTo>
                      <a:lnTo>
                        <a:pt x="93" y="156"/>
                      </a:lnTo>
                      <a:lnTo>
                        <a:pt x="75" y="40"/>
                      </a:lnTo>
                      <a:lnTo>
                        <a:pt x="69" y="16"/>
                      </a:lnTo>
                      <a:lnTo>
                        <a:pt x="60" y="4"/>
                      </a:lnTo>
                      <a:lnTo>
                        <a:pt x="43" y="0"/>
                      </a:lnTo>
                      <a:lnTo>
                        <a:pt x="28" y="4"/>
                      </a:lnTo>
                      <a:lnTo>
                        <a:pt x="13" y="17"/>
                      </a:lnTo>
                      <a:lnTo>
                        <a:pt x="0" y="39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95" name="Freeform 71"/>
                <p:cNvSpPr>
                  <a:spLocks/>
                </p:cNvSpPr>
                <p:nvPr/>
              </p:nvSpPr>
              <p:spPr bwMode="ltGray">
                <a:xfrm>
                  <a:off x="5086" y="3328"/>
                  <a:ext cx="158" cy="988"/>
                </a:xfrm>
                <a:custGeom>
                  <a:avLst/>
                  <a:gdLst>
                    <a:gd name="T0" fmla="*/ 156 w 158"/>
                    <a:gd name="T1" fmla="*/ 987 h 988"/>
                    <a:gd name="T2" fmla="*/ 157 w 158"/>
                    <a:gd name="T3" fmla="*/ 844 h 988"/>
                    <a:gd name="T4" fmla="*/ 157 w 158"/>
                    <a:gd name="T5" fmla="*/ 778 h 988"/>
                    <a:gd name="T6" fmla="*/ 153 w 158"/>
                    <a:gd name="T7" fmla="*/ 732 h 988"/>
                    <a:gd name="T8" fmla="*/ 151 w 158"/>
                    <a:gd name="T9" fmla="*/ 676 h 988"/>
                    <a:gd name="T10" fmla="*/ 152 w 158"/>
                    <a:gd name="T11" fmla="*/ 618 h 988"/>
                    <a:gd name="T12" fmla="*/ 150 w 158"/>
                    <a:gd name="T13" fmla="*/ 569 h 988"/>
                    <a:gd name="T14" fmla="*/ 146 w 158"/>
                    <a:gd name="T15" fmla="*/ 526 h 988"/>
                    <a:gd name="T16" fmla="*/ 141 w 158"/>
                    <a:gd name="T17" fmla="*/ 448 h 988"/>
                    <a:gd name="T18" fmla="*/ 133 w 158"/>
                    <a:gd name="T19" fmla="*/ 363 h 988"/>
                    <a:gd name="T20" fmla="*/ 123 w 158"/>
                    <a:gd name="T21" fmla="*/ 277 h 988"/>
                    <a:gd name="T22" fmla="*/ 115 w 158"/>
                    <a:gd name="T23" fmla="*/ 185 h 988"/>
                    <a:gd name="T24" fmla="*/ 109 w 158"/>
                    <a:gd name="T25" fmla="*/ 131 h 988"/>
                    <a:gd name="T26" fmla="*/ 103 w 158"/>
                    <a:gd name="T27" fmla="*/ 109 h 988"/>
                    <a:gd name="T28" fmla="*/ 88 w 158"/>
                    <a:gd name="T29" fmla="*/ 72 h 988"/>
                    <a:gd name="T30" fmla="*/ 76 w 158"/>
                    <a:gd name="T31" fmla="*/ 45 h 988"/>
                    <a:gd name="T32" fmla="*/ 60 w 158"/>
                    <a:gd name="T33" fmla="*/ 23 h 988"/>
                    <a:gd name="T34" fmla="*/ 44 w 158"/>
                    <a:gd name="T35" fmla="*/ 5 h 988"/>
                    <a:gd name="T36" fmla="*/ 33 w 158"/>
                    <a:gd name="T37" fmla="*/ 0 h 988"/>
                    <a:gd name="T38" fmla="*/ 18 w 158"/>
                    <a:gd name="T39" fmla="*/ 0 h 988"/>
                    <a:gd name="T40" fmla="*/ 6 w 158"/>
                    <a:gd name="T41" fmla="*/ 5 h 988"/>
                    <a:gd name="T42" fmla="*/ 0 w 158"/>
                    <a:gd name="T43" fmla="*/ 16 h 9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158" h="988">
                      <a:moveTo>
                        <a:pt x="156" y="987"/>
                      </a:moveTo>
                      <a:lnTo>
                        <a:pt x="157" y="844"/>
                      </a:lnTo>
                      <a:lnTo>
                        <a:pt x="157" y="778"/>
                      </a:lnTo>
                      <a:lnTo>
                        <a:pt x="153" y="732"/>
                      </a:lnTo>
                      <a:lnTo>
                        <a:pt x="151" y="676"/>
                      </a:lnTo>
                      <a:lnTo>
                        <a:pt x="152" y="618"/>
                      </a:lnTo>
                      <a:lnTo>
                        <a:pt x="150" y="569"/>
                      </a:lnTo>
                      <a:lnTo>
                        <a:pt x="146" y="526"/>
                      </a:lnTo>
                      <a:lnTo>
                        <a:pt x="141" y="448"/>
                      </a:lnTo>
                      <a:lnTo>
                        <a:pt x="133" y="363"/>
                      </a:lnTo>
                      <a:lnTo>
                        <a:pt x="123" y="277"/>
                      </a:lnTo>
                      <a:lnTo>
                        <a:pt x="115" y="185"/>
                      </a:lnTo>
                      <a:lnTo>
                        <a:pt x="109" y="131"/>
                      </a:lnTo>
                      <a:lnTo>
                        <a:pt x="103" y="109"/>
                      </a:lnTo>
                      <a:lnTo>
                        <a:pt x="88" y="72"/>
                      </a:lnTo>
                      <a:lnTo>
                        <a:pt x="76" y="45"/>
                      </a:lnTo>
                      <a:lnTo>
                        <a:pt x="60" y="23"/>
                      </a:lnTo>
                      <a:lnTo>
                        <a:pt x="44" y="5"/>
                      </a:lnTo>
                      <a:lnTo>
                        <a:pt x="33" y="0"/>
                      </a:lnTo>
                      <a:lnTo>
                        <a:pt x="18" y="0"/>
                      </a:lnTo>
                      <a:lnTo>
                        <a:pt x="6" y="5"/>
                      </a:lnTo>
                      <a:lnTo>
                        <a:pt x="0" y="16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96" name="Freeform 72"/>
                <p:cNvSpPr>
                  <a:spLocks/>
                </p:cNvSpPr>
                <p:nvPr/>
              </p:nvSpPr>
              <p:spPr bwMode="ltGray">
                <a:xfrm>
                  <a:off x="5072" y="3692"/>
                  <a:ext cx="163" cy="317"/>
                </a:xfrm>
                <a:custGeom>
                  <a:avLst/>
                  <a:gdLst>
                    <a:gd name="T0" fmla="*/ 162 w 163"/>
                    <a:gd name="T1" fmla="*/ 316 h 317"/>
                    <a:gd name="T2" fmla="*/ 138 w 163"/>
                    <a:gd name="T3" fmla="*/ 245 h 317"/>
                    <a:gd name="T4" fmla="*/ 117 w 163"/>
                    <a:gd name="T5" fmla="*/ 167 h 317"/>
                    <a:gd name="T6" fmla="*/ 106 w 163"/>
                    <a:gd name="T7" fmla="*/ 133 h 317"/>
                    <a:gd name="T8" fmla="*/ 92 w 163"/>
                    <a:gd name="T9" fmla="*/ 94 h 317"/>
                    <a:gd name="T10" fmla="*/ 72 w 163"/>
                    <a:gd name="T11" fmla="*/ 52 h 317"/>
                    <a:gd name="T12" fmla="*/ 57 w 163"/>
                    <a:gd name="T13" fmla="*/ 26 h 317"/>
                    <a:gd name="T14" fmla="*/ 46 w 163"/>
                    <a:gd name="T15" fmla="*/ 14 h 317"/>
                    <a:gd name="T16" fmla="*/ 32 w 163"/>
                    <a:gd name="T17" fmla="*/ 4 h 317"/>
                    <a:gd name="T18" fmla="*/ 15 w 163"/>
                    <a:gd name="T19" fmla="*/ 0 h 317"/>
                    <a:gd name="T20" fmla="*/ 8 w 163"/>
                    <a:gd name="T21" fmla="*/ 9 h 317"/>
                    <a:gd name="T22" fmla="*/ 0 w 163"/>
                    <a:gd name="T23" fmla="*/ 28 h 3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63" h="317">
                      <a:moveTo>
                        <a:pt x="162" y="316"/>
                      </a:moveTo>
                      <a:lnTo>
                        <a:pt x="138" y="245"/>
                      </a:lnTo>
                      <a:lnTo>
                        <a:pt x="117" y="167"/>
                      </a:lnTo>
                      <a:lnTo>
                        <a:pt x="106" y="133"/>
                      </a:lnTo>
                      <a:lnTo>
                        <a:pt x="92" y="94"/>
                      </a:lnTo>
                      <a:lnTo>
                        <a:pt x="72" y="52"/>
                      </a:lnTo>
                      <a:lnTo>
                        <a:pt x="57" y="26"/>
                      </a:lnTo>
                      <a:lnTo>
                        <a:pt x="46" y="14"/>
                      </a:lnTo>
                      <a:lnTo>
                        <a:pt x="32" y="4"/>
                      </a:lnTo>
                      <a:lnTo>
                        <a:pt x="15" y="0"/>
                      </a:lnTo>
                      <a:lnTo>
                        <a:pt x="8" y="9"/>
                      </a:lnTo>
                      <a:lnTo>
                        <a:pt x="0" y="28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97" name="Freeform 73"/>
                <p:cNvSpPr>
                  <a:spLocks/>
                </p:cNvSpPr>
                <p:nvPr/>
              </p:nvSpPr>
              <p:spPr bwMode="ltGray">
                <a:xfrm>
                  <a:off x="5357" y="3974"/>
                  <a:ext cx="157" cy="347"/>
                </a:xfrm>
                <a:custGeom>
                  <a:avLst/>
                  <a:gdLst>
                    <a:gd name="T0" fmla="*/ 156 w 157"/>
                    <a:gd name="T1" fmla="*/ 346 h 347"/>
                    <a:gd name="T2" fmla="*/ 133 w 157"/>
                    <a:gd name="T3" fmla="*/ 313 h 347"/>
                    <a:gd name="T4" fmla="*/ 123 w 157"/>
                    <a:gd name="T5" fmla="*/ 292 h 347"/>
                    <a:gd name="T6" fmla="*/ 117 w 157"/>
                    <a:gd name="T7" fmla="*/ 275 h 347"/>
                    <a:gd name="T8" fmla="*/ 82 w 157"/>
                    <a:gd name="T9" fmla="*/ 116 h 347"/>
                    <a:gd name="T10" fmla="*/ 64 w 157"/>
                    <a:gd name="T11" fmla="*/ 65 h 347"/>
                    <a:gd name="T12" fmla="*/ 50 w 157"/>
                    <a:gd name="T13" fmla="*/ 32 h 347"/>
                    <a:gd name="T14" fmla="*/ 39 w 157"/>
                    <a:gd name="T15" fmla="*/ 17 h 347"/>
                    <a:gd name="T16" fmla="*/ 27 w 157"/>
                    <a:gd name="T17" fmla="*/ 4 h 347"/>
                    <a:gd name="T18" fmla="*/ 13 w 157"/>
                    <a:gd name="T19" fmla="*/ 0 h 347"/>
                    <a:gd name="T20" fmla="*/ 4 w 157"/>
                    <a:gd name="T21" fmla="*/ 3 h 347"/>
                    <a:gd name="T22" fmla="*/ 0 w 157"/>
                    <a:gd name="T23" fmla="*/ 23 h 34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57" h="347">
                      <a:moveTo>
                        <a:pt x="156" y="346"/>
                      </a:moveTo>
                      <a:lnTo>
                        <a:pt x="133" y="313"/>
                      </a:lnTo>
                      <a:lnTo>
                        <a:pt x="123" y="292"/>
                      </a:lnTo>
                      <a:lnTo>
                        <a:pt x="117" y="275"/>
                      </a:lnTo>
                      <a:lnTo>
                        <a:pt x="82" y="116"/>
                      </a:lnTo>
                      <a:lnTo>
                        <a:pt x="64" y="65"/>
                      </a:lnTo>
                      <a:lnTo>
                        <a:pt x="50" y="32"/>
                      </a:lnTo>
                      <a:lnTo>
                        <a:pt x="39" y="17"/>
                      </a:lnTo>
                      <a:lnTo>
                        <a:pt x="27" y="4"/>
                      </a:lnTo>
                      <a:lnTo>
                        <a:pt x="13" y="0"/>
                      </a:lnTo>
                      <a:lnTo>
                        <a:pt x="4" y="3"/>
                      </a:lnTo>
                      <a:lnTo>
                        <a:pt x="0" y="23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98" name="Freeform 74"/>
                <p:cNvSpPr>
                  <a:spLocks/>
                </p:cNvSpPr>
                <p:nvPr/>
              </p:nvSpPr>
              <p:spPr bwMode="ltGray">
                <a:xfrm>
                  <a:off x="4948" y="3692"/>
                  <a:ext cx="340" cy="526"/>
                </a:xfrm>
                <a:custGeom>
                  <a:avLst/>
                  <a:gdLst>
                    <a:gd name="T0" fmla="*/ 339 w 340"/>
                    <a:gd name="T1" fmla="*/ 525 h 526"/>
                    <a:gd name="T2" fmla="*/ 329 w 340"/>
                    <a:gd name="T3" fmla="*/ 483 h 526"/>
                    <a:gd name="T4" fmla="*/ 222 w 340"/>
                    <a:gd name="T5" fmla="*/ 198 h 526"/>
                    <a:gd name="T6" fmla="*/ 175 w 340"/>
                    <a:gd name="T7" fmla="*/ 110 h 526"/>
                    <a:gd name="T8" fmla="*/ 161 w 340"/>
                    <a:gd name="T9" fmla="*/ 80 h 526"/>
                    <a:gd name="T10" fmla="*/ 143 w 340"/>
                    <a:gd name="T11" fmla="*/ 47 h 526"/>
                    <a:gd name="T12" fmla="*/ 121 w 340"/>
                    <a:gd name="T13" fmla="*/ 23 h 526"/>
                    <a:gd name="T14" fmla="*/ 102 w 340"/>
                    <a:gd name="T15" fmla="*/ 9 h 526"/>
                    <a:gd name="T16" fmla="*/ 77 w 340"/>
                    <a:gd name="T17" fmla="*/ 0 h 526"/>
                    <a:gd name="T18" fmla="*/ 53 w 340"/>
                    <a:gd name="T19" fmla="*/ 0 h 526"/>
                    <a:gd name="T20" fmla="*/ 35 w 340"/>
                    <a:gd name="T21" fmla="*/ 9 h 526"/>
                    <a:gd name="T22" fmla="*/ 0 w 340"/>
                    <a:gd name="T23" fmla="*/ 58 h 5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40" h="526">
                      <a:moveTo>
                        <a:pt x="339" y="525"/>
                      </a:moveTo>
                      <a:lnTo>
                        <a:pt x="329" y="483"/>
                      </a:lnTo>
                      <a:lnTo>
                        <a:pt x="222" y="198"/>
                      </a:lnTo>
                      <a:lnTo>
                        <a:pt x="175" y="110"/>
                      </a:lnTo>
                      <a:lnTo>
                        <a:pt x="161" y="80"/>
                      </a:lnTo>
                      <a:lnTo>
                        <a:pt x="143" y="47"/>
                      </a:lnTo>
                      <a:lnTo>
                        <a:pt x="121" y="23"/>
                      </a:lnTo>
                      <a:lnTo>
                        <a:pt x="102" y="9"/>
                      </a:lnTo>
                      <a:lnTo>
                        <a:pt x="77" y="0"/>
                      </a:lnTo>
                      <a:lnTo>
                        <a:pt x="53" y="0"/>
                      </a:lnTo>
                      <a:lnTo>
                        <a:pt x="35" y="9"/>
                      </a:lnTo>
                      <a:lnTo>
                        <a:pt x="0" y="58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99" name="Freeform 75"/>
                <p:cNvSpPr>
                  <a:spLocks/>
                </p:cNvSpPr>
                <p:nvPr/>
              </p:nvSpPr>
              <p:spPr bwMode="ltGray">
                <a:xfrm>
                  <a:off x="5183" y="3343"/>
                  <a:ext cx="338" cy="870"/>
                </a:xfrm>
                <a:custGeom>
                  <a:avLst/>
                  <a:gdLst>
                    <a:gd name="T0" fmla="*/ 0 w 338"/>
                    <a:gd name="T1" fmla="*/ 869 h 870"/>
                    <a:gd name="T2" fmla="*/ 89 w 338"/>
                    <a:gd name="T3" fmla="*/ 622 h 870"/>
                    <a:gd name="T4" fmla="*/ 137 w 338"/>
                    <a:gd name="T5" fmla="*/ 499 h 870"/>
                    <a:gd name="T6" fmla="*/ 179 w 338"/>
                    <a:gd name="T7" fmla="*/ 381 h 870"/>
                    <a:gd name="T8" fmla="*/ 205 w 338"/>
                    <a:gd name="T9" fmla="*/ 299 h 870"/>
                    <a:gd name="T10" fmla="*/ 217 w 338"/>
                    <a:gd name="T11" fmla="*/ 256 h 870"/>
                    <a:gd name="T12" fmla="*/ 225 w 338"/>
                    <a:gd name="T13" fmla="*/ 209 h 870"/>
                    <a:gd name="T14" fmla="*/ 235 w 338"/>
                    <a:gd name="T15" fmla="*/ 166 h 870"/>
                    <a:gd name="T16" fmla="*/ 251 w 338"/>
                    <a:gd name="T17" fmla="*/ 114 h 870"/>
                    <a:gd name="T18" fmla="*/ 269 w 338"/>
                    <a:gd name="T19" fmla="*/ 68 h 870"/>
                    <a:gd name="T20" fmla="*/ 292 w 338"/>
                    <a:gd name="T21" fmla="*/ 27 h 870"/>
                    <a:gd name="T22" fmla="*/ 309 w 338"/>
                    <a:gd name="T23" fmla="*/ 2 h 870"/>
                    <a:gd name="T24" fmla="*/ 320 w 338"/>
                    <a:gd name="T25" fmla="*/ 0 h 870"/>
                    <a:gd name="T26" fmla="*/ 331 w 338"/>
                    <a:gd name="T27" fmla="*/ 12 h 870"/>
                    <a:gd name="T28" fmla="*/ 337 w 338"/>
                    <a:gd name="T29" fmla="*/ 58 h 8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338" h="870">
                      <a:moveTo>
                        <a:pt x="0" y="869"/>
                      </a:moveTo>
                      <a:lnTo>
                        <a:pt x="89" y="622"/>
                      </a:lnTo>
                      <a:lnTo>
                        <a:pt x="137" y="499"/>
                      </a:lnTo>
                      <a:lnTo>
                        <a:pt x="179" y="381"/>
                      </a:lnTo>
                      <a:lnTo>
                        <a:pt x="205" y="299"/>
                      </a:lnTo>
                      <a:lnTo>
                        <a:pt x="217" y="256"/>
                      </a:lnTo>
                      <a:lnTo>
                        <a:pt x="225" y="209"/>
                      </a:lnTo>
                      <a:lnTo>
                        <a:pt x="235" y="166"/>
                      </a:lnTo>
                      <a:lnTo>
                        <a:pt x="251" y="114"/>
                      </a:lnTo>
                      <a:lnTo>
                        <a:pt x="269" y="68"/>
                      </a:lnTo>
                      <a:lnTo>
                        <a:pt x="292" y="27"/>
                      </a:lnTo>
                      <a:lnTo>
                        <a:pt x="309" y="2"/>
                      </a:lnTo>
                      <a:lnTo>
                        <a:pt x="320" y="0"/>
                      </a:lnTo>
                      <a:lnTo>
                        <a:pt x="331" y="12"/>
                      </a:lnTo>
                      <a:lnTo>
                        <a:pt x="337" y="58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00" name="Freeform 76"/>
                <p:cNvSpPr>
                  <a:spLocks/>
                </p:cNvSpPr>
                <p:nvPr/>
              </p:nvSpPr>
              <p:spPr bwMode="ltGray">
                <a:xfrm>
                  <a:off x="5266" y="3703"/>
                  <a:ext cx="248" cy="299"/>
                </a:xfrm>
                <a:custGeom>
                  <a:avLst/>
                  <a:gdLst>
                    <a:gd name="T0" fmla="*/ 0 w 248"/>
                    <a:gd name="T1" fmla="*/ 298 h 299"/>
                    <a:gd name="T2" fmla="*/ 46 w 248"/>
                    <a:gd name="T3" fmla="*/ 233 h 299"/>
                    <a:gd name="T4" fmla="*/ 75 w 248"/>
                    <a:gd name="T5" fmla="*/ 159 h 299"/>
                    <a:gd name="T6" fmla="*/ 90 w 248"/>
                    <a:gd name="T7" fmla="*/ 126 h 299"/>
                    <a:gd name="T8" fmla="*/ 111 w 248"/>
                    <a:gd name="T9" fmla="*/ 87 h 299"/>
                    <a:gd name="T10" fmla="*/ 140 w 248"/>
                    <a:gd name="T11" fmla="*/ 47 h 299"/>
                    <a:gd name="T12" fmla="*/ 161 w 248"/>
                    <a:gd name="T13" fmla="*/ 23 h 299"/>
                    <a:gd name="T14" fmla="*/ 176 w 248"/>
                    <a:gd name="T15" fmla="*/ 11 h 299"/>
                    <a:gd name="T16" fmla="*/ 199 w 248"/>
                    <a:gd name="T17" fmla="*/ 1 h 299"/>
                    <a:gd name="T18" fmla="*/ 223 w 248"/>
                    <a:gd name="T19" fmla="*/ 0 h 299"/>
                    <a:gd name="T20" fmla="*/ 233 w 248"/>
                    <a:gd name="T21" fmla="*/ 14 h 299"/>
                    <a:gd name="T22" fmla="*/ 247 w 248"/>
                    <a:gd name="T23" fmla="*/ 36 h 2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48" h="299">
                      <a:moveTo>
                        <a:pt x="0" y="298"/>
                      </a:moveTo>
                      <a:lnTo>
                        <a:pt x="46" y="233"/>
                      </a:lnTo>
                      <a:lnTo>
                        <a:pt x="75" y="159"/>
                      </a:lnTo>
                      <a:lnTo>
                        <a:pt x="90" y="126"/>
                      </a:lnTo>
                      <a:lnTo>
                        <a:pt x="111" y="87"/>
                      </a:lnTo>
                      <a:lnTo>
                        <a:pt x="140" y="47"/>
                      </a:lnTo>
                      <a:lnTo>
                        <a:pt x="161" y="23"/>
                      </a:lnTo>
                      <a:lnTo>
                        <a:pt x="176" y="11"/>
                      </a:lnTo>
                      <a:lnTo>
                        <a:pt x="199" y="1"/>
                      </a:lnTo>
                      <a:lnTo>
                        <a:pt x="223" y="0"/>
                      </a:lnTo>
                      <a:lnTo>
                        <a:pt x="233" y="14"/>
                      </a:lnTo>
                      <a:lnTo>
                        <a:pt x="247" y="36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01" name="Freeform 77"/>
                <p:cNvSpPr>
                  <a:spLocks/>
                </p:cNvSpPr>
                <p:nvPr/>
              </p:nvSpPr>
              <p:spPr bwMode="ltGray">
                <a:xfrm>
                  <a:off x="5164" y="3809"/>
                  <a:ext cx="119" cy="146"/>
                </a:xfrm>
                <a:custGeom>
                  <a:avLst/>
                  <a:gdLst>
                    <a:gd name="T0" fmla="*/ 0 w 119"/>
                    <a:gd name="T1" fmla="*/ 0 h 146"/>
                    <a:gd name="T2" fmla="*/ 19 w 119"/>
                    <a:gd name="T3" fmla="*/ 9 h 146"/>
                    <a:gd name="T4" fmla="*/ 44 w 119"/>
                    <a:gd name="T5" fmla="*/ 19 h 146"/>
                    <a:gd name="T6" fmla="*/ 65 w 119"/>
                    <a:gd name="T7" fmla="*/ 40 h 146"/>
                    <a:gd name="T8" fmla="*/ 85 w 119"/>
                    <a:gd name="T9" fmla="*/ 57 h 146"/>
                    <a:gd name="T10" fmla="*/ 101 w 119"/>
                    <a:gd name="T11" fmla="*/ 75 h 146"/>
                    <a:gd name="T12" fmla="*/ 109 w 119"/>
                    <a:gd name="T13" fmla="*/ 91 h 146"/>
                    <a:gd name="T14" fmla="*/ 115 w 119"/>
                    <a:gd name="T15" fmla="*/ 105 h 146"/>
                    <a:gd name="T16" fmla="*/ 118 w 119"/>
                    <a:gd name="T17" fmla="*/ 125 h 146"/>
                    <a:gd name="T18" fmla="*/ 118 w 119"/>
                    <a:gd name="T19" fmla="*/ 145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19" h="146">
                      <a:moveTo>
                        <a:pt x="0" y="0"/>
                      </a:moveTo>
                      <a:lnTo>
                        <a:pt x="19" y="9"/>
                      </a:lnTo>
                      <a:lnTo>
                        <a:pt x="44" y="19"/>
                      </a:lnTo>
                      <a:lnTo>
                        <a:pt x="65" y="40"/>
                      </a:lnTo>
                      <a:lnTo>
                        <a:pt x="85" y="57"/>
                      </a:lnTo>
                      <a:lnTo>
                        <a:pt x="101" y="75"/>
                      </a:lnTo>
                      <a:lnTo>
                        <a:pt x="109" y="91"/>
                      </a:lnTo>
                      <a:lnTo>
                        <a:pt x="115" y="105"/>
                      </a:lnTo>
                      <a:lnTo>
                        <a:pt x="118" y="125"/>
                      </a:lnTo>
                      <a:lnTo>
                        <a:pt x="118" y="145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02" name="Freeform 78"/>
                <p:cNvSpPr>
                  <a:spLocks/>
                </p:cNvSpPr>
                <p:nvPr/>
              </p:nvSpPr>
              <p:spPr bwMode="ltGray">
                <a:xfrm>
                  <a:off x="5545" y="3616"/>
                  <a:ext cx="100" cy="574"/>
                </a:xfrm>
                <a:custGeom>
                  <a:avLst/>
                  <a:gdLst>
                    <a:gd name="T0" fmla="*/ 0 w 100"/>
                    <a:gd name="T1" fmla="*/ 573 h 574"/>
                    <a:gd name="T2" fmla="*/ 0 w 100"/>
                    <a:gd name="T3" fmla="*/ 519 h 574"/>
                    <a:gd name="T4" fmla="*/ 0 w 100"/>
                    <a:gd name="T5" fmla="*/ 479 h 574"/>
                    <a:gd name="T6" fmla="*/ 2 w 100"/>
                    <a:gd name="T7" fmla="*/ 450 h 574"/>
                    <a:gd name="T8" fmla="*/ 3 w 100"/>
                    <a:gd name="T9" fmla="*/ 416 h 574"/>
                    <a:gd name="T10" fmla="*/ 3 w 100"/>
                    <a:gd name="T11" fmla="*/ 380 h 574"/>
                    <a:gd name="T12" fmla="*/ 4 w 100"/>
                    <a:gd name="T13" fmla="*/ 351 h 574"/>
                    <a:gd name="T14" fmla="*/ 6 w 100"/>
                    <a:gd name="T15" fmla="*/ 323 h 574"/>
                    <a:gd name="T16" fmla="*/ 9 w 100"/>
                    <a:gd name="T17" fmla="*/ 276 h 574"/>
                    <a:gd name="T18" fmla="*/ 14 w 100"/>
                    <a:gd name="T19" fmla="*/ 223 h 574"/>
                    <a:gd name="T20" fmla="*/ 21 w 100"/>
                    <a:gd name="T21" fmla="*/ 170 h 574"/>
                    <a:gd name="T22" fmla="*/ 26 w 100"/>
                    <a:gd name="T23" fmla="*/ 114 h 574"/>
                    <a:gd name="T24" fmla="*/ 30 w 100"/>
                    <a:gd name="T25" fmla="*/ 80 h 574"/>
                    <a:gd name="T26" fmla="*/ 33 w 100"/>
                    <a:gd name="T27" fmla="*/ 67 h 574"/>
                    <a:gd name="T28" fmla="*/ 42 w 100"/>
                    <a:gd name="T29" fmla="*/ 44 h 574"/>
                    <a:gd name="T30" fmla="*/ 51 w 100"/>
                    <a:gd name="T31" fmla="*/ 28 h 574"/>
                    <a:gd name="T32" fmla="*/ 61 w 100"/>
                    <a:gd name="T33" fmla="*/ 14 h 574"/>
                    <a:gd name="T34" fmla="*/ 71 w 100"/>
                    <a:gd name="T35" fmla="*/ 3 h 574"/>
                    <a:gd name="T36" fmla="*/ 77 w 100"/>
                    <a:gd name="T37" fmla="*/ 0 h 574"/>
                    <a:gd name="T38" fmla="*/ 87 w 100"/>
                    <a:gd name="T39" fmla="*/ 0 h 574"/>
                    <a:gd name="T40" fmla="*/ 95 w 100"/>
                    <a:gd name="T41" fmla="*/ 4 h 574"/>
                    <a:gd name="T42" fmla="*/ 99 w 100"/>
                    <a:gd name="T43" fmla="*/ 9 h 5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100" h="574">
                      <a:moveTo>
                        <a:pt x="0" y="573"/>
                      </a:moveTo>
                      <a:lnTo>
                        <a:pt x="0" y="519"/>
                      </a:lnTo>
                      <a:lnTo>
                        <a:pt x="0" y="479"/>
                      </a:lnTo>
                      <a:lnTo>
                        <a:pt x="2" y="450"/>
                      </a:lnTo>
                      <a:lnTo>
                        <a:pt x="3" y="416"/>
                      </a:lnTo>
                      <a:lnTo>
                        <a:pt x="3" y="380"/>
                      </a:lnTo>
                      <a:lnTo>
                        <a:pt x="4" y="351"/>
                      </a:lnTo>
                      <a:lnTo>
                        <a:pt x="6" y="323"/>
                      </a:lnTo>
                      <a:lnTo>
                        <a:pt x="9" y="276"/>
                      </a:lnTo>
                      <a:lnTo>
                        <a:pt x="14" y="223"/>
                      </a:lnTo>
                      <a:lnTo>
                        <a:pt x="21" y="170"/>
                      </a:lnTo>
                      <a:lnTo>
                        <a:pt x="26" y="114"/>
                      </a:lnTo>
                      <a:lnTo>
                        <a:pt x="30" y="80"/>
                      </a:lnTo>
                      <a:lnTo>
                        <a:pt x="33" y="67"/>
                      </a:lnTo>
                      <a:lnTo>
                        <a:pt x="42" y="44"/>
                      </a:lnTo>
                      <a:lnTo>
                        <a:pt x="51" y="28"/>
                      </a:lnTo>
                      <a:lnTo>
                        <a:pt x="61" y="14"/>
                      </a:lnTo>
                      <a:lnTo>
                        <a:pt x="71" y="3"/>
                      </a:lnTo>
                      <a:lnTo>
                        <a:pt x="77" y="0"/>
                      </a:lnTo>
                      <a:lnTo>
                        <a:pt x="87" y="0"/>
                      </a:lnTo>
                      <a:lnTo>
                        <a:pt x="95" y="4"/>
                      </a:lnTo>
                      <a:lnTo>
                        <a:pt x="99" y="9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03" name="Freeform 79"/>
                <p:cNvSpPr>
                  <a:spLocks/>
                </p:cNvSpPr>
                <p:nvPr/>
              </p:nvSpPr>
              <p:spPr bwMode="ltGray">
                <a:xfrm>
                  <a:off x="5433" y="3986"/>
                  <a:ext cx="124" cy="161"/>
                </a:xfrm>
                <a:custGeom>
                  <a:avLst/>
                  <a:gdLst>
                    <a:gd name="T0" fmla="*/ 123 w 124"/>
                    <a:gd name="T1" fmla="*/ 160 h 161"/>
                    <a:gd name="T2" fmla="*/ 104 w 124"/>
                    <a:gd name="T3" fmla="*/ 124 h 161"/>
                    <a:gd name="T4" fmla="*/ 89 w 124"/>
                    <a:gd name="T5" fmla="*/ 84 h 161"/>
                    <a:gd name="T6" fmla="*/ 81 w 124"/>
                    <a:gd name="T7" fmla="*/ 67 h 161"/>
                    <a:gd name="T8" fmla="*/ 70 w 124"/>
                    <a:gd name="T9" fmla="*/ 47 h 161"/>
                    <a:gd name="T10" fmla="*/ 55 w 124"/>
                    <a:gd name="T11" fmla="*/ 26 h 161"/>
                    <a:gd name="T12" fmla="*/ 44 w 124"/>
                    <a:gd name="T13" fmla="*/ 13 h 161"/>
                    <a:gd name="T14" fmla="*/ 35 w 124"/>
                    <a:gd name="T15" fmla="*/ 7 h 161"/>
                    <a:gd name="T16" fmla="*/ 24 w 124"/>
                    <a:gd name="T17" fmla="*/ 1 h 161"/>
                    <a:gd name="T18" fmla="*/ 11 w 124"/>
                    <a:gd name="T19" fmla="*/ 0 h 161"/>
                    <a:gd name="T20" fmla="*/ 5 w 124"/>
                    <a:gd name="T21" fmla="*/ 4 h 161"/>
                    <a:gd name="T22" fmla="*/ 0 w 124"/>
                    <a:gd name="T23" fmla="*/ 14 h 1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24" h="161">
                      <a:moveTo>
                        <a:pt x="123" y="160"/>
                      </a:moveTo>
                      <a:lnTo>
                        <a:pt x="104" y="124"/>
                      </a:lnTo>
                      <a:lnTo>
                        <a:pt x="89" y="84"/>
                      </a:lnTo>
                      <a:lnTo>
                        <a:pt x="81" y="67"/>
                      </a:lnTo>
                      <a:lnTo>
                        <a:pt x="70" y="47"/>
                      </a:lnTo>
                      <a:lnTo>
                        <a:pt x="55" y="26"/>
                      </a:lnTo>
                      <a:lnTo>
                        <a:pt x="44" y="13"/>
                      </a:lnTo>
                      <a:lnTo>
                        <a:pt x="35" y="7"/>
                      </a:lnTo>
                      <a:lnTo>
                        <a:pt x="24" y="1"/>
                      </a:lnTo>
                      <a:lnTo>
                        <a:pt x="11" y="0"/>
                      </a:lnTo>
                      <a:lnTo>
                        <a:pt x="5" y="4"/>
                      </a:lnTo>
                      <a:lnTo>
                        <a:pt x="0" y="14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04" name="Freeform 80"/>
                <p:cNvSpPr>
                  <a:spLocks/>
                </p:cNvSpPr>
                <p:nvPr/>
              </p:nvSpPr>
              <p:spPr bwMode="ltGray">
                <a:xfrm>
                  <a:off x="5472" y="3794"/>
                  <a:ext cx="84" cy="400"/>
                </a:xfrm>
                <a:custGeom>
                  <a:avLst/>
                  <a:gdLst>
                    <a:gd name="T0" fmla="*/ 82 w 84"/>
                    <a:gd name="T1" fmla="*/ 399 h 400"/>
                    <a:gd name="T2" fmla="*/ 83 w 84"/>
                    <a:gd name="T3" fmla="*/ 361 h 400"/>
                    <a:gd name="T4" fmla="*/ 83 w 84"/>
                    <a:gd name="T5" fmla="*/ 333 h 400"/>
                    <a:gd name="T6" fmla="*/ 81 w 84"/>
                    <a:gd name="T7" fmla="*/ 314 h 400"/>
                    <a:gd name="T8" fmla="*/ 80 w 84"/>
                    <a:gd name="T9" fmla="*/ 289 h 400"/>
                    <a:gd name="T10" fmla="*/ 80 w 84"/>
                    <a:gd name="T11" fmla="*/ 264 h 400"/>
                    <a:gd name="T12" fmla="*/ 79 w 84"/>
                    <a:gd name="T13" fmla="*/ 244 h 400"/>
                    <a:gd name="T14" fmla="*/ 77 w 84"/>
                    <a:gd name="T15" fmla="*/ 225 h 400"/>
                    <a:gd name="T16" fmla="*/ 74 w 84"/>
                    <a:gd name="T17" fmla="*/ 191 h 400"/>
                    <a:gd name="T18" fmla="*/ 70 w 84"/>
                    <a:gd name="T19" fmla="*/ 155 h 400"/>
                    <a:gd name="T20" fmla="*/ 65 w 84"/>
                    <a:gd name="T21" fmla="*/ 119 h 400"/>
                    <a:gd name="T22" fmla="*/ 61 w 84"/>
                    <a:gd name="T23" fmla="*/ 79 h 400"/>
                    <a:gd name="T24" fmla="*/ 57 w 84"/>
                    <a:gd name="T25" fmla="*/ 55 h 400"/>
                    <a:gd name="T26" fmla="*/ 54 w 84"/>
                    <a:gd name="T27" fmla="*/ 46 h 400"/>
                    <a:gd name="T28" fmla="*/ 47 w 84"/>
                    <a:gd name="T29" fmla="*/ 31 h 400"/>
                    <a:gd name="T30" fmla="*/ 39 w 84"/>
                    <a:gd name="T31" fmla="*/ 19 h 400"/>
                    <a:gd name="T32" fmla="*/ 31 w 84"/>
                    <a:gd name="T33" fmla="*/ 10 h 400"/>
                    <a:gd name="T34" fmla="*/ 23 w 84"/>
                    <a:gd name="T35" fmla="*/ 2 h 400"/>
                    <a:gd name="T36" fmla="*/ 17 w 84"/>
                    <a:gd name="T37" fmla="*/ 0 h 400"/>
                    <a:gd name="T38" fmla="*/ 9 w 84"/>
                    <a:gd name="T39" fmla="*/ 0 h 400"/>
                    <a:gd name="T40" fmla="*/ 2 w 84"/>
                    <a:gd name="T41" fmla="*/ 3 h 400"/>
                    <a:gd name="T42" fmla="*/ 0 w 84"/>
                    <a:gd name="T43" fmla="*/ 6 h 4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84" h="400">
                      <a:moveTo>
                        <a:pt x="82" y="399"/>
                      </a:moveTo>
                      <a:lnTo>
                        <a:pt x="83" y="361"/>
                      </a:lnTo>
                      <a:lnTo>
                        <a:pt x="83" y="333"/>
                      </a:lnTo>
                      <a:lnTo>
                        <a:pt x="81" y="314"/>
                      </a:lnTo>
                      <a:lnTo>
                        <a:pt x="80" y="289"/>
                      </a:lnTo>
                      <a:lnTo>
                        <a:pt x="80" y="264"/>
                      </a:lnTo>
                      <a:lnTo>
                        <a:pt x="79" y="244"/>
                      </a:lnTo>
                      <a:lnTo>
                        <a:pt x="77" y="225"/>
                      </a:lnTo>
                      <a:lnTo>
                        <a:pt x="74" y="191"/>
                      </a:lnTo>
                      <a:lnTo>
                        <a:pt x="70" y="155"/>
                      </a:lnTo>
                      <a:lnTo>
                        <a:pt x="65" y="119"/>
                      </a:lnTo>
                      <a:lnTo>
                        <a:pt x="61" y="79"/>
                      </a:lnTo>
                      <a:lnTo>
                        <a:pt x="57" y="55"/>
                      </a:lnTo>
                      <a:lnTo>
                        <a:pt x="54" y="46"/>
                      </a:lnTo>
                      <a:lnTo>
                        <a:pt x="47" y="31"/>
                      </a:lnTo>
                      <a:lnTo>
                        <a:pt x="39" y="19"/>
                      </a:lnTo>
                      <a:lnTo>
                        <a:pt x="31" y="10"/>
                      </a:lnTo>
                      <a:lnTo>
                        <a:pt x="23" y="2"/>
                      </a:lnTo>
                      <a:lnTo>
                        <a:pt x="17" y="0"/>
                      </a:lnTo>
                      <a:lnTo>
                        <a:pt x="9" y="0"/>
                      </a:lnTo>
                      <a:lnTo>
                        <a:pt x="2" y="3"/>
                      </a:lnTo>
                      <a:lnTo>
                        <a:pt x="0" y="6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05" name="Freeform 81"/>
                <p:cNvSpPr>
                  <a:spLocks/>
                </p:cNvSpPr>
                <p:nvPr/>
              </p:nvSpPr>
              <p:spPr bwMode="ltGray">
                <a:xfrm>
                  <a:off x="5547" y="4043"/>
                  <a:ext cx="131" cy="151"/>
                </a:xfrm>
                <a:custGeom>
                  <a:avLst/>
                  <a:gdLst>
                    <a:gd name="T0" fmla="*/ 0 w 131"/>
                    <a:gd name="T1" fmla="*/ 150 h 151"/>
                    <a:gd name="T2" fmla="*/ 19 w 131"/>
                    <a:gd name="T3" fmla="*/ 135 h 151"/>
                    <a:gd name="T4" fmla="*/ 26 w 131"/>
                    <a:gd name="T5" fmla="*/ 126 h 151"/>
                    <a:gd name="T6" fmla="*/ 32 w 131"/>
                    <a:gd name="T7" fmla="*/ 119 h 151"/>
                    <a:gd name="T8" fmla="*/ 60 w 131"/>
                    <a:gd name="T9" fmla="*/ 50 h 151"/>
                    <a:gd name="T10" fmla="*/ 76 w 131"/>
                    <a:gd name="T11" fmla="*/ 28 h 151"/>
                    <a:gd name="T12" fmla="*/ 87 w 131"/>
                    <a:gd name="T13" fmla="*/ 14 h 151"/>
                    <a:gd name="T14" fmla="*/ 96 w 131"/>
                    <a:gd name="T15" fmla="*/ 7 h 151"/>
                    <a:gd name="T16" fmla="*/ 107 w 131"/>
                    <a:gd name="T17" fmla="*/ 2 h 151"/>
                    <a:gd name="T18" fmla="*/ 118 w 131"/>
                    <a:gd name="T19" fmla="*/ 0 h 151"/>
                    <a:gd name="T20" fmla="*/ 125 w 131"/>
                    <a:gd name="T21" fmla="*/ 1 h 151"/>
                    <a:gd name="T22" fmla="*/ 130 w 131"/>
                    <a:gd name="T23" fmla="*/ 9 h 1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31" h="151">
                      <a:moveTo>
                        <a:pt x="0" y="150"/>
                      </a:moveTo>
                      <a:lnTo>
                        <a:pt x="19" y="135"/>
                      </a:lnTo>
                      <a:lnTo>
                        <a:pt x="26" y="126"/>
                      </a:lnTo>
                      <a:lnTo>
                        <a:pt x="32" y="119"/>
                      </a:lnTo>
                      <a:lnTo>
                        <a:pt x="60" y="50"/>
                      </a:lnTo>
                      <a:lnTo>
                        <a:pt x="76" y="28"/>
                      </a:lnTo>
                      <a:lnTo>
                        <a:pt x="87" y="14"/>
                      </a:lnTo>
                      <a:lnTo>
                        <a:pt x="96" y="7"/>
                      </a:lnTo>
                      <a:lnTo>
                        <a:pt x="107" y="2"/>
                      </a:lnTo>
                      <a:lnTo>
                        <a:pt x="118" y="0"/>
                      </a:lnTo>
                      <a:lnTo>
                        <a:pt x="125" y="1"/>
                      </a:lnTo>
                      <a:lnTo>
                        <a:pt x="130" y="9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06" name="Freeform 82"/>
                <p:cNvSpPr>
                  <a:spLocks/>
                </p:cNvSpPr>
                <p:nvPr/>
              </p:nvSpPr>
              <p:spPr bwMode="ltGray">
                <a:xfrm>
                  <a:off x="4636" y="3710"/>
                  <a:ext cx="304" cy="525"/>
                </a:xfrm>
                <a:custGeom>
                  <a:avLst/>
                  <a:gdLst>
                    <a:gd name="T0" fmla="*/ 303 w 304"/>
                    <a:gd name="T1" fmla="*/ 524 h 525"/>
                    <a:gd name="T2" fmla="*/ 292 w 304"/>
                    <a:gd name="T3" fmla="*/ 462 h 525"/>
                    <a:gd name="T4" fmla="*/ 278 w 304"/>
                    <a:gd name="T5" fmla="*/ 396 h 525"/>
                    <a:gd name="T6" fmla="*/ 266 w 304"/>
                    <a:gd name="T7" fmla="*/ 344 h 525"/>
                    <a:gd name="T8" fmla="*/ 253 w 304"/>
                    <a:gd name="T9" fmla="*/ 297 h 525"/>
                    <a:gd name="T10" fmla="*/ 236 w 304"/>
                    <a:gd name="T11" fmla="*/ 257 h 525"/>
                    <a:gd name="T12" fmla="*/ 220 w 304"/>
                    <a:gd name="T13" fmla="*/ 213 h 525"/>
                    <a:gd name="T14" fmla="*/ 197 w 304"/>
                    <a:gd name="T15" fmla="*/ 176 h 525"/>
                    <a:gd name="T16" fmla="*/ 148 w 304"/>
                    <a:gd name="T17" fmla="*/ 102 h 525"/>
                    <a:gd name="T18" fmla="*/ 134 w 304"/>
                    <a:gd name="T19" fmla="*/ 80 h 525"/>
                    <a:gd name="T20" fmla="*/ 124 w 304"/>
                    <a:gd name="T21" fmla="*/ 70 h 525"/>
                    <a:gd name="T22" fmla="*/ 100 w 304"/>
                    <a:gd name="T23" fmla="*/ 42 h 525"/>
                    <a:gd name="T24" fmla="*/ 87 w 304"/>
                    <a:gd name="T25" fmla="*/ 28 h 525"/>
                    <a:gd name="T26" fmla="*/ 71 w 304"/>
                    <a:gd name="T27" fmla="*/ 18 h 525"/>
                    <a:gd name="T28" fmla="*/ 47 w 304"/>
                    <a:gd name="T29" fmla="*/ 6 h 525"/>
                    <a:gd name="T30" fmla="*/ 30 w 304"/>
                    <a:gd name="T31" fmla="*/ 0 h 525"/>
                    <a:gd name="T32" fmla="*/ 18 w 304"/>
                    <a:gd name="T33" fmla="*/ 0 h 525"/>
                    <a:gd name="T34" fmla="*/ 7 w 304"/>
                    <a:gd name="T35" fmla="*/ 3 h 525"/>
                    <a:gd name="T36" fmla="*/ 0 w 304"/>
                    <a:gd name="T37" fmla="*/ 10 h 5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304" h="525">
                      <a:moveTo>
                        <a:pt x="303" y="524"/>
                      </a:moveTo>
                      <a:lnTo>
                        <a:pt x="292" y="462"/>
                      </a:lnTo>
                      <a:lnTo>
                        <a:pt x="278" y="396"/>
                      </a:lnTo>
                      <a:lnTo>
                        <a:pt x="266" y="344"/>
                      </a:lnTo>
                      <a:lnTo>
                        <a:pt x="253" y="297"/>
                      </a:lnTo>
                      <a:lnTo>
                        <a:pt x="236" y="257"/>
                      </a:lnTo>
                      <a:lnTo>
                        <a:pt x="220" y="213"/>
                      </a:lnTo>
                      <a:lnTo>
                        <a:pt x="197" y="176"/>
                      </a:lnTo>
                      <a:lnTo>
                        <a:pt x="148" y="102"/>
                      </a:lnTo>
                      <a:lnTo>
                        <a:pt x="134" y="80"/>
                      </a:lnTo>
                      <a:lnTo>
                        <a:pt x="124" y="70"/>
                      </a:lnTo>
                      <a:lnTo>
                        <a:pt x="100" y="42"/>
                      </a:lnTo>
                      <a:lnTo>
                        <a:pt x="87" y="28"/>
                      </a:lnTo>
                      <a:lnTo>
                        <a:pt x="71" y="18"/>
                      </a:lnTo>
                      <a:lnTo>
                        <a:pt x="47" y="6"/>
                      </a:lnTo>
                      <a:lnTo>
                        <a:pt x="30" y="0"/>
                      </a:lnTo>
                      <a:lnTo>
                        <a:pt x="18" y="0"/>
                      </a:lnTo>
                      <a:lnTo>
                        <a:pt x="7" y="3"/>
                      </a:lnTo>
                      <a:lnTo>
                        <a:pt x="0" y="10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07" name="Freeform 83"/>
                <p:cNvSpPr>
                  <a:spLocks/>
                </p:cNvSpPr>
                <p:nvPr/>
              </p:nvSpPr>
              <p:spPr bwMode="ltGray">
                <a:xfrm>
                  <a:off x="4834" y="3768"/>
                  <a:ext cx="126" cy="432"/>
                </a:xfrm>
                <a:custGeom>
                  <a:avLst/>
                  <a:gdLst>
                    <a:gd name="T0" fmla="*/ 125 w 126"/>
                    <a:gd name="T1" fmla="*/ 431 h 432"/>
                    <a:gd name="T2" fmla="*/ 57 w 126"/>
                    <a:gd name="T3" fmla="*/ 16 h 432"/>
                    <a:gd name="T4" fmla="*/ 52 w 126"/>
                    <a:gd name="T5" fmla="*/ 10 h 432"/>
                    <a:gd name="T6" fmla="*/ 45 w 126"/>
                    <a:gd name="T7" fmla="*/ 3 h 432"/>
                    <a:gd name="T8" fmla="*/ 38 w 126"/>
                    <a:gd name="T9" fmla="*/ 1 h 432"/>
                    <a:gd name="T10" fmla="*/ 27 w 126"/>
                    <a:gd name="T11" fmla="*/ 0 h 432"/>
                    <a:gd name="T12" fmla="*/ 19 w 126"/>
                    <a:gd name="T13" fmla="*/ 1 h 432"/>
                    <a:gd name="T14" fmla="*/ 12 w 126"/>
                    <a:gd name="T15" fmla="*/ 6 h 432"/>
                    <a:gd name="T16" fmla="*/ 4 w 126"/>
                    <a:gd name="T17" fmla="*/ 14 h 432"/>
                    <a:gd name="T18" fmla="*/ 0 w 126"/>
                    <a:gd name="T19" fmla="*/ 27 h 4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26" h="432">
                      <a:moveTo>
                        <a:pt x="125" y="431"/>
                      </a:moveTo>
                      <a:lnTo>
                        <a:pt x="57" y="16"/>
                      </a:lnTo>
                      <a:lnTo>
                        <a:pt x="52" y="10"/>
                      </a:lnTo>
                      <a:lnTo>
                        <a:pt x="45" y="3"/>
                      </a:lnTo>
                      <a:lnTo>
                        <a:pt x="38" y="1"/>
                      </a:lnTo>
                      <a:lnTo>
                        <a:pt x="27" y="0"/>
                      </a:lnTo>
                      <a:lnTo>
                        <a:pt x="19" y="1"/>
                      </a:lnTo>
                      <a:lnTo>
                        <a:pt x="12" y="6"/>
                      </a:lnTo>
                      <a:lnTo>
                        <a:pt x="4" y="14"/>
                      </a:lnTo>
                      <a:lnTo>
                        <a:pt x="0" y="27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109" name="Freeform 85"/>
              <p:cNvSpPr>
                <a:spLocks/>
              </p:cNvSpPr>
              <p:nvPr/>
            </p:nvSpPr>
            <p:spPr bwMode="ltGray">
              <a:xfrm>
                <a:off x="5031" y="3712"/>
                <a:ext cx="46" cy="270"/>
              </a:xfrm>
              <a:custGeom>
                <a:avLst/>
                <a:gdLst>
                  <a:gd name="T0" fmla="*/ 45 w 46"/>
                  <a:gd name="T1" fmla="*/ 0 h 270"/>
                  <a:gd name="T2" fmla="*/ 28 w 46"/>
                  <a:gd name="T3" fmla="*/ 17 h 270"/>
                  <a:gd name="T4" fmla="*/ 19 w 46"/>
                  <a:gd name="T5" fmla="*/ 51 h 270"/>
                  <a:gd name="T6" fmla="*/ 9 w 46"/>
                  <a:gd name="T7" fmla="*/ 96 h 270"/>
                  <a:gd name="T8" fmla="*/ 0 w 46"/>
                  <a:gd name="T9" fmla="*/ 153 h 270"/>
                  <a:gd name="T10" fmla="*/ 0 w 46"/>
                  <a:gd name="T11" fmla="*/ 215 h 270"/>
                  <a:gd name="T12" fmla="*/ 5 w 46"/>
                  <a:gd name="T13" fmla="*/ 269 h 270"/>
                  <a:gd name="T14" fmla="*/ 9 w 46"/>
                  <a:gd name="T15" fmla="*/ 269 h 270"/>
                  <a:gd name="T16" fmla="*/ 5 w 46"/>
                  <a:gd name="T17" fmla="*/ 215 h 270"/>
                  <a:gd name="T18" fmla="*/ 5 w 46"/>
                  <a:gd name="T19" fmla="*/ 169 h 270"/>
                  <a:gd name="T20" fmla="*/ 14 w 46"/>
                  <a:gd name="T21" fmla="*/ 121 h 270"/>
                  <a:gd name="T22" fmla="*/ 28 w 46"/>
                  <a:gd name="T23" fmla="*/ 71 h 270"/>
                  <a:gd name="T24" fmla="*/ 44 w 46"/>
                  <a:gd name="T25" fmla="*/ 7 h 270"/>
                  <a:gd name="T26" fmla="*/ 45 w 46"/>
                  <a:gd name="T27" fmla="*/ 0 h 2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6" h="270">
                    <a:moveTo>
                      <a:pt x="45" y="0"/>
                    </a:moveTo>
                    <a:lnTo>
                      <a:pt x="28" y="17"/>
                    </a:lnTo>
                    <a:lnTo>
                      <a:pt x="19" y="51"/>
                    </a:lnTo>
                    <a:lnTo>
                      <a:pt x="9" y="96"/>
                    </a:lnTo>
                    <a:lnTo>
                      <a:pt x="0" y="153"/>
                    </a:lnTo>
                    <a:lnTo>
                      <a:pt x="0" y="215"/>
                    </a:lnTo>
                    <a:lnTo>
                      <a:pt x="5" y="269"/>
                    </a:lnTo>
                    <a:lnTo>
                      <a:pt x="9" y="269"/>
                    </a:lnTo>
                    <a:lnTo>
                      <a:pt x="5" y="215"/>
                    </a:lnTo>
                    <a:lnTo>
                      <a:pt x="5" y="169"/>
                    </a:lnTo>
                    <a:lnTo>
                      <a:pt x="14" y="121"/>
                    </a:lnTo>
                    <a:lnTo>
                      <a:pt x="28" y="71"/>
                    </a:lnTo>
                    <a:lnTo>
                      <a:pt x="44" y="7"/>
                    </a:lnTo>
                    <a:lnTo>
                      <a:pt x="45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10" name="Freeform 86"/>
              <p:cNvSpPr>
                <a:spLocks/>
              </p:cNvSpPr>
              <p:nvPr/>
            </p:nvSpPr>
            <p:spPr bwMode="ltGray">
              <a:xfrm>
                <a:off x="5499" y="3719"/>
                <a:ext cx="72" cy="278"/>
              </a:xfrm>
              <a:custGeom>
                <a:avLst/>
                <a:gdLst>
                  <a:gd name="T0" fmla="*/ 14 w 72"/>
                  <a:gd name="T1" fmla="*/ 0 h 278"/>
                  <a:gd name="T2" fmla="*/ 28 w 72"/>
                  <a:gd name="T3" fmla="*/ 21 h 278"/>
                  <a:gd name="T4" fmla="*/ 42 w 72"/>
                  <a:gd name="T5" fmla="*/ 55 h 278"/>
                  <a:gd name="T6" fmla="*/ 56 w 72"/>
                  <a:gd name="T7" fmla="*/ 101 h 278"/>
                  <a:gd name="T8" fmla="*/ 71 w 72"/>
                  <a:gd name="T9" fmla="*/ 159 h 278"/>
                  <a:gd name="T10" fmla="*/ 71 w 72"/>
                  <a:gd name="T11" fmla="*/ 222 h 278"/>
                  <a:gd name="T12" fmla="*/ 64 w 72"/>
                  <a:gd name="T13" fmla="*/ 277 h 278"/>
                  <a:gd name="T14" fmla="*/ 56 w 72"/>
                  <a:gd name="T15" fmla="*/ 277 h 278"/>
                  <a:gd name="T16" fmla="*/ 64 w 72"/>
                  <a:gd name="T17" fmla="*/ 222 h 278"/>
                  <a:gd name="T18" fmla="*/ 64 w 72"/>
                  <a:gd name="T19" fmla="*/ 176 h 278"/>
                  <a:gd name="T20" fmla="*/ 49 w 72"/>
                  <a:gd name="T21" fmla="*/ 125 h 278"/>
                  <a:gd name="T22" fmla="*/ 28 w 72"/>
                  <a:gd name="T23" fmla="*/ 75 h 278"/>
                  <a:gd name="T24" fmla="*/ 0 w 72"/>
                  <a:gd name="T25" fmla="*/ 13 h 278"/>
                  <a:gd name="T26" fmla="*/ 14 w 72"/>
                  <a:gd name="T27" fmla="*/ 0 h 2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2" h="278">
                    <a:moveTo>
                      <a:pt x="14" y="0"/>
                    </a:moveTo>
                    <a:lnTo>
                      <a:pt x="28" y="21"/>
                    </a:lnTo>
                    <a:lnTo>
                      <a:pt x="42" y="55"/>
                    </a:lnTo>
                    <a:lnTo>
                      <a:pt x="56" y="101"/>
                    </a:lnTo>
                    <a:lnTo>
                      <a:pt x="71" y="159"/>
                    </a:lnTo>
                    <a:lnTo>
                      <a:pt x="71" y="222"/>
                    </a:lnTo>
                    <a:lnTo>
                      <a:pt x="64" y="277"/>
                    </a:lnTo>
                    <a:lnTo>
                      <a:pt x="56" y="277"/>
                    </a:lnTo>
                    <a:lnTo>
                      <a:pt x="64" y="222"/>
                    </a:lnTo>
                    <a:lnTo>
                      <a:pt x="64" y="176"/>
                    </a:lnTo>
                    <a:lnTo>
                      <a:pt x="49" y="125"/>
                    </a:lnTo>
                    <a:lnTo>
                      <a:pt x="28" y="75"/>
                    </a:lnTo>
                    <a:lnTo>
                      <a:pt x="0" y="13"/>
                    </a:lnTo>
                    <a:lnTo>
                      <a:pt x="14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11" name="Freeform 87"/>
              <p:cNvSpPr>
                <a:spLocks/>
              </p:cNvSpPr>
              <p:nvPr/>
            </p:nvSpPr>
            <p:spPr bwMode="ltGray">
              <a:xfrm>
                <a:off x="4955" y="3844"/>
                <a:ext cx="196" cy="332"/>
              </a:xfrm>
              <a:custGeom>
                <a:avLst/>
                <a:gdLst>
                  <a:gd name="T0" fmla="*/ 114 w 196"/>
                  <a:gd name="T1" fmla="*/ 8 h 332"/>
                  <a:gd name="T2" fmla="*/ 97 w 196"/>
                  <a:gd name="T3" fmla="*/ 21 h 332"/>
                  <a:gd name="T4" fmla="*/ 61 w 196"/>
                  <a:gd name="T5" fmla="*/ 35 h 332"/>
                  <a:gd name="T6" fmla="*/ 75 w 196"/>
                  <a:gd name="T7" fmla="*/ 32 h 332"/>
                  <a:gd name="T8" fmla="*/ 80 w 196"/>
                  <a:gd name="T9" fmla="*/ 41 h 332"/>
                  <a:gd name="T10" fmla="*/ 75 w 196"/>
                  <a:gd name="T11" fmla="*/ 48 h 332"/>
                  <a:gd name="T12" fmla="*/ 55 w 196"/>
                  <a:gd name="T13" fmla="*/ 64 h 332"/>
                  <a:gd name="T14" fmla="*/ 55 w 196"/>
                  <a:gd name="T15" fmla="*/ 68 h 332"/>
                  <a:gd name="T16" fmla="*/ 69 w 196"/>
                  <a:gd name="T17" fmla="*/ 68 h 332"/>
                  <a:gd name="T18" fmla="*/ 64 w 196"/>
                  <a:gd name="T19" fmla="*/ 73 h 332"/>
                  <a:gd name="T20" fmla="*/ 55 w 196"/>
                  <a:gd name="T21" fmla="*/ 89 h 332"/>
                  <a:gd name="T22" fmla="*/ 64 w 196"/>
                  <a:gd name="T23" fmla="*/ 86 h 332"/>
                  <a:gd name="T24" fmla="*/ 67 w 196"/>
                  <a:gd name="T25" fmla="*/ 97 h 332"/>
                  <a:gd name="T26" fmla="*/ 19 w 196"/>
                  <a:gd name="T27" fmla="*/ 124 h 332"/>
                  <a:gd name="T28" fmla="*/ 50 w 196"/>
                  <a:gd name="T29" fmla="*/ 116 h 332"/>
                  <a:gd name="T30" fmla="*/ 38 w 196"/>
                  <a:gd name="T31" fmla="*/ 132 h 332"/>
                  <a:gd name="T32" fmla="*/ 25 w 196"/>
                  <a:gd name="T33" fmla="*/ 135 h 332"/>
                  <a:gd name="T34" fmla="*/ 58 w 196"/>
                  <a:gd name="T35" fmla="*/ 116 h 332"/>
                  <a:gd name="T36" fmla="*/ 67 w 196"/>
                  <a:gd name="T37" fmla="*/ 124 h 332"/>
                  <a:gd name="T38" fmla="*/ 41 w 196"/>
                  <a:gd name="T39" fmla="*/ 149 h 332"/>
                  <a:gd name="T40" fmla="*/ 22 w 196"/>
                  <a:gd name="T41" fmla="*/ 165 h 332"/>
                  <a:gd name="T42" fmla="*/ 45 w 196"/>
                  <a:gd name="T43" fmla="*/ 155 h 332"/>
                  <a:gd name="T44" fmla="*/ 52 w 196"/>
                  <a:gd name="T45" fmla="*/ 162 h 332"/>
                  <a:gd name="T46" fmla="*/ 41 w 196"/>
                  <a:gd name="T47" fmla="*/ 181 h 332"/>
                  <a:gd name="T48" fmla="*/ 25 w 196"/>
                  <a:gd name="T49" fmla="*/ 193 h 332"/>
                  <a:gd name="T50" fmla="*/ 30 w 196"/>
                  <a:gd name="T51" fmla="*/ 198 h 332"/>
                  <a:gd name="T52" fmla="*/ 33 w 196"/>
                  <a:gd name="T53" fmla="*/ 206 h 332"/>
                  <a:gd name="T54" fmla="*/ 30 w 196"/>
                  <a:gd name="T55" fmla="*/ 208 h 332"/>
                  <a:gd name="T56" fmla="*/ 27 w 196"/>
                  <a:gd name="T57" fmla="*/ 217 h 332"/>
                  <a:gd name="T58" fmla="*/ 30 w 196"/>
                  <a:gd name="T59" fmla="*/ 225 h 332"/>
                  <a:gd name="T60" fmla="*/ 5 w 196"/>
                  <a:gd name="T61" fmla="*/ 257 h 332"/>
                  <a:gd name="T62" fmla="*/ 36 w 196"/>
                  <a:gd name="T63" fmla="*/ 238 h 332"/>
                  <a:gd name="T64" fmla="*/ 64 w 196"/>
                  <a:gd name="T65" fmla="*/ 331 h 332"/>
                  <a:gd name="T66" fmla="*/ 41 w 196"/>
                  <a:gd name="T67" fmla="*/ 249 h 332"/>
                  <a:gd name="T68" fmla="*/ 55 w 196"/>
                  <a:gd name="T69" fmla="*/ 227 h 332"/>
                  <a:gd name="T70" fmla="*/ 58 w 196"/>
                  <a:gd name="T71" fmla="*/ 217 h 332"/>
                  <a:gd name="T72" fmla="*/ 67 w 196"/>
                  <a:gd name="T73" fmla="*/ 236 h 332"/>
                  <a:gd name="T74" fmla="*/ 64 w 196"/>
                  <a:gd name="T75" fmla="*/ 200 h 332"/>
                  <a:gd name="T76" fmla="*/ 83 w 196"/>
                  <a:gd name="T77" fmla="*/ 246 h 332"/>
                  <a:gd name="T78" fmla="*/ 92 w 196"/>
                  <a:gd name="T79" fmla="*/ 249 h 332"/>
                  <a:gd name="T80" fmla="*/ 69 w 196"/>
                  <a:gd name="T81" fmla="*/ 217 h 332"/>
                  <a:gd name="T82" fmla="*/ 75 w 196"/>
                  <a:gd name="T83" fmla="*/ 179 h 332"/>
                  <a:gd name="T84" fmla="*/ 134 w 196"/>
                  <a:gd name="T85" fmla="*/ 287 h 332"/>
                  <a:gd name="T86" fmla="*/ 80 w 196"/>
                  <a:gd name="T87" fmla="*/ 187 h 332"/>
                  <a:gd name="T88" fmla="*/ 86 w 196"/>
                  <a:gd name="T89" fmla="*/ 143 h 332"/>
                  <a:gd name="T90" fmla="*/ 114 w 196"/>
                  <a:gd name="T91" fmla="*/ 206 h 332"/>
                  <a:gd name="T92" fmla="*/ 94 w 196"/>
                  <a:gd name="T93" fmla="*/ 146 h 332"/>
                  <a:gd name="T94" fmla="*/ 119 w 196"/>
                  <a:gd name="T95" fmla="*/ 238 h 332"/>
                  <a:gd name="T96" fmla="*/ 97 w 196"/>
                  <a:gd name="T97" fmla="*/ 116 h 332"/>
                  <a:gd name="T98" fmla="*/ 102 w 196"/>
                  <a:gd name="T99" fmla="*/ 86 h 332"/>
                  <a:gd name="T100" fmla="*/ 136 w 196"/>
                  <a:gd name="T101" fmla="*/ 137 h 332"/>
                  <a:gd name="T102" fmla="*/ 136 w 196"/>
                  <a:gd name="T103" fmla="*/ 137 h 332"/>
                  <a:gd name="T104" fmla="*/ 111 w 196"/>
                  <a:gd name="T105" fmla="*/ 92 h 332"/>
                  <a:gd name="T106" fmla="*/ 114 w 196"/>
                  <a:gd name="T107" fmla="*/ 68 h 332"/>
                  <a:gd name="T108" fmla="*/ 122 w 196"/>
                  <a:gd name="T109" fmla="*/ 79 h 332"/>
                  <a:gd name="T110" fmla="*/ 195 w 196"/>
                  <a:gd name="T111" fmla="*/ 127 h 332"/>
                  <a:gd name="T112" fmla="*/ 119 w 196"/>
                  <a:gd name="T113" fmla="*/ 70 h 332"/>
                  <a:gd name="T114" fmla="*/ 134 w 196"/>
                  <a:gd name="T115" fmla="*/ 64 h 332"/>
                  <a:gd name="T116" fmla="*/ 178 w 196"/>
                  <a:gd name="T117" fmla="*/ 119 h 332"/>
                  <a:gd name="T118" fmla="*/ 128 w 196"/>
                  <a:gd name="T119" fmla="*/ 32 h 332"/>
                  <a:gd name="T120" fmla="*/ 125 w 196"/>
                  <a:gd name="T121" fmla="*/ 16 h 332"/>
                  <a:gd name="T122" fmla="*/ 139 w 196"/>
                  <a:gd name="T123" fmla="*/ 0 h 3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196" h="332">
                    <a:moveTo>
                      <a:pt x="128" y="2"/>
                    </a:moveTo>
                    <a:lnTo>
                      <a:pt x="119" y="2"/>
                    </a:lnTo>
                    <a:lnTo>
                      <a:pt x="114" y="8"/>
                    </a:lnTo>
                    <a:lnTo>
                      <a:pt x="108" y="14"/>
                    </a:lnTo>
                    <a:lnTo>
                      <a:pt x="106" y="16"/>
                    </a:lnTo>
                    <a:lnTo>
                      <a:pt x="97" y="21"/>
                    </a:lnTo>
                    <a:lnTo>
                      <a:pt x="88" y="29"/>
                    </a:lnTo>
                    <a:lnTo>
                      <a:pt x="80" y="32"/>
                    </a:lnTo>
                    <a:lnTo>
                      <a:pt x="61" y="35"/>
                    </a:lnTo>
                    <a:lnTo>
                      <a:pt x="13" y="35"/>
                    </a:lnTo>
                    <a:lnTo>
                      <a:pt x="61" y="37"/>
                    </a:lnTo>
                    <a:lnTo>
                      <a:pt x="75" y="32"/>
                    </a:lnTo>
                    <a:lnTo>
                      <a:pt x="83" y="35"/>
                    </a:lnTo>
                    <a:lnTo>
                      <a:pt x="72" y="41"/>
                    </a:lnTo>
                    <a:lnTo>
                      <a:pt x="80" y="41"/>
                    </a:lnTo>
                    <a:lnTo>
                      <a:pt x="72" y="48"/>
                    </a:lnTo>
                    <a:lnTo>
                      <a:pt x="11" y="94"/>
                    </a:lnTo>
                    <a:lnTo>
                      <a:pt x="75" y="48"/>
                    </a:lnTo>
                    <a:lnTo>
                      <a:pt x="72" y="54"/>
                    </a:lnTo>
                    <a:lnTo>
                      <a:pt x="64" y="62"/>
                    </a:lnTo>
                    <a:lnTo>
                      <a:pt x="55" y="64"/>
                    </a:lnTo>
                    <a:lnTo>
                      <a:pt x="38" y="68"/>
                    </a:lnTo>
                    <a:lnTo>
                      <a:pt x="11" y="62"/>
                    </a:lnTo>
                    <a:lnTo>
                      <a:pt x="55" y="68"/>
                    </a:lnTo>
                    <a:lnTo>
                      <a:pt x="64" y="62"/>
                    </a:lnTo>
                    <a:lnTo>
                      <a:pt x="72" y="59"/>
                    </a:lnTo>
                    <a:lnTo>
                      <a:pt x="69" y="68"/>
                    </a:lnTo>
                    <a:lnTo>
                      <a:pt x="64" y="70"/>
                    </a:lnTo>
                    <a:lnTo>
                      <a:pt x="9" y="97"/>
                    </a:lnTo>
                    <a:lnTo>
                      <a:pt x="64" y="73"/>
                    </a:lnTo>
                    <a:lnTo>
                      <a:pt x="69" y="73"/>
                    </a:lnTo>
                    <a:lnTo>
                      <a:pt x="64" y="81"/>
                    </a:lnTo>
                    <a:lnTo>
                      <a:pt x="55" y="89"/>
                    </a:lnTo>
                    <a:lnTo>
                      <a:pt x="9" y="105"/>
                    </a:lnTo>
                    <a:lnTo>
                      <a:pt x="61" y="86"/>
                    </a:lnTo>
                    <a:lnTo>
                      <a:pt x="64" y="86"/>
                    </a:lnTo>
                    <a:lnTo>
                      <a:pt x="67" y="89"/>
                    </a:lnTo>
                    <a:lnTo>
                      <a:pt x="55" y="99"/>
                    </a:lnTo>
                    <a:lnTo>
                      <a:pt x="67" y="97"/>
                    </a:lnTo>
                    <a:lnTo>
                      <a:pt x="52" y="111"/>
                    </a:lnTo>
                    <a:lnTo>
                      <a:pt x="41" y="119"/>
                    </a:lnTo>
                    <a:lnTo>
                      <a:pt x="19" y="124"/>
                    </a:lnTo>
                    <a:lnTo>
                      <a:pt x="9" y="124"/>
                    </a:lnTo>
                    <a:lnTo>
                      <a:pt x="27" y="122"/>
                    </a:lnTo>
                    <a:lnTo>
                      <a:pt x="50" y="116"/>
                    </a:lnTo>
                    <a:lnTo>
                      <a:pt x="55" y="113"/>
                    </a:lnTo>
                    <a:lnTo>
                      <a:pt x="50" y="122"/>
                    </a:lnTo>
                    <a:lnTo>
                      <a:pt x="38" y="132"/>
                    </a:lnTo>
                    <a:lnTo>
                      <a:pt x="19" y="137"/>
                    </a:lnTo>
                    <a:lnTo>
                      <a:pt x="0" y="143"/>
                    </a:lnTo>
                    <a:lnTo>
                      <a:pt x="25" y="135"/>
                    </a:lnTo>
                    <a:lnTo>
                      <a:pt x="41" y="127"/>
                    </a:lnTo>
                    <a:lnTo>
                      <a:pt x="55" y="119"/>
                    </a:lnTo>
                    <a:lnTo>
                      <a:pt x="58" y="116"/>
                    </a:lnTo>
                    <a:lnTo>
                      <a:pt x="55" y="124"/>
                    </a:lnTo>
                    <a:lnTo>
                      <a:pt x="61" y="122"/>
                    </a:lnTo>
                    <a:lnTo>
                      <a:pt x="67" y="124"/>
                    </a:lnTo>
                    <a:lnTo>
                      <a:pt x="55" y="132"/>
                    </a:lnTo>
                    <a:lnTo>
                      <a:pt x="55" y="137"/>
                    </a:lnTo>
                    <a:lnTo>
                      <a:pt x="41" y="149"/>
                    </a:lnTo>
                    <a:lnTo>
                      <a:pt x="46" y="149"/>
                    </a:lnTo>
                    <a:lnTo>
                      <a:pt x="41" y="155"/>
                    </a:lnTo>
                    <a:lnTo>
                      <a:pt x="22" y="165"/>
                    </a:lnTo>
                    <a:lnTo>
                      <a:pt x="5" y="168"/>
                    </a:lnTo>
                    <a:lnTo>
                      <a:pt x="30" y="162"/>
                    </a:lnTo>
                    <a:lnTo>
                      <a:pt x="45" y="155"/>
                    </a:lnTo>
                    <a:lnTo>
                      <a:pt x="52" y="151"/>
                    </a:lnTo>
                    <a:lnTo>
                      <a:pt x="52" y="160"/>
                    </a:lnTo>
                    <a:lnTo>
                      <a:pt x="52" y="162"/>
                    </a:lnTo>
                    <a:lnTo>
                      <a:pt x="45" y="173"/>
                    </a:lnTo>
                    <a:lnTo>
                      <a:pt x="36" y="181"/>
                    </a:lnTo>
                    <a:lnTo>
                      <a:pt x="41" y="181"/>
                    </a:lnTo>
                    <a:lnTo>
                      <a:pt x="33" y="187"/>
                    </a:lnTo>
                    <a:lnTo>
                      <a:pt x="5" y="200"/>
                    </a:lnTo>
                    <a:lnTo>
                      <a:pt x="25" y="193"/>
                    </a:lnTo>
                    <a:lnTo>
                      <a:pt x="38" y="187"/>
                    </a:lnTo>
                    <a:lnTo>
                      <a:pt x="38" y="195"/>
                    </a:lnTo>
                    <a:lnTo>
                      <a:pt x="30" y="198"/>
                    </a:lnTo>
                    <a:lnTo>
                      <a:pt x="38" y="195"/>
                    </a:lnTo>
                    <a:lnTo>
                      <a:pt x="38" y="200"/>
                    </a:lnTo>
                    <a:lnTo>
                      <a:pt x="33" y="206"/>
                    </a:lnTo>
                    <a:lnTo>
                      <a:pt x="9" y="214"/>
                    </a:lnTo>
                    <a:lnTo>
                      <a:pt x="30" y="206"/>
                    </a:lnTo>
                    <a:lnTo>
                      <a:pt x="30" y="208"/>
                    </a:lnTo>
                    <a:lnTo>
                      <a:pt x="33" y="211"/>
                    </a:lnTo>
                    <a:lnTo>
                      <a:pt x="9" y="231"/>
                    </a:lnTo>
                    <a:lnTo>
                      <a:pt x="27" y="217"/>
                    </a:lnTo>
                    <a:lnTo>
                      <a:pt x="33" y="214"/>
                    </a:lnTo>
                    <a:lnTo>
                      <a:pt x="36" y="219"/>
                    </a:lnTo>
                    <a:lnTo>
                      <a:pt x="30" y="225"/>
                    </a:lnTo>
                    <a:lnTo>
                      <a:pt x="36" y="222"/>
                    </a:lnTo>
                    <a:lnTo>
                      <a:pt x="30" y="238"/>
                    </a:lnTo>
                    <a:lnTo>
                      <a:pt x="5" y="257"/>
                    </a:lnTo>
                    <a:lnTo>
                      <a:pt x="30" y="238"/>
                    </a:lnTo>
                    <a:lnTo>
                      <a:pt x="27" y="246"/>
                    </a:lnTo>
                    <a:lnTo>
                      <a:pt x="36" y="238"/>
                    </a:lnTo>
                    <a:lnTo>
                      <a:pt x="36" y="246"/>
                    </a:lnTo>
                    <a:lnTo>
                      <a:pt x="38" y="284"/>
                    </a:lnTo>
                    <a:lnTo>
                      <a:pt x="64" y="331"/>
                    </a:lnTo>
                    <a:lnTo>
                      <a:pt x="38" y="282"/>
                    </a:lnTo>
                    <a:lnTo>
                      <a:pt x="38" y="263"/>
                    </a:lnTo>
                    <a:lnTo>
                      <a:pt x="41" y="249"/>
                    </a:lnTo>
                    <a:lnTo>
                      <a:pt x="45" y="238"/>
                    </a:lnTo>
                    <a:lnTo>
                      <a:pt x="50" y="219"/>
                    </a:lnTo>
                    <a:lnTo>
                      <a:pt x="55" y="227"/>
                    </a:lnTo>
                    <a:lnTo>
                      <a:pt x="92" y="331"/>
                    </a:lnTo>
                    <a:lnTo>
                      <a:pt x="58" y="227"/>
                    </a:lnTo>
                    <a:lnTo>
                      <a:pt x="58" y="217"/>
                    </a:lnTo>
                    <a:lnTo>
                      <a:pt x="64" y="222"/>
                    </a:lnTo>
                    <a:lnTo>
                      <a:pt x="69" y="322"/>
                    </a:lnTo>
                    <a:lnTo>
                      <a:pt x="67" y="236"/>
                    </a:lnTo>
                    <a:lnTo>
                      <a:pt x="64" y="219"/>
                    </a:lnTo>
                    <a:lnTo>
                      <a:pt x="61" y="214"/>
                    </a:lnTo>
                    <a:lnTo>
                      <a:pt x="64" y="200"/>
                    </a:lnTo>
                    <a:lnTo>
                      <a:pt x="67" y="211"/>
                    </a:lnTo>
                    <a:lnTo>
                      <a:pt x="75" y="233"/>
                    </a:lnTo>
                    <a:lnTo>
                      <a:pt x="83" y="246"/>
                    </a:lnTo>
                    <a:lnTo>
                      <a:pt x="106" y="266"/>
                    </a:lnTo>
                    <a:lnTo>
                      <a:pt x="153" y="301"/>
                    </a:lnTo>
                    <a:lnTo>
                      <a:pt x="92" y="249"/>
                    </a:lnTo>
                    <a:lnTo>
                      <a:pt x="80" y="236"/>
                    </a:lnTo>
                    <a:lnTo>
                      <a:pt x="75" y="227"/>
                    </a:lnTo>
                    <a:lnTo>
                      <a:pt x="69" y="217"/>
                    </a:lnTo>
                    <a:lnTo>
                      <a:pt x="72" y="187"/>
                    </a:lnTo>
                    <a:lnTo>
                      <a:pt x="75" y="195"/>
                    </a:lnTo>
                    <a:lnTo>
                      <a:pt x="75" y="179"/>
                    </a:lnTo>
                    <a:lnTo>
                      <a:pt x="75" y="173"/>
                    </a:lnTo>
                    <a:lnTo>
                      <a:pt x="80" y="187"/>
                    </a:lnTo>
                    <a:lnTo>
                      <a:pt x="134" y="287"/>
                    </a:lnTo>
                    <a:lnTo>
                      <a:pt x="88" y="206"/>
                    </a:lnTo>
                    <a:lnTo>
                      <a:pt x="83" y="198"/>
                    </a:lnTo>
                    <a:lnTo>
                      <a:pt x="80" y="187"/>
                    </a:lnTo>
                    <a:lnTo>
                      <a:pt x="80" y="157"/>
                    </a:lnTo>
                    <a:lnTo>
                      <a:pt x="83" y="160"/>
                    </a:lnTo>
                    <a:lnTo>
                      <a:pt x="86" y="143"/>
                    </a:lnTo>
                    <a:lnTo>
                      <a:pt x="94" y="149"/>
                    </a:lnTo>
                    <a:lnTo>
                      <a:pt x="136" y="260"/>
                    </a:lnTo>
                    <a:lnTo>
                      <a:pt x="114" y="206"/>
                    </a:lnTo>
                    <a:lnTo>
                      <a:pt x="106" y="181"/>
                    </a:lnTo>
                    <a:lnTo>
                      <a:pt x="94" y="160"/>
                    </a:lnTo>
                    <a:lnTo>
                      <a:pt x="94" y="146"/>
                    </a:lnTo>
                    <a:lnTo>
                      <a:pt x="92" y="124"/>
                    </a:lnTo>
                    <a:lnTo>
                      <a:pt x="97" y="127"/>
                    </a:lnTo>
                    <a:lnTo>
                      <a:pt x="119" y="238"/>
                    </a:lnTo>
                    <a:lnTo>
                      <a:pt x="94" y="119"/>
                    </a:lnTo>
                    <a:lnTo>
                      <a:pt x="94" y="108"/>
                    </a:lnTo>
                    <a:lnTo>
                      <a:pt x="97" y="116"/>
                    </a:lnTo>
                    <a:lnTo>
                      <a:pt x="97" y="92"/>
                    </a:lnTo>
                    <a:lnTo>
                      <a:pt x="102" y="99"/>
                    </a:lnTo>
                    <a:lnTo>
                      <a:pt x="102" y="86"/>
                    </a:lnTo>
                    <a:lnTo>
                      <a:pt x="111" y="94"/>
                    </a:lnTo>
                    <a:lnTo>
                      <a:pt x="122" y="122"/>
                    </a:lnTo>
                    <a:lnTo>
                      <a:pt x="136" y="137"/>
                    </a:lnTo>
                    <a:lnTo>
                      <a:pt x="161" y="165"/>
                    </a:lnTo>
                    <a:lnTo>
                      <a:pt x="175" y="189"/>
                    </a:lnTo>
                    <a:lnTo>
                      <a:pt x="136" y="137"/>
                    </a:lnTo>
                    <a:lnTo>
                      <a:pt x="125" y="124"/>
                    </a:lnTo>
                    <a:lnTo>
                      <a:pt x="114" y="105"/>
                    </a:lnTo>
                    <a:lnTo>
                      <a:pt x="111" y="92"/>
                    </a:lnTo>
                    <a:lnTo>
                      <a:pt x="106" y="68"/>
                    </a:lnTo>
                    <a:lnTo>
                      <a:pt x="108" y="70"/>
                    </a:lnTo>
                    <a:lnTo>
                      <a:pt x="114" y="68"/>
                    </a:lnTo>
                    <a:lnTo>
                      <a:pt x="111" y="56"/>
                    </a:lnTo>
                    <a:lnTo>
                      <a:pt x="116" y="68"/>
                    </a:lnTo>
                    <a:lnTo>
                      <a:pt x="122" y="79"/>
                    </a:lnTo>
                    <a:lnTo>
                      <a:pt x="136" y="89"/>
                    </a:lnTo>
                    <a:lnTo>
                      <a:pt x="156" y="99"/>
                    </a:lnTo>
                    <a:lnTo>
                      <a:pt x="195" y="127"/>
                    </a:lnTo>
                    <a:lnTo>
                      <a:pt x="130" y="86"/>
                    </a:lnTo>
                    <a:lnTo>
                      <a:pt x="122" y="75"/>
                    </a:lnTo>
                    <a:lnTo>
                      <a:pt x="119" y="70"/>
                    </a:lnTo>
                    <a:lnTo>
                      <a:pt x="119" y="43"/>
                    </a:lnTo>
                    <a:lnTo>
                      <a:pt x="125" y="52"/>
                    </a:lnTo>
                    <a:lnTo>
                      <a:pt x="134" y="64"/>
                    </a:lnTo>
                    <a:lnTo>
                      <a:pt x="150" y="86"/>
                    </a:lnTo>
                    <a:lnTo>
                      <a:pt x="172" y="108"/>
                    </a:lnTo>
                    <a:lnTo>
                      <a:pt x="178" y="119"/>
                    </a:lnTo>
                    <a:lnTo>
                      <a:pt x="125" y="62"/>
                    </a:lnTo>
                    <a:lnTo>
                      <a:pt x="125" y="46"/>
                    </a:lnTo>
                    <a:lnTo>
                      <a:pt x="128" y="32"/>
                    </a:lnTo>
                    <a:lnTo>
                      <a:pt x="125" y="23"/>
                    </a:lnTo>
                    <a:lnTo>
                      <a:pt x="122" y="21"/>
                    </a:lnTo>
                    <a:lnTo>
                      <a:pt x="125" y="16"/>
                    </a:lnTo>
                    <a:lnTo>
                      <a:pt x="128" y="8"/>
                    </a:lnTo>
                    <a:lnTo>
                      <a:pt x="134" y="2"/>
                    </a:lnTo>
                    <a:lnTo>
                      <a:pt x="139" y="0"/>
                    </a:lnTo>
                    <a:lnTo>
                      <a:pt x="128" y="2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12" name="Freeform 88"/>
              <p:cNvSpPr>
                <a:spLocks/>
              </p:cNvSpPr>
              <p:nvPr/>
            </p:nvSpPr>
            <p:spPr bwMode="ltGray">
              <a:xfrm>
                <a:off x="5091" y="3509"/>
                <a:ext cx="122" cy="289"/>
              </a:xfrm>
              <a:custGeom>
                <a:avLst/>
                <a:gdLst>
                  <a:gd name="T0" fmla="*/ 121 w 122"/>
                  <a:gd name="T1" fmla="*/ 103 h 289"/>
                  <a:gd name="T2" fmla="*/ 108 w 122"/>
                  <a:gd name="T3" fmla="*/ 10 h 289"/>
                  <a:gd name="T4" fmla="*/ 92 w 122"/>
                  <a:gd name="T5" fmla="*/ 1 h 289"/>
                  <a:gd name="T6" fmla="*/ 79 w 122"/>
                  <a:gd name="T7" fmla="*/ 0 h 289"/>
                  <a:gd name="T8" fmla="*/ 58 w 122"/>
                  <a:gd name="T9" fmla="*/ 4 h 289"/>
                  <a:gd name="T10" fmla="*/ 45 w 122"/>
                  <a:gd name="T11" fmla="*/ 14 h 289"/>
                  <a:gd name="T12" fmla="*/ 31 w 122"/>
                  <a:gd name="T13" fmla="*/ 28 h 289"/>
                  <a:gd name="T14" fmla="*/ 17 w 122"/>
                  <a:gd name="T15" fmla="*/ 54 h 289"/>
                  <a:gd name="T16" fmla="*/ 9 w 122"/>
                  <a:gd name="T17" fmla="*/ 90 h 289"/>
                  <a:gd name="T18" fmla="*/ 5 w 122"/>
                  <a:gd name="T19" fmla="*/ 121 h 289"/>
                  <a:gd name="T20" fmla="*/ 0 w 122"/>
                  <a:gd name="T21" fmla="*/ 164 h 289"/>
                  <a:gd name="T22" fmla="*/ 0 w 122"/>
                  <a:gd name="T23" fmla="*/ 192 h 289"/>
                  <a:gd name="T24" fmla="*/ 9 w 122"/>
                  <a:gd name="T25" fmla="*/ 230 h 289"/>
                  <a:gd name="T26" fmla="*/ 27 w 122"/>
                  <a:gd name="T27" fmla="*/ 262 h 289"/>
                  <a:gd name="T28" fmla="*/ 45 w 122"/>
                  <a:gd name="T29" fmla="*/ 288 h 289"/>
                  <a:gd name="T30" fmla="*/ 35 w 122"/>
                  <a:gd name="T31" fmla="*/ 249 h 289"/>
                  <a:gd name="T32" fmla="*/ 31 w 122"/>
                  <a:gd name="T33" fmla="*/ 212 h 289"/>
                  <a:gd name="T34" fmla="*/ 33 w 122"/>
                  <a:gd name="T35" fmla="*/ 174 h 289"/>
                  <a:gd name="T36" fmla="*/ 35 w 122"/>
                  <a:gd name="T37" fmla="*/ 141 h 289"/>
                  <a:gd name="T38" fmla="*/ 39 w 122"/>
                  <a:gd name="T39" fmla="*/ 107 h 289"/>
                  <a:gd name="T40" fmla="*/ 45 w 122"/>
                  <a:gd name="T41" fmla="*/ 76 h 289"/>
                  <a:gd name="T42" fmla="*/ 47 w 122"/>
                  <a:gd name="T43" fmla="*/ 53 h 289"/>
                  <a:gd name="T44" fmla="*/ 55 w 122"/>
                  <a:gd name="T45" fmla="*/ 30 h 289"/>
                  <a:gd name="T46" fmla="*/ 73 w 122"/>
                  <a:gd name="T47" fmla="*/ 11 h 289"/>
                  <a:gd name="T48" fmla="*/ 88 w 122"/>
                  <a:gd name="T49" fmla="*/ 13 h 289"/>
                  <a:gd name="T50" fmla="*/ 103 w 122"/>
                  <a:gd name="T51" fmla="*/ 65 h 289"/>
                  <a:gd name="T52" fmla="*/ 116 w 122"/>
                  <a:gd name="T53" fmla="*/ 76 h 289"/>
                  <a:gd name="T54" fmla="*/ 121 w 122"/>
                  <a:gd name="T55" fmla="*/ 103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22" h="289">
                    <a:moveTo>
                      <a:pt x="121" y="103"/>
                    </a:moveTo>
                    <a:lnTo>
                      <a:pt x="108" y="10"/>
                    </a:lnTo>
                    <a:lnTo>
                      <a:pt x="92" y="1"/>
                    </a:lnTo>
                    <a:lnTo>
                      <a:pt x="79" y="0"/>
                    </a:lnTo>
                    <a:lnTo>
                      <a:pt x="58" y="4"/>
                    </a:lnTo>
                    <a:lnTo>
                      <a:pt x="45" y="14"/>
                    </a:lnTo>
                    <a:lnTo>
                      <a:pt x="31" y="28"/>
                    </a:lnTo>
                    <a:lnTo>
                      <a:pt x="17" y="54"/>
                    </a:lnTo>
                    <a:lnTo>
                      <a:pt x="9" y="90"/>
                    </a:lnTo>
                    <a:lnTo>
                      <a:pt x="5" y="121"/>
                    </a:lnTo>
                    <a:lnTo>
                      <a:pt x="0" y="164"/>
                    </a:lnTo>
                    <a:lnTo>
                      <a:pt x="0" y="192"/>
                    </a:lnTo>
                    <a:lnTo>
                      <a:pt x="9" y="230"/>
                    </a:lnTo>
                    <a:lnTo>
                      <a:pt x="27" y="262"/>
                    </a:lnTo>
                    <a:lnTo>
                      <a:pt x="45" y="288"/>
                    </a:lnTo>
                    <a:lnTo>
                      <a:pt x="35" y="249"/>
                    </a:lnTo>
                    <a:lnTo>
                      <a:pt x="31" y="212"/>
                    </a:lnTo>
                    <a:lnTo>
                      <a:pt x="33" y="174"/>
                    </a:lnTo>
                    <a:lnTo>
                      <a:pt x="35" y="141"/>
                    </a:lnTo>
                    <a:lnTo>
                      <a:pt x="39" y="107"/>
                    </a:lnTo>
                    <a:lnTo>
                      <a:pt x="45" y="76"/>
                    </a:lnTo>
                    <a:lnTo>
                      <a:pt x="47" y="53"/>
                    </a:lnTo>
                    <a:lnTo>
                      <a:pt x="55" y="30"/>
                    </a:lnTo>
                    <a:lnTo>
                      <a:pt x="73" y="11"/>
                    </a:lnTo>
                    <a:lnTo>
                      <a:pt x="88" y="13"/>
                    </a:lnTo>
                    <a:lnTo>
                      <a:pt x="103" y="65"/>
                    </a:lnTo>
                    <a:lnTo>
                      <a:pt x="116" y="76"/>
                    </a:lnTo>
                    <a:lnTo>
                      <a:pt x="121" y="103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13" name="Freeform 89"/>
              <p:cNvSpPr>
                <a:spLocks/>
              </p:cNvSpPr>
              <p:nvPr/>
            </p:nvSpPr>
            <p:spPr bwMode="ltGray">
              <a:xfrm>
                <a:off x="4882" y="3332"/>
                <a:ext cx="266" cy="590"/>
              </a:xfrm>
              <a:custGeom>
                <a:avLst/>
                <a:gdLst>
                  <a:gd name="T0" fmla="*/ 178 w 266"/>
                  <a:gd name="T1" fmla="*/ 6 h 590"/>
                  <a:gd name="T2" fmla="*/ 171 w 266"/>
                  <a:gd name="T3" fmla="*/ 25 h 590"/>
                  <a:gd name="T4" fmla="*/ 112 w 266"/>
                  <a:gd name="T5" fmla="*/ 21 h 590"/>
                  <a:gd name="T6" fmla="*/ 135 w 266"/>
                  <a:gd name="T7" fmla="*/ 29 h 590"/>
                  <a:gd name="T8" fmla="*/ 161 w 266"/>
                  <a:gd name="T9" fmla="*/ 40 h 590"/>
                  <a:gd name="T10" fmla="*/ 105 w 266"/>
                  <a:gd name="T11" fmla="*/ 55 h 590"/>
                  <a:gd name="T12" fmla="*/ 148 w 266"/>
                  <a:gd name="T13" fmla="*/ 60 h 590"/>
                  <a:gd name="T14" fmla="*/ 152 w 266"/>
                  <a:gd name="T15" fmla="*/ 77 h 590"/>
                  <a:gd name="T16" fmla="*/ 26 w 266"/>
                  <a:gd name="T17" fmla="*/ 160 h 590"/>
                  <a:gd name="T18" fmla="*/ 143 w 266"/>
                  <a:gd name="T19" fmla="*/ 100 h 590"/>
                  <a:gd name="T20" fmla="*/ 118 w 266"/>
                  <a:gd name="T21" fmla="*/ 134 h 590"/>
                  <a:gd name="T22" fmla="*/ 134 w 266"/>
                  <a:gd name="T23" fmla="*/ 137 h 590"/>
                  <a:gd name="T24" fmla="*/ 112 w 266"/>
                  <a:gd name="T25" fmla="*/ 184 h 590"/>
                  <a:gd name="T26" fmla="*/ 66 w 266"/>
                  <a:gd name="T27" fmla="*/ 234 h 590"/>
                  <a:gd name="T28" fmla="*/ 118 w 266"/>
                  <a:gd name="T29" fmla="*/ 197 h 590"/>
                  <a:gd name="T30" fmla="*/ 75 w 266"/>
                  <a:gd name="T31" fmla="*/ 271 h 590"/>
                  <a:gd name="T32" fmla="*/ 115 w 266"/>
                  <a:gd name="T33" fmla="*/ 223 h 590"/>
                  <a:gd name="T34" fmla="*/ 124 w 266"/>
                  <a:gd name="T35" fmla="*/ 223 h 590"/>
                  <a:gd name="T36" fmla="*/ 108 w 266"/>
                  <a:gd name="T37" fmla="*/ 266 h 590"/>
                  <a:gd name="T38" fmla="*/ 121 w 266"/>
                  <a:gd name="T39" fmla="*/ 266 h 590"/>
                  <a:gd name="T40" fmla="*/ 97 w 266"/>
                  <a:gd name="T41" fmla="*/ 317 h 590"/>
                  <a:gd name="T42" fmla="*/ 111 w 266"/>
                  <a:gd name="T43" fmla="*/ 304 h 590"/>
                  <a:gd name="T44" fmla="*/ 98 w 266"/>
                  <a:gd name="T45" fmla="*/ 352 h 590"/>
                  <a:gd name="T46" fmla="*/ 108 w 266"/>
                  <a:gd name="T47" fmla="*/ 336 h 590"/>
                  <a:gd name="T48" fmla="*/ 120 w 266"/>
                  <a:gd name="T49" fmla="*/ 331 h 590"/>
                  <a:gd name="T50" fmla="*/ 112 w 266"/>
                  <a:gd name="T51" fmla="*/ 367 h 590"/>
                  <a:gd name="T52" fmla="*/ 88 w 266"/>
                  <a:gd name="T53" fmla="*/ 432 h 590"/>
                  <a:gd name="T54" fmla="*/ 120 w 266"/>
                  <a:gd name="T55" fmla="*/ 382 h 590"/>
                  <a:gd name="T56" fmla="*/ 127 w 266"/>
                  <a:gd name="T57" fmla="*/ 373 h 590"/>
                  <a:gd name="T58" fmla="*/ 125 w 266"/>
                  <a:gd name="T59" fmla="*/ 427 h 590"/>
                  <a:gd name="T60" fmla="*/ 135 w 266"/>
                  <a:gd name="T61" fmla="*/ 454 h 590"/>
                  <a:gd name="T62" fmla="*/ 139 w 266"/>
                  <a:gd name="T63" fmla="*/ 424 h 590"/>
                  <a:gd name="T64" fmla="*/ 234 w 266"/>
                  <a:gd name="T65" fmla="*/ 504 h 590"/>
                  <a:gd name="T66" fmla="*/ 148 w 266"/>
                  <a:gd name="T67" fmla="*/ 387 h 590"/>
                  <a:gd name="T68" fmla="*/ 167 w 266"/>
                  <a:gd name="T69" fmla="*/ 412 h 590"/>
                  <a:gd name="T70" fmla="*/ 141 w 266"/>
                  <a:gd name="T71" fmla="*/ 346 h 590"/>
                  <a:gd name="T72" fmla="*/ 245 w 266"/>
                  <a:gd name="T73" fmla="*/ 398 h 590"/>
                  <a:gd name="T74" fmla="*/ 141 w 266"/>
                  <a:gd name="T75" fmla="*/ 327 h 590"/>
                  <a:gd name="T76" fmla="*/ 156 w 266"/>
                  <a:gd name="T77" fmla="*/ 310 h 590"/>
                  <a:gd name="T78" fmla="*/ 144 w 266"/>
                  <a:gd name="T79" fmla="*/ 283 h 590"/>
                  <a:gd name="T80" fmla="*/ 161 w 266"/>
                  <a:gd name="T81" fmla="*/ 283 h 590"/>
                  <a:gd name="T82" fmla="*/ 208 w 266"/>
                  <a:gd name="T83" fmla="*/ 333 h 590"/>
                  <a:gd name="T84" fmla="*/ 162 w 266"/>
                  <a:gd name="T85" fmla="*/ 238 h 590"/>
                  <a:gd name="T86" fmla="*/ 153 w 266"/>
                  <a:gd name="T87" fmla="*/ 202 h 590"/>
                  <a:gd name="T88" fmla="*/ 167 w 266"/>
                  <a:gd name="T89" fmla="*/ 196 h 590"/>
                  <a:gd name="T90" fmla="*/ 164 w 266"/>
                  <a:gd name="T91" fmla="*/ 163 h 590"/>
                  <a:gd name="T92" fmla="*/ 170 w 266"/>
                  <a:gd name="T93" fmla="*/ 158 h 590"/>
                  <a:gd name="T94" fmla="*/ 201 w 266"/>
                  <a:gd name="T95" fmla="*/ 189 h 590"/>
                  <a:gd name="T96" fmla="*/ 176 w 266"/>
                  <a:gd name="T97" fmla="*/ 140 h 590"/>
                  <a:gd name="T98" fmla="*/ 178 w 266"/>
                  <a:gd name="T99" fmla="*/ 98 h 590"/>
                  <a:gd name="T100" fmla="*/ 176 w 266"/>
                  <a:gd name="T101" fmla="*/ 75 h 590"/>
                  <a:gd name="T102" fmla="*/ 204 w 266"/>
                  <a:gd name="T103" fmla="*/ 74 h 590"/>
                  <a:gd name="T104" fmla="*/ 197 w 266"/>
                  <a:gd name="T105" fmla="*/ 40 h 590"/>
                  <a:gd name="T106" fmla="*/ 209 w 266"/>
                  <a:gd name="T107" fmla="*/ 32 h 590"/>
                  <a:gd name="T108" fmla="*/ 205 w 266"/>
                  <a:gd name="T109" fmla="*/ 0 h 5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266" h="590">
                    <a:moveTo>
                      <a:pt x="205" y="0"/>
                    </a:moveTo>
                    <a:lnTo>
                      <a:pt x="195" y="1"/>
                    </a:lnTo>
                    <a:lnTo>
                      <a:pt x="178" y="6"/>
                    </a:lnTo>
                    <a:lnTo>
                      <a:pt x="190" y="9"/>
                    </a:lnTo>
                    <a:lnTo>
                      <a:pt x="181" y="16"/>
                    </a:lnTo>
                    <a:lnTo>
                      <a:pt x="171" y="25"/>
                    </a:lnTo>
                    <a:lnTo>
                      <a:pt x="157" y="28"/>
                    </a:lnTo>
                    <a:lnTo>
                      <a:pt x="135" y="27"/>
                    </a:lnTo>
                    <a:lnTo>
                      <a:pt x="112" y="21"/>
                    </a:lnTo>
                    <a:lnTo>
                      <a:pt x="52" y="27"/>
                    </a:lnTo>
                    <a:lnTo>
                      <a:pt x="111" y="23"/>
                    </a:lnTo>
                    <a:lnTo>
                      <a:pt x="135" y="29"/>
                    </a:lnTo>
                    <a:lnTo>
                      <a:pt x="157" y="28"/>
                    </a:lnTo>
                    <a:lnTo>
                      <a:pt x="171" y="33"/>
                    </a:lnTo>
                    <a:lnTo>
                      <a:pt x="161" y="40"/>
                    </a:lnTo>
                    <a:lnTo>
                      <a:pt x="167" y="43"/>
                    </a:lnTo>
                    <a:lnTo>
                      <a:pt x="148" y="56"/>
                    </a:lnTo>
                    <a:lnTo>
                      <a:pt x="105" y="55"/>
                    </a:lnTo>
                    <a:lnTo>
                      <a:pt x="50" y="102"/>
                    </a:lnTo>
                    <a:lnTo>
                      <a:pt x="105" y="56"/>
                    </a:lnTo>
                    <a:lnTo>
                      <a:pt x="148" y="60"/>
                    </a:lnTo>
                    <a:lnTo>
                      <a:pt x="161" y="61"/>
                    </a:lnTo>
                    <a:lnTo>
                      <a:pt x="138" y="77"/>
                    </a:lnTo>
                    <a:lnTo>
                      <a:pt x="152" y="77"/>
                    </a:lnTo>
                    <a:lnTo>
                      <a:pt x="127" y="95"/>
                    </a:lnTo>
                    <a:lnTo>
                      <a:pt x="80" y="119"/>
                    </a:lnTo>
                    <a:lnTo>
                      <a:pt x="26" y="160"/>
                    </a:lnTo>
                    <a:lnTo>
                      <a:pt x="82" y="122"/>
                    </a:lnTo>
                    <a:lnTo>
                      <a:pt x="129" y="98"/>
                    </a:lnTo>
                    <a:lnTo>
                      <a:pt x="143" y="100"/>
                    </a:lnTo>
                    <a:lnTo>
                      <a:pt x="121" y="114"/>
                    </a:lnTo>
                    <a:lnTo>
                      <a:pt x="135" y="117"/>
                    </a:lnTo>
                    <a:lnTo>
                      <a:pt x="118" y="134"/>
                    </a:lnTo>
                    <a:lnTo>
                      <a:pt x="4" y="276"/>
                    </a:lnTo>
                    <a:lnTo>
                      <a:pt x="118" y="137"/>
                    </a:lnTo>
                    <a:lnTo>
                      <a:pt x="134" y="137"/>
                    </a:lnTo>
                    <a:lnTo>
                      <a:pt x="116" y="158"/>
                    </a:lnTo>
                    <a:lnTo>
                      <a:pt x="129" y="158"/>
                    </a:lnTo>
                    <a:lnTo>
                      <a:pt x="112" y="184"/>
                    </a:lnTo>
                    <a:lnTo>
                      <a:pt x="66" y="233"/>
                    </a:lnTo>
                    <a:lnTo>
                      <a:pt x="18" y="303"/>
                    </a:lnTo>
                    <a:lnTo>
                      <a:pt x="66" y="234"/>
                    </a:lnTo>
                    <a:lnTo>
                      <a:pt x="115" y="186"/>
                    </a:lnTo>
                    <a:lnTo>
                      <a:pt x="129" y="178"/>
                    </a:lnTo>
                    <a:lnTo>
                      <a:pt x="118" y="197"/>
                    </a:lnTo>
                    <a:lnTo>
                      <a:pt x="127" y="194"/>
                    </a:lnTo>
                    <a:lnTo>
                      <a:pt x="112" y="220"/>
                    </a:lnTo>
                    <a:lnTo>
                      <a:pt x="75" y="271"/>
                    </a:lnTo>
                    <a:lnTo>
                      <a:pt x="0" y="338"/>
                    </a:lnTo>
                    <a:lnTo>
                      <a:pt x="73" y="273"/>
                    </a:lnTo>
                    <a:lnTo>
                      <a:pt x="115" y="223"/>
                    </a:lnTo>
                    <a:lnTo>
                      <a:pt x="120" y="223"/>
                    </a:lnTo>
                    <a:lnTo>
                      <a:pt x="50" y="373"/>
                    </a:lnTo>
                    <a:lnTo>
                      <a:pt x="124" y="223"/>
                    </a:lnTo>
                    <a:lnTo>
                      <a:pt x="115" y="243"/>
                    </a:lnTo>
                    <a:lnTo>
                      <a:pt x="124" y="236"/>
                    </a:lnTo>
                    <a:lnTo>
                      <a:pt x="108" y="266"/>
                    </a:lnTo>
                    <a:lnTo>
                      <a:pt x="60" y="336"/>
                    </a:lnTo>
                    <a:lnTo>
                      <a:pt x="108" y="271"/>
                    </a:lnTo>
                    <a:lnTo>
                      <a:pt x="121" y="266"/>
                    </a:lnTo>
                    <a:lnTo>
                      <a:pt x="108" y="286"/>
                    </a:lnTo>
                    <a:lnTo>
                      <a:pt x="52" y="424"/>
                    </a:lnTo>
                    <a:lnTo>
                      <a:pt x="97" y="317"/>
                    </a:lnTo>
                    <a:lnTo>
                      <a:pt x="112" y="286"/>
                    </a:lnTo>
                    <a:lnTo>
                      <a:pt x="121" y="283"/>
                    </a:lnTo>
                    <a:lnTo>
                      <a:pt x="111" y="304"/>
                    </a:lnTo>
                    <a:lnTo>
                      <a:pt x="120" y="302"/>
                    </a:lnTo>
                    <a:lnTo>
                      <a:pt x="105" y="328"/>
                    </a:lnTo>
                    <a:lnTo>
                      <a:pt x="98" y="352"/>
                    </a:lnTo>
                    <a:lnTo>
                      <a:pt x="25" y="430"/>
                    </a:lnTo>
                    <a:lnTo>
                      <a:pt x="100" y="353"/>
                    </a:lnTo>
                    <a:lnTo>
                      <a:pt x="108" y="336"/>
                    </a:lnTo>
                    <a:lnTo>
                      <a:pt x="118" y="331"/>
                    </a:lnTo>
                    <a:lnTo>
                      <a:pt x="100" y="377"/>
                    </a:lnTo>
                    <a:lnTo>
                      <a:pt x="120" y="331"/>
                    </a:lnTo>
                    <a:lnTo>
                      <a:pt x="108" y="353"/>
                    </a:lnTo>
                    <a:lnTo>
                      <a:pt x="121" y="348"/>
                    </a:lnTo>
                    <a:lnTo>
                      <a:pt x="112" y="367"/>
                    </a:lnTo>
                    <a:lnTo>
                      <a:pt x="88" y="432"/>
                    </a:lnTo>
                    <a:lnTo>
                      <a:pt x="62" y="471"/>
                    </a:lnTo>
                    <a:lnTo>
                      <a:pt x="88" y="432"/>
                    </a:lnTo>
                    <a:lnTo>
                      <a:pt x="115" y="370"/>
                    </a:lnTo>
                    <a:lnTo>
                      <a:pt x="124" y="367"/>
                    </a:lnTo>
                    <a:lnTo>
                      <a:pt x="120" y="382"/>
                    </a:lnTo>
                    <a:lnTo>
                      <a:pt x="100" y="424"/>
                    </a:lnTo>
                    <a:lnTo>
                      <a:pt x="121" y="387"/>
                    </a:lnTo>
                    <a:lnTo>
                      <a:pt x="127" y="373"/>
                    </a:lnTo>
                    <a:lnTo>
                      <a:pt x="118" y="406"/>
                    </a:lnTo>
                    <a:lnTo>
                      <a:pt x="129" y="400"/>
                    </a:lnTo>
                    <a:lnTo>
                      <a:pt x="125" y="427"/>
                    </a:lnTo>
                    <a:lnTo>
                      <a:pt x="132" y="416"/>
                    </a:lnTo>
                    <a:lnTo>
                      <a:pt x="138" y="425"/>
                    </a:lnTo>
                    <a:lnTo>
                      <a:pt x="135" y="454"/>
                    </a:lnTo>
                    <a:lnTo>
                      <a:pt x="89" y="589"/>
                    </a:lnTo>
                    <a:lnTo>
                      <a:pt x="139" y="454"/>
                    </a:lnTo>
                    <a:lnTo>
                      <a:pt x="139" y="424"/>
                    </a:lnTo>
                    <a:lnTo>
                      <a:pt x="139" y="406"/>
                    </a:lnTo>
                    <a:lnTo>
                      <a:pt x="150" y="416"/>
                    </a:lnTo>
                    <a:lnTo>
                      <a:pt x="234" y="504"/>
                    </a:lnTo>
                    <a:lnTo>
                      <a:pt x="146" y="406"/>
                    </a:lnTo>
                    <a:lnTo>
                      <a:pt x="139" y="382"/>
                    </a:lnTo>
                    <a:lnTo>
                      <a:pt x="148" y="387"/>
                    </a:lnTo>
                    <a:lnTo>
                      <a:pt x="135" y="356"/>
                    </a:lnTo>
                    <a:lnTo>
                      <a:pt x="146" y="369"/>
                    </a:lnTo>
                    <a:lnTo>
                      <a:pt x="167" y="412"/>
                    </a:lnTo>
                    <a:lnTo>
                      <a:pt x="148" y="365"/>
                    </a:lnTo>
                    <a:lnTo>
                      <a:pt x="139" y="346"/>
                    </a:lnTo>
                    <a:lnTo>
                      <a:pt x="141" y="346"/>
                    </a:lnTo>
                    <a:lnTo>
                      <a:pt x="152" y="356"/>
                    </a:lnTo>
                    <a:lnTo>
                      <a:pt x="173" y="380"/>
                    </a:lnTo>
                    <a:lnTo>
                      <a:pt x="245" y="398"/>
                    </a:lnTo>
                    <a:lnTo>
                      <a:pt x="171" y="377"/>
                    </a:lnTo>
                    <a:lnTo>
                      <a:pt x="148" y="348"/>
                    </a:lnTo>
                    <a:lnTo>
                      <a:pt x="141" y="327"/>
                    </a:lnTo>
                    <a:lnTo>
                      <a:pt x="152" y="327"/>
                    </a:lnTo>
                    <a:lnTo>
                      <a:pt x="141" y="304"/>
                    </a:lnTo>
                    <a:lnTo>
                      <a:pt x="156" y="310"/>
                    </a:lnTo>
                    <a:lnTo>
                      <a:pt x="205" y="352"/>
                    </a:lnTo>
                    <a:lnTo>
                      <a:pt x="156" y="308"/>
                    </a:lnTo>
                    <a:lnTo>
                      <a:pt x="144" y="283"/>
                    </a:lnTo>
                    <a:lnTo>
                      <a:pt x="157" y="290"/>
                    </a:lnTo>
                    <a:lnTo>
                      <a:pt x="148" y="270"/>
                    </a:lnTo>
                    <a:lnTo>
                      <a:pt x="161" y="283"/>
                    </a:lnTo>
                    <a:lnTo>
                      <a:pt x="152" y="253"/>
                    </a:lnTo>
                    <a:lnTo>
                      <a:pt x="162" y="268"/>
                    </a:lnTo>
                    <a:lnTo>
                      <a:pt x="208" y="333"/>
                    </a:lnTo>
                    <a:lnTo>
                      <a:pt x="161" y="268"/>
                    </a:lnTo>
                    <a:lnTo>
                      <a:pt x="150" y="229"/>
                    </a:lnTo>
                    <a:lnTo>
                      <a:pt x="162" y="238"/>
                    </a:lnTo>
                    <a:lnTo>
                      <a:pt x="236" y="275"/>
                    </a:lnTo>
                    <a:lnTo>
                      <a:pt x="162" y="236"/>
                    </a:lnTo>
                    <a:lnTo>
                      <a:pt x="153" y="202"/>
                    </a:lnTo>
                    <a:lnTo>
                      <a:pt x="164" y="207"/>
                    </a:lnTo>
                    <a:lnTo>
                      <a:pt x="156" y="189"/>
                    </a:lnTo>
                    <a:lnTo>
                      <a:pt x="167" y="196"/>
                    </a:lnTo>
                    <a:lnTo>
                      <a:pt x="200" y="288"/>
                    </a:lnTo>
                    <a:lnTo>
                      <a:pt x="164" y="188"/>
                    </a:lnTo>
                    <a:lnTo>
                      <a:pt x="164" y="163"/>
                    </a:lnTo>
                    <a:lnTo>
                      <a:pt x="175" y="173"/>
                    </a:lnTo>
                    <a:lnTo>
                      <a:pt x="197" y="226"/>
                    </a:lnTo>
                    <a:lnTo>
                      <a:pt x="170" y="158"/>
                    </a:lnTo>
                    <a:lnTo>
                      <a:pt x="167" y="137"/>
                    </a:lnTo>
                    <a:lnTo>
                      <a:pt x="175" y="147"/>
                    </a:lnTo>
                    <a:lnTo>
                      <a:pt x="201" y="189"/>
                    </a:lnTo>
                    <a:lnTo>
                      <a:pt x="265" y="213"/>
                    </a:lnTo>
                    <a:lnTo>
                      <a:pt x="200" y="186"/>
                    </a:lnTo>
                    <a:lnTo>
                      <a:pt x="176" y="140"/>
                    </a:lnTo>
                    <a:lnTo>
                      <a:pt x="173" y="112"/>
                    </a:lnTo>
                    <a:lnTo>
                      <a:pt x="184" y="126"/>
                    </a:lnTo>
                    <a:lnTo>
                      <a:pt x="178" y="98"/>
                    </a:lnTo>
                    <a:lnTo>
                      <a:pt x="220" y="169"/>
                    </a:lnTo>
                    <a:lnTo>
                      <a:pt x="181" y="95"/>
                    </a:lnTo>
                    <a:lnTo>
                      <a:pt x="176" y="75"/>
                    </a:lnTo>
                    <a:lnTo>
                      <a:pt x="190" y="90"/>
                    </a:lnTo>
                    <a:lnTo>
                      <a:pt x="187" y="58"/>
                    </a:lnTo>
                    <a:lnTo>
                      <a:pt x="204" y="74"/>
                    </a:lnTo>
                    <a:lnTo>
                      <a:pt x="261" y="129"/>
                    </a:lnTo>
                    <a:lnTo>
                      <a:pt x="204" y="72"/>
                    </a:lnTo>
                    <a:lnTo>
                      <a:pt x="197" y="40"/>
                    </a:lnTo>
                    <a:lnTo>
                      <a:pt x="205" y="48"/>
                    </a:lnTo>
                    <a:lnTo>
                      <a:pt x="200" y="25"/>
                    </a:lnTo>
                    <a:lnTo>
                      <a:pt x="209" y="32"/>
                    </a:lnTo>
                    <a:lnTo>
                      <a:pt x="211" y="13"/>
                    </a:lnTo>
                    <a:lnTo>
                      <a:pt x="209" y="4"/>
                    </a:lnTo>
                    <a:lnTo>
                      <a:pt x="205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14" name="Freeform 90"/>
              <p:cNvSpPr>
                <a:spLocks/>
              </p:cNvSpPr>
              <p:nvPr/>
            </p:nvSpPr>
            <p:spPr bwMode="ltGray">
              <a:xfrm>
                <a:off x="5200" y="3441"/>
                <a:ext cx="112" cy="329"/>
              </a:xfrm>
              <a:custGeom>
                <a:avLst/>
                <a:gdLst>
                  <a:gd name="T0" fmla="*/ 2 w 112"/>
                  <a:gd name="T1" fmla="*/ 52 h 329"/>
                  <a:gd name="T2" fmla="*/ 25 w 112"/>
                  <a:gd name="T3" fmla="*/ 0 h 329"/>
                  <a:gd name="T4" fmla="*/ 40 w 112"/>
                  <a:gd name="T5" fmla="*/ 1 h 329"/>
                  <a:gd name="T6" fmla="*/ 53 w 112"/>
                  <a:gd name="T7" fmla="*/ 4 h 329"/>
                  <a:gd name="T8" fmla="*/ 62 w 112"/>
                  <a:gd name="T9" fmla="*/ 18 h 329"/>
                  <a:gd name="T10" fmla="*/ 87 w 112"/>
                  <a:gd name="T11" fmla="*/ 60 h 329"/>
                  <a:gd name="T12" fmla="*/ 96 w 112"/>
                  <a:gd name="T13" fmla="*/ 79 h 329"/>
                  <a:gd name="T14" fmla="*/ 102 w 112"/>
                  <a:gd name="T15" fmla="*/ 98 h 329"/>
                  <a:gd name="T16" fmla="*/ 108 w 112"/>
                  <a:gd name="T17" fmla="*/ 154 h 329"/>
                  <a:gd name="T18" fmla="*/ 111 w 112"/>
                  <a:gd name="T19" fmla="*/ 170 h 329"/>
                  <a:gd name="T20" fmla="*/ 108 w 112"/>
                  <a:gd name="T21" fmla="*/ 192 h 329"/>
                  <a:gd name="T22" fmla="*/ 104 w 112"/>
                  <a:gd name="T23" fmla="*/ 215 h 329"/>
                  <a:gd name="T24" fmla="*/ 94 w 112"/>
                  <a:gd name="T25" fmla="*/ 250 h 329"/>
                  <a:gd name="T26" fmla="*/ 86 w 112"/>
                  <a:gd name="T27" fmla="*/ 272 h 329"/>
                  <a:gd name="T28" fmla="*/ 73 w 112"/>
                  <a:gd name="T29" fmla="*/ 297 h 329"/>
                  <a:gd name="T30" fmla="*/ 48 w 112"/>
                  <a:gd name="T31" fmla="*/ 328 h 329"/>
                  <a:gd name="T32" fmla="*/ 61 w 112"/>
                  <a:gd name="T33" fmla="*/ 290 h 329"/>
                  <a:gd name="T34" fmla="*/ 72 w 112"/>
                  <a:gd name="T35" fmla="*/ 254 h 329"/>
                  <a:gd name="T36" fmla="*/ 77 w 112"/>
                  <a:gd name="T37" fmla="*/ 222 h 329"/>
                  <a:gd name="T38" fmla="*/ 75 w 112"/>
                  <a:gd name="T39" fmla="*/ 192 h 329"/>
                  <a:gd name="T40" fmla="*/ 73 w 112"/>
                  <a:gd name="T41" fmla="*/ 170 h 329"/>
                  <a:gd name="T42" fmla="*/ 77 w 112"/>
                  <a:gd name="T43" fmla="*/ 144 h 329"/>
                  <a:gd name="T44" fmla="*/ 80 w 112"/>
                  <a:gd name="T45" fmla="*/ 122 h 329"/>
                  <a:gd name="T46" fmla="*/ 69 w 112"/>
                  <a:gd name="T47" fmla="*/ 79 h 329"/>
                  <a:gd name="T48" fmla="*/ 67 w 112"/>
                  <a:gd name="T49" fmla="*/ 56 h 329"/>
                  <a:gd name="T50" fmla="*/ 58 w 112"/>
                  <a:gd name="T51" fmla="*/ 37 h 329"/>
                  <a:gd name="T52" fmla="*/ 40 w 112"/>
                  <a:gd name="T53" fmla="*/ 14 h 329"/>
                  <a:gd name="T54" fmla="*/ 31 w 112"/>
                  <a:gd name="T55" fmla="*/ 32 h 329"/>
                  <a:gd name="T56" fmla="*/ 0 w 112"/>
                  <a:gd name="T57" fmla="*/ 62 h 329"/>
                  <a:gd name="T58" fmla="*/ 2 w 112"/>
                  <a:gd name="T59" fmla="*/ 52 h 3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12" h="329">
                    <a:moveTo>
                      <a:pt x="2" y="52"/>
                    </a:moveTo>
                    <a:lnTo>
                      <a:pt x="25" y="0"/>
                    </a:lnTo>
                    <a:lnTo>
                      <a:pt x="40" y="1"/>
                    </a:lnTo>
                    <a:lnTo>
                      <a:pt x="53" y="4"/>
                    </a:lnTo>
                    <a:lnTo>
                      <a:pt x="62" y="18"/>
                    </a:lnTo>
                    <a:lnTo>
                      <a:pt x="87" y="60"/>
                    </a:lnTo>
                    <a:lnTo>
                      <a:pt x="96" y="79"/>
                    </a:lnTo>
                    <a:lnTo>
                      <a:pt x="102" y="98"/>
                    </a:lnTo>
                    <a:lnTo>
                      <a:pt x="108" y="154"/>
                    </a:lnTo>
                    <a:lnTo>
                      <a:pt x="111" y="170"/>
                    </a:lnTo>
                    <a:lnTo>
                      <a:pt x="108" y="192"/>
                    </a:lnTo>
                    <a:lnTo>
                      <a:pt x="104" y="215"/>
                    </a:lnTo>
                    <a:lnTo>
                      <a:pt x="94" y="250"/>
                    </a:lnTo>
                    <a:lnTo>
                      <a:pt x="86" y="272"/>
                    </a:lnTo>
                    <a:lnTo>
                      <a:pt x="73" y="297"/>
                    </a:lnTo>
                    <a:lnTo>
                      <a:pt x="48" y="328"/>
                    </a:lnTo>
                    <a:lnTo>
                      <a:pt x="61" y="290"/>
                    </a:lnTo>
                    <a:lnTo>
                      <a:pt x="72" y="254"/>
                    </a:lnTo>
                    <a:lnTo>
                      <a:pt x="77" y="222"/>
                    </a:lnTo>
                    <a:lnTo>
                      <a:pt x="75" y="192"/>
                    </a:lnTo>
                    <a:lnTo>
                      <a:pt x="73" y="170"/>
                    </a:lnTo>
                    <a:lnTo>
                      <a:pt x="77" y="144"/>
                    </a:lnTo>
                    <a:lnTo>
                      <a:pt x="80" y="122"/>
                    </a:lnTo>
                    <a:lnTo>
                      <a:pt x="69" y="79"/>
                    </a:lnTo>
                    <a:lnTo>
                      <a:pt x="67" y="56"/>
                    </a:lnTo>
                    <a:lnTo>
                      <a:pt x="58" y="37"/>
                    </a:lnTo>
                    <a:lnTo>
                      <a:pt x="40" y="14"/>
                    </a:lnTo>
                    <a:lnTo>
                      <a:pt x="31" y="32"/>
                    </a:lnTo>
                    <a:lnTo>
                      <a:pt x="0" y="62"/>
                    </a:lnTo>
                    <a:lnTo>
                      <a:pt x="2" y="52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15" name="Freeform 91"/>
              <p:cNvSpPr>
                <a:spLocks/>
              </p:cNvSpPr>
              <p:nvPr/>
            </p:nvSpPr>
            <p:spPr bwMode="ltGray">
              <a:xfrm>
                <a:off x="5316" y="3988"/>
                <a:ext cx="46" cy="336"/>
              </a:xfrm>
              <a:custGeom>
                <a:avLst/>
                <a:gdLst>
                  <a:gd name="T0" fmla="*/ 35 w 46"/>
                  <a:gd name="T1" fmla="*/ 0 h 336"/>
                  <a:gd name="T2" fmla="*/ 32 w 46"/>
                  <a:gd name="T3" fmla="*/ 6 h 336"/>
                  <a:gd name="T4" fmla="*/ 18 w 46"/>
                  <a:gd name="T5" fmla="*/ 66 h 336"/>
                  <a:gd name="T6" fmla="*/ 9 w 46"/>
                  <a:gd name="T7" fmla="*/ 122 h 336"/>
                  <a:gd name="T8" fmla="*/ 0 w 46"/>
                  <a:gd name="T9" fmla="*/ 192 h 336"/>
                  <a:gd name="T10" fmla="*/ 0 w 46"/>
                  <a:gd name="T11" fmla="*/ 268 h 336"/>
                  <a:gd name="T12" fmla="*/ 4 w 46"/>
                  <a:gd name="T13" fmla="*/ 335 h 336"/>
                  <a:gd name="T14" fmla="*/ 9 w 46"/>
                  <a:gd name="T15" fmla="*/ 335 h 336"/>
                  <a:gd name="T16" fmla="*/ 4 w 46"/>
                  <a:gd name="T17" fmla="*/ 268 h 336"/>
                  <a:gd name="T18" fmla="*/ 4 w 46"/>
                  <a:gd name="T19" fmla="*/ 212 h 336"/>
                  <a:gd name="T20" fmla="*/ 13 w 46"/>
                  <a:gd name="T21" fmla="*/ 151 h 336"/>
                  <a:gd name="T22" fmla="*/ 26 w 46"/>
                  <a:gd name="T23" fmla="*/ 91 h 336"/>
                  <a:gd name="T24" fmla="*/ 45 w 46"/>
                  <a:gd name="T25" fmla="*/ 14 h 336"/>
                  <a:gd name="T26" fmla="*/ 35 w 46"/>
                  <a:gd name="T27" fmla="*/ 0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6" h="336">
                    <a:moveTo>
                      <a:pt x="35" y="0"/>
                    </a:moveTo>
                    <a:lnTo>
                      <a:pt x="32" y="6"/>
                    </a:lnTo>
                    <a:lnTo>
                      <a:pt x="18" y="66"/>
                    </a:lnTo>
                    <a:lnTo>
                      <a:pt x="9" y="122"/>
                    </a:lnTo>
                    <a:lnTo>
                      <a:pt x="0" y="192"/>
                    </a:lnTo>
                    <a:lnTo>
                      <a:pt x="0" y="268"/>
                    </a:lnTo>
                    <a:lnTo>
                      <a:pt x="4" y="335"/>
                    </a:lnTo>
                    <a:lnTo>
                      <a:pt x="9" y="335"/>
                    </a:lnTo>
                    <a:lnTo>
                      <a:pt x="4" y="268"/>
                    </a:lnTo>
                    <a:lnTo>
                      <a:pt x="4" y="212"/>
                    </a:lnTo>
                    <a:lnTo>
                      <a:pt x="13" y="151"/>
                    </a:lnTo>
                    <a:lnTo>
                      <a:pt x="26" y="91"/>
                    </a:lnTo>
                    <a:lnTo>
                      <a:pt x="45" y="14"/>
                    </a:lnTo>
                    <a:lnTo>
                      <a:pt x="35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16" name="Freeform 92"/>
              <p:cNvSpPr>
                <a:spLocks/>
              </p:cNvSpPr>
              <p:nvPr/>
            </p:nvSpPr>
            <p:spPr bwMode="ltGray">
              <a:xfrm>
                <a:off x="5690" y="3903"/>
                <a:ext cx="41" cy="203"/>
              </a:xfrm>
              <a:custGeom>
                <a:avLst/>
                <a:gdLst>
                  <a:gd name="T0" fmla="*/ 8 w 41"/>
                  <a:gd name="T1" fmla="*/ 0 h 203"/>
                  <a:gd name="T2" fmla="*/ 16 w 41"/>
                  <a:gd name="T3" fmla="*/ 14 h 203"/>
                  <a:gd name="T4" fmla="*/ 23 w 41"/>
                  <a:gd name="T5" fmla="*/ 39 h 203"/>
                  <a:gd name="T6" fmla="*/ 31 w 41"/>
                  <a:gd name="T7" fmla="*/ 73 h 203"/>
                  <a:gd name="T8" fmla="*/ 40 w 41"/>
                  <a:gd name="T9" fmla="*/ 116 h 203"/>
                  <a:gd name="T10" fmla="*/ 40 w 41"/>
                  <a:gd name="T11" fmla="*/ 161 h 203"/>
                  <a:gd name="T12" fmla="*/ 35 w 41"/>
                  <a:gd name="T13" fmla="*/ 202 h 203"/>
                  <a:gd name="T14" fmla="*/ 31 w 41"/>
                  <a:gd name="T15" fmla="*/ 202 h 203"/>
                  <a:gd name="T16" fmla="*/ 35 w 41"/>
                  <a:gd name="T17" fmla="*/ 161 h 203"/>
                  <a:gd name="T18" fmla="*/ 35 w 41"/>
                  <a:gd name="T19" fmla="*/ 128 h 203"/>
                  <a:gd name="T20" fmla="*/ 27 w 41"/>
                  <a:gd name="T21" fmla="*/ 91 h 203"/>
                  <a:gd name="T22" fmla="*/ 16 w 41"/>
                  <a:gd name="T23" fmla="*/ 55 h 203"/>
                  <a:gd name="T24" fmla="*/ 0 w 41"/>
                  <a:gd name="T25" fmla="*/ 9 h 203"/>
                  <a:gd name="T26" fmla="*/ 8 w 41"/>
                  <a:gd name="T27" fmla="*/ 0 h 2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1" h="203">
                    <a:moveTo>
                      <a:pt x="8" y="0"/>
                    </a:moveTo>
                    <a:lnTo>
                      <a:pt x="16" y="14"/>
                    </a:lnTo>
                    <a:lnTo>
                      <a:pt x="23" y="39"/>
                    </a:lnTo>
                    <a:lnTo>
                      <a:pt x="31" y="73"/>
                    </a:lnTo>
                    <a:lnTo>
                      <a:pt x="40" y="116"/>
                    </a:lnTo>
                    <a:lnTo>
                      <a:pt x="40" y="161"/>
                    </a:lnTo>
                    <a:lnTo>
                      <a:pt x="35" y="202"/>
                    </a:lnTo>
                    <a:lnTo>
                      <a:pt x="31" y="202"/>
                    </a:lnTo>
                    <a:lnTo>
                      <a:pt x="35" y="161"/>
                    </a:lnTo>
                    <a:lnTo>
                      <a:pt x="35" y="128"/>
                    </a:lnTo>
                    <a:lnTo>
                      <a:pt x="27" y="91"/>
                    </a:lnTo>
                    <a:lnTo>
                      <a:pt x="16" y="55"/>
                    </a:lnTo>
                    <a:lnTo>
                      <a:pt x="0" y="9"/>
                    </a:lnTo>
                    <a:lnTo>
                      <a:pt x="8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17" name="Freeform 93"/>
              <p:cNvSpPr>
                <a:spLocks/>
              </p:cNvSpPr>
              <p:nvPr/>
            </p:nvSpPr>
            <p:spPr bwMode="ltGray">
              <a:xfrm>
                <a:off x="5485" y="3795"/>
                <a:ext cx="71" cy="202"/>
              </a:xfrm>
              <a:custGeom>
                <a:avLst/>
                <a:gdLst>
                  <a:gd name="T0" fmla="*/ 68 w 71"/>
                  <a:gd name="T1" fmla="*/ 31 h 202"/>
                  <a:gd name="T2" fmla="*/ 53 w 71"/>
                  <a:gd name="T3" fmla="*/ 0 h 202"/>
                  <a:gd name="T4" fmla="*/ 44 w 71"/>
                  <a:gd name="T5" fmla="*/ 0 h 202"/>
                  <a:gd name="T6" fmla="*/ 36 w 71"/>
                  <a:gd name="T7" fmla="*/ 2 h 202"/>
                  <a:gd name="T8" fmla="*/ 30 w 71"/>
                  <a:gd name="T9" fmla="*/ 10 h 202"/>
                  <a:gd name="T10" fmla="*/ 14 w 71"/>
                  <a:gd name="T11" fmla="*/ 37 h 202"/>
                  <a:gd name="T12" fmla="*/ 8 w 71"/>
                  <a:gd name="T13" fmla="*/ 48 h 202"/>
                  <a:gd name="T14" fmla="*/ 5 w 71"/>
                  <a:gd name="T15" fmla="*/ 60 h 202"/>
                  <a:gd name="T16" fmla="*/ 0 w 71"/>
                  <a:gd name="T17" fmla="*/ 94 h 202"/>
                  <a:gd name="T18" fmla="*/ 0 w 71"/>
                  <a:gd name="T19" fmla="*/ 104 h 202"/>
                  <a:gd name="T20" fmla="*/ 0 w 71"/>
                  <a:gd name="T21" fmla="*/ 117 h 202"/>
                  <a:gd name="T22" fmla="*/ 4 w 71"/>
                  <a:gd name="T23" fmla="*/ 131 h 202"/>
                  <a:gd name="T24" fmla="*/ 9 w 71"/>
                  <a:gd name="T25" fmla="*/ 153 h 202"/>
                  <a:gd name="T26" fmla="*/ 15 w 71"/>
                  <a:gd name="T27" fmla="*/ 167 h 202"/>
                  <a:gd name="T28" fmla="*/ 23 w 71"/>
                  <a:gd name="T29" fmla="*/ 182 h 202"/>
                  <a:gd name="T30" fmla="*/ 39 w 71"/>
                  <a:gd name="T31" fmla="*/ 201 h 202"/>
                  <a:gd name="T32" fmla="*/ 31 w 71"/>
                  <a:gd name="T33" fmla="*/ 177 h 202"/>
                  <a:gd name="T34" fmla="*/ 24 w 71"/>
                  <a:gd name="T35" fmla="*/ 156 h 202"/>
                  <a:gd name="T36" fmla="*/ 21 w 71"/>
                  <a:gd name="T37" fmla="*/ 136 h 202"/>
                  <a:gd name="T38" fmla="*/ 22 w 71"/>
                  <a:gd name="T39" fmla="*/ 117 h 202"/>
                  <a:gd name="T40" fmla="*/ 23 w 71"/>
                  <a:gd name="T41" fmla="*/ 104 h 202"/>
                  <a:gd name="T42" fmla="*/ 21 w 71"/>
                  <a:gd name="T43" fmla="*/ 88 h 202"/>
                  <a:gd name="T44" fmla="*/ 19 w 71"/>
                  <a:gd name="T45" fmla="*/ 74 h 202"/>
                  <a:gd name="T46" fmla="*/ 25 w 71"/>
                  <a:gd name="T47" fmla="*/ 48 h 202"/>
                  <a:gd name="T48" fmla="*/ 27 w 71"/>
                  <a:gd name="T49" fmla="*/ 34 h 202"/>
                  <a:gd name="T50" fmla="*/ 32 w 71"/>
                  <a:gd name="T51" fmla="*/ 23 h 202"/>
                  <a:gd name="T52" fmla="*/ 44 w 71"/>
                  <a:gd name="T53" fmla="*/ 8 h 202"/>
                  <a:gd name="T54" fmla="*/ 50 w 71"/>
                  <a:gd name="T55" fmla="*/ 19 h 202"/>
                  <a:gd name="T56" fmla="*/ 70 w 71"/>
                  <a:gd name="T57" fmla="*/ 37 h 202"/>
                  <a:gd name="T58" fmla="*/ 68 w 71"/>
                  <a:gd name="T59" fmla="*/ 31 h 2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71" h="202">
                    <a:moveTo>
                      <a:pt x="68" y="31"/>
                    </a:moveTo>
                    <a:lnTo>
                      <a:pt x="53" y="0"/>
                    </a:lnTo>
                    <a:lnTo>
                      <a:pt x="44" y="0"/>
                    </a:lnTo>
                    <a:lnTo>
                      <a:pt x="36" y="2"/>
                    </a:lnTo>
                    <a:lnTo>
                      <a:pt x="30" y="10"/>
                    </a:lnTo>
                    <a:lnTo>
                      <a:pt x="14" y="37"/>
                    </a:lnTo>
                    <a:lnTo>
                      <a:pt x="8" y="48"/>
                    </a:lnTo>
                    <a:lnTo>
                      <a:pt x="5" y="60"/>
                    </a:lnTo>
                    <a:lnTo>
                      <a:pt x="0" y="94"/>
                    </a:lnTo>
                    <a:lnTo>
                      <a:pt x="0" y="104"/>
                    </a:lnTo>
                    <a:lnTo>
                      <a:pt x="0" y="117"/>
                    </a:lnTo>
                    <a:lnTo>
                      <a:pt x="4" y="131"/>
                    </a:lnTo>
                    <a:lnTo>
                      <a:pt x="9" y="153"/>
                    </a:lnTo>
                    <a:lnTo>
                      <a:pt x="15" y="167"/>
                    </a:lnTo>
                    <a:lnTo>
                      <a:pt x="23" y="182"/>
                    </a:lnTo>
                    <a:lnTo>
                      <a:pt x="39" y="201"/>
                    </a:lnTo>
                    <a:lnTo>
                      <a:pt x="31" y="177"/>
                    </a:lnTo>
                    <a:lnTo>
                      <a:pt x="24" y="156"/>
                    </a:lnTo>
                    <a:lnTo>
                      <a:pt x="21" y="136"/>
                    </a:lnTo>
                    <a:lnTo>
                      <a:pt x="22" y="117"/>
                    </a:lnTo>
                    <a:lnTo>
                      <a:pt x="23" y="104"/>
                    </a:lnTo>
                    <a:lnTo>
                      <a:pt x="21" y="88"/>
                    </a:lnTo>
                    <a:lnTo>
                      <a:pt x="19" y="74"/>
                    </a:lnTo>
                    <a:lnTo>
                      <a:pt x="25" y="48"/>
                    </a:lnTo>
                    <a:lnTo>
                      <a:pt x="27" y="34"/>
                    </a:lnTo>
                    <a:lnTo>
                      <a:pt x="32" y="23"/>
                    </a:lnTo>
                    <a:lnTo>
                      <a:pt x="44" y="8"/>
                    </a:lnTo>
                    <a:lnTo>
                      <a:pt x="50" y="19"/>
                    </a:lnTo>
                    <a:lnTo>
                      <a:pt x="70" y="37"/>
                    </a:lnTo>
                    <a:lnTo>
                      <a:pt x="68" y="31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18" name="Freeform 94"/>
              <p:cNvSpPr>
                <a:spLocks/>
              </p:cNvSpPr>
              <p:nvPr/>
            </p:nvSpPr>
            <p:spPr bwMode="ltGray">
              <a:xfrm>
                <a:off x="5603" y="3616"/>
                <a:ext cx="172" cy="364"/>
              </a:xfrm>
              <a:custGeom>
                <a:avLst/>
                <a:gdLst>
                  <a:gd name="T0" fmla="*/ 56 w 172"/>
                  <a:gd name="T1" fmla="*/ 4 h 364"/>
                  <a:gd name="T2" fmla="*/ 60 w 172"/>
                  <a:gd name="T3" fmla="*/ 15 h 364"/>
                  <a:gd name="T4" fmla="*/ 98 w 172"/>
                  <a:gd name="T5" fmla="*/ 13 h 364"/>
                  <a:gd name="T6" fmla="*/ 83 w 172"/>
                  <a:gd name="T7" fmla="*/ 18 h 364"/>
                  <a:gd name="T8" fmla="*/ 67 w 172"/>
                  <a:gd name="T9" fmla="*/ 24 h 364"/>
                  <a:gd name="T10" fmla="*/ 103 w 172"/>
                  <a:gd name="T11" fmla="*/ 33 h 364"/>
                  <a:gd name="T12" fmla="*/ 75 w 172"/>
                  <a:gd name="T13" fmla="*/ 37 h 364"/>
                  <a:gd name="T14" fmla="*/ 72 w 172"/>
                  <a:gd name="T15" fmla="*/ 47 h 364"/>
                  <a:gd name="T16" fmla="*/ 153 w 172"/>
                  <a:gd name="T17" fmla="*/ 98 h 364"/>
                  <a:gd name="T18" fmla="*/ 79 w 172"/>
                  <a:gd name="T19" fmla="*/ 61 h 364"/>
                  <a:gd name="T20" fmla="*/ 95 w 172"/>
                  <a:gd name="T21" fmla="*/ 83 h 364"/>
                  <a:gd name="T22" fmla="*/ 84 w 172"/>
                  <a:gd name="T23" fmla="*/ 84 h 364"/>
                  <a:gd name="T24" fmla="*/ 98 w 172"/>
                  <a:gd name="T25" fmla="*/ 113 h 364"/>
                  <a:gd name="T26" fmla="*/ 128 w 172"/>
                  <a:gd name="T27" fmla="*/ 144 h 364"/>
                  <a:gd name="T28" fmla="*/ 95 w 172"/>
                  <a:gd name="T29" fmla="*/ 121 h 364"/>
                  <a:gd name="T30" fmla="*/ 123 w 172"/>
                  <a:gd name="T31" fmla="*/ 167 h 364"/>
                  <a:gd name="T32" fmla="*/ 97 w 172"/>
                  <a:gd name="T33" fmla="*/ 137 h 364"/>
                  <a:gd name="T34" fmla="*/ 91 w 172"/>
                  <a:gd name="T35" fmla="*/ 137 h 364"/>
                  <a:gd name="T36" fmla="*/ 100 w 172"/>
                  <a:gd name="T37" fmla="*/ 164 h 364"/>
                  <a:gd name="T38" fmla="*/ 92 w 172"/>
                  <a:gd name="T39" fmla="*/ 164 h 364"/>
                  <a:gd name="T40" fmla="*/ 109 w 172"/>
                  <a:gd name="T41" fmla="*/ 195 h 364"/>
                  <a:gd name="T42" fmla="*/ 99 w 172"/>
                  <a:gd name="T43" fmla="*/ 187 h 364"/>
                  <a:gd name="T44" fmla="*/ 107 w 172"/>
                  <a:gd name="T45" fmla="*/ 217 h 364"/>
                  <a:gd name="T46" fmla="*/ 100 w 172"/>
                  <a:gd name="T47" fmla="*/ 207 h 364"/>
                  <a:gd name="T48" fmla="*/ 93 w 172"/>
                  <a:gd name="T49" fmla="*/ 204 h 364"/>
                  <a:gd name="T50" fmla="*/ 98 w 172"/>
                  <a:gd name="T51" fmla="*/ 226 h 364"/>
                  <a:gd name="T52" fmla="*/ 114 w 172"/>
                  <a:gd name="T53" fmla="*/ 265 h 364"/>
                  <a:gd name="T54" fmla="*/ 93 w 172"/>
                  <a:gd name="T55" fmla="*/ 235 h 364"/>
                  <a:gd name="T56" fmla="*/ 88 w 172"/>
                  <a:gd name="T57" fmla="*/ 230 h 364"/>
                  <a:gd name="T58" fmla="*/ 90 w 172"/>
                  <a:gd name="T59" fmla="*/ 263 h 364"/>
                  <a:gd name="T60" fmla="*/ 83 w 172"/>
                  <a:gd name="T61" fmla="*/ 279 h 364"/>
                  <a:gd name="T62" fmla="*/ 80 w 172"/>
                  <a:gd name="T63" fmla="*/ 260 h 364"/>
                  <a:gd name="T64" fmla="*/ 19 w 172"/>
                  <a:gd name="T65" fmla="*/ 311 h 364"/>
                  <a:gd name="T66" fmla="*/ 75 w 172"/>
                  <a:gd name="T67" fmla="*/ 238 h 364"/>
                  <a:gd name="T68" fmla="*/ 64 w 172"/>
                  <a:gd name="T69" fmla="*/ 254 h 364"/>
                  <a:gd name="T70" fmla="*/ 80 w 172"/>
                  <a:gd name="T71" fmla="*/ 214 h 364"/>
                  <a:gd name="T72" fmla="*/ 12 w 172"/>
                  <a:gd name="T73" fmla="*/ 245 h 364"/>
                  <a:gd name="T74" fmla="*/ 80 w 172"/>
                  <a:gd name="T75" fmla="*/ 200 h 364"/>
                  <a:gd name="T76" fmla="*/ 71 w 172"/>
                  <a:gd name="T77" fmla="*/ 190 h 364"/>
                  <a:gd name="T78" fmla="*/ 77 w 172"/>
                  <a:gd name="T79" fmla="*/ 174 h 364"/>
                  <a:gd name="T80" fmla="*/ 67 w 172"/>
                  <a:gd name="T81" fmla="*/ 174 h 364"/>
                  <a:gd name="T82" fmla="*/ 37 w 172"/>
                  <a:gd name="T83" fmla="*/ 205 h 364"/>
                  <a:gd name="T84" fmla="*/ 66 w 172"/>
                  <a:gd name="T85" fmla="*/ 146 h 364"/>
                  <a:gd name="T86" fmla="*/ 71 w 172"/>
                  <a:gd name="T87" fmla="*/ 125 h 364"/>
                  <a:gd name="T88" fmla="*/ 64 w 172"/>
                  <a:gd name="T89" fmla="*/ 121 h 364"/>
                  <a:gd name="T90" fmla="*/ 65 w 172"/>
                  <a:gd name="T91" fmla="*/ 100 h 364"/>
                  <a:gd name="T92" fmla="*/ 61 w 172"/>
                  <a:gd name="T93" fmla="*/ 97 h 364"/>
                  <a:gd name="T94" fmla="*/ 40 w 172"/>
                  <a:gd name="T95" fmla="*/ 116 h 364"/>
                  <a:gd name="T96" fmla="*/ 57 w 172"/>
                  <a:gd name="T97" fmla="*/ 87 h 364"/>
                  <a:gd name="T98" fmla="*/ 56 w 172"/>
                  <a:gd name="T99" fmla="*/ 60 h 364"/>
                  <a:gd name="T100" fmla="*/ 57 w 172"/>
                  <a:gd name="T101" fmla="*/ 46 h 364"/>
                  <a:gd name="T102" fmla="*/ 39 w 172"/>
                  <a:gd name="T103" fmla="*/ 45 h 364"/>
                  <a:gd name="T104" fmla="*/ 44 w 172"/>
                  <a:gd name="T105" fmla="*/ 24 h 364"/>
                  <a:gd name="T106" fmla="*/ 36 w 172"/>
                  <a:gd name="T107" fmla="*/ 19 h 364"/>
                  <a:gd name="T108" fmla="*/ 38 w 172"/>
                  <a:gd name="T109" fmla="*/ 0 h 3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172" h="364">
                    <a:moveTo>
                      <a:pt x="38" y="0"/>
                    </a:moveTo>
                    <a:lnTo>
                      <a:pt x="45" y="0"/>
                    </a:lnTo>
                    <a:lnTo>
                      <a:pt x="56" y="4"/>
                    </a:lnTo>
                    <a:lnTo>
                      <a:pt x="48" y="5"/>
                    </a:lnTo>
                    <a:lnTo>
                      <a:pt x="54" y="10"/>
                    </a:lnTo>
                    <a:lnTo>
                      <a:pt x="60" y="15"/>
                    </a:lnTo>
                    <a:lnTo>
                      <a:pt x="69" y="17"/>
                    </a:lnTo>
                    <a:lnTo>
                      <a:pt x="83" y="16"/>
                    </a:lnTo>
                    <a:lnTo>
                      <a:pt x="98" y="13"/>
                    </a:lnTo>
                    <a:lnTo>
                      <a:pt x="137" y="16"/>
                    </a:lnTo>
                    <a:lnTo>
                      <a:pt x="99" y="13"/>
                    </a:lnTo>
                    <a:lnTo>
                      <a:pt x="83" y="18"/>
                    </a:lnTo>
                    <a:lnTo>
                      <a:pt x="69" y="17"/>
                    </a:lnTo>
                    <a:lnTo>
                      <a:pt x="60" y="20"/>
                    </a:lnTo>
                    <a:lnTo>
                      <a:pt x="67" y="24"/>
                    </a:lnTo>
                    <a:lnTo>
                      <a:pt x="62" y="27"/>
                    </a:lnTo>
                    <a:lnTo>
                      <a:pt x="75" y="35"/>
                    </a:lnTo>
                    <a:lnTo>
                      <a:pt x="103" y="33"/>
                    </a:lnTo>
                    <a:lnTo>
                      <a:pt x="139" y="62"/>
                    </a:lnTo>
                    <a:lnTo>
                      <a:pt x="103" y="35"/>
                    </a:lnTo>
                    <a:lnTo>
                      <a:pt x="75" y="37"/>
                    </a:lnTo>
                    <a:lnTo>
                      <a:pt x="67" y="37"/>
                    </a:lnTo>
                    <a:lnTo>
                      <a:pt x="82" y="47"/>
                    </a:lnTo>
                    <a:lnTo>
                      <a:pt x="72" y="47"/>
                    </a:lnTo>
                    <a:lnTo>
                      <a:pt x="88" y="59"/>
                    </a:lnTo>
                    <a:lnTo>
                      <a:pt x="118" y="73"/>
                    </a:lnTo>
                    <a:lnTo>
                      <a:pt x="153" y="98"/>
                    </a:lnTo>
                    <a:lnTo>
                      <a:pt x="118" y="75"/>
                    </a:lnTo>
                    <a:lnTo>
                      <a:pt x="87" y="60"/>
                    </a:lnTo>
                    <a:lnTo>
                      <a:pt x="79" y="61"/>
                    </a:lnTo>
                    <a:lnTo>
                      <a:pt x="92" y="69"/>
                    </a:lnTo>
                    <a:lnTo>
                      <a:pt x="83" y="72"/>
                    </a:lnTo>
                    <a:lnTo>
                      <a:pt x="95" y="83"/>
                    </a:lnTo>
                    <a:lnTo>
                      <a:pt x="167" y="170"/>
                    </a:lnTo>
                    <a:lnTo>
                      <a:pt x="95" y="84"/>
                    </a:lnTo>
                    <a:lnTo>
                      <a:pt x="84" y="84"/>
                    </a:lnTo>
                    <a:lnTo>
                      <a:pt x="95" y="97"/>
                    </a:lnTo>
                    <a:lnTo>
                      <a:pt x="87" y="97"/>
                    </a:lnTo>
                    <a:lnTo>
                      <a:pt x="98" y="113"/>
                    </a:lnTo>
                    <a:lnTo>
                      <a:pt x="128" y="144"/>
                    </a:lnTo>
                    <a:lnTo>
                      <a:pt x="159" y="186"/>
                    </a:lnTo>
                    <a:lnTo>
                      <a:pt x="128" y="144"/>
                    </a:lnTo>
                    <a:lnTo>
                      <a:pt x="97" y="114"/>
                    </a:lnTo>
                    <a:lnTo>
                      <a:pt x="87" y="111"/>
                    </a:lnTo>
                    <a:lnTo>
                      <a:pt x="95" y="121"/>
                    </a:lnTo>
                    <a:lnTo>
                      <a:pt x="88" y="119"/>
                    </a:lnTo>
                    <a:lnTo>
                      <a:pt x="98" y="136"/>
                    </a:lnTo>
                    <a:lnTo>
                      <a:pt x="123" y="167"/>
                    </a:lnTo>
                    <a:lnTo>
                      <a:pt x="171" y="209"/>
                    </a:lnTo>
                    <a:lnTo>
                      <a:pt x="123" y="168"/>
                    </a:lnTo>
                    <a:lnTo>
                      <a:pt x="97" y="137"/>
                    </a:lnTo>
                    <a:lnTo>
                      <a:pt x="93" y="137"/>
                    </a:lnTo>
                    <a:lnTo>
                      <a:pt x="138" y="230"/>
                    </a:lnTo>
                    <a:lnTo>
                      <a:pt x="91" y="137"/>
                    </a:lnTo>
                    <a:lnTo>
                      <a:pt x="97" y="149"/>
                    </a:lnTo>
                    <a:lnTo>
                      <a:pt x="91" y="145"/>
                    </a:lnTo>
                    <a:lnTo>
                      <a:pt x="100" y="164"/>
                    </a:lnTo>
                    <a:lnTo>
                      <a:pt x="132" y="207"/>
                    </a:lnTo>
                    <a:lnTo>
                      <a:pt x="100" y="167"/>
                    </a:lnTo>
                    <a:lnTo>
                      <a:pt x="92" y="164"/>
                    </a:lnTo>
                    <a:lnTo>
                      <a:pt x="100" y="176"/>
                    </a:lnTo>
                    <a:lnTo>
                      <a:pt x="137" y="260"/>
                    </a:lnTo>
                    <a:lnTo>
                      <a:pt x="109" y="195"/>
                    </a:lnTo>
                    <a:lnTo>
                      <a:pt x="98" y="176"/>
                    </a:lnTo>
                    <a:lnTo>
                      <a:pt x="92" y="174"/>
                    </a:lnTo>
                    <a:lnTo>
                      <a:pt x="99" y="187"/>
                    </a:lnTo>
                    <a:lnTo>
                      <a:pt x="93" y="186"/>
                    </a:lnTo>
                    <a:lnTo>
                      <a:pt x="103" y="202"/>
                    </a:lnTo>
                    <a:lnTo>
                      <a:pt x="107" y="217"/>
                    </a:lnTo>
                    <a:lnTo>
                      <a:pt x="155" y="265"/>
                    </a:lnTo>
                    <a:lnTo>
                      <a:pt x="106" y="218"/>
                    </a:lnTo>
                    <a:lnTo>
                      <a:pt x="100" y="207"/>
                    </a:lnTo>
                    <a:lnTo>
                      <a:pt x="95" y="204"/>
                    </a:lnTo>
                    <a:lnTo>
                      <a:pt x="106" y="232"/>
                    </a:lnTo>
                    <a:lnTo>
                      <a:pt x="93" y="204"/>
                    </a:lnTo>
                    <a:lnTo>
                      <a:pt x="100" y="218"/>
                    </a:lnTo>
                    <a:lnTo>
                      <a:pt x="92" y="214"/>
                    </a:lnTo>
                    <a:lnTo>
                      <a:pt x="98" y="226"/>
                    </a:lnTo>
                    <a:lnTo>
                      <a:pt x="114" y="265"/>
                    </a:lnTo>
                    <a:lnTo>
                      <a:pt x="130" y="290"/>
                    </a:lnTo>
                    <a:lnTo>
                      <a:pt x="114" y="265"/>
                    </a:lnTo>
                    <a:lnTo>
                      <a:pt x="97" y="228"/>
                    </a:lnTo>
                    <a:lnTo>
                      <a:pt x="91" y="226"/>
                    </a:lnTo>
                    <a:lnTo>
                      <a:pt x="93" y="235"/>
                    </a:lnTo>
                    <a:lnTo>
                      <a:pt x="106" y="260"/>
                    </a:lnTo>
                    <a:lnTo>
                      <a:pt x="92" y="238"/>
                    </a:lnTo>
                    <a:lnTo>
                      <a:pt x="88" y="230"/>
                    </a:lnTo>
                    <a:lnTo>
                      <a:pt x="95" y="251"/>
                    </a:lnTo>
                    <a:lnTo>
                      <a:pt x="87" y="246"/>
                    </a:lnTo>
                    <a:lnTo>
                      <a:pt x="90" y="263"/>
                    </a:lnTo>
                    <a:lnTo>
                      <a:pt x="85" y="255"/>
                    </a:lnTo>
                    <a:lnTo>
                      <a:pt x="82" y="262"/>
                    </a:lnTo>
                    <a:lnTo>
                      <a:pt x="83" y="279"/>
                    </a:lnTo>
                    <a:lnTo>
                      <a:pt x="113" y="363"/>
                    </a:lnTo>
                    <a:lnTo>
                      <a:pt x="80" y="279"/>
                    </a:lnTo>
                    <a:lnTo>
                      <a:pt x="80" y="260"/>
                    </a:lnTo>
                    <a:lnTo>
                      <a:pt x="80" y="250"/>
                    </a:lnTo>
                    <a:lnTo>
                      <a:pt x="74" y="255"/>
                    </a:lnTo>
                    <a:lnTo>
                      <a:pt x="19" y="311"/>
                    </a:lnTo>
                    <a:lnTo>
                      <a:pt x="76" y="251"/>
                    </a:lnTo>
                    <a:lnTo>
                      <a:pt x="80" y="235"/>
                    </a:lnTo>
                    <a:lnTo>
                      <a:pt x="75" y="238"/>
                    </a:lnTo>
                    <a:lnTo>
                      <a:pt x="83" y="219"/>
                    </a:lnTo>
                    <a:lnTo>
                      <a:pt x="76" y="227"/>
                    </a:lnTo>
                    <a:lnTo>
                      <a:pt x="64" y="254"/>
                    </a:lnTo>
                    <a:lnTo>
                      <a:pt x="75" y="225"/>
                    </a:lnTo>
                    <a:lnTo>
                      <a:pt x="80" y="214"/>
                    </a:lnTo>
                    <a:lnTo>
                      <a:pt x="80" y="214"/>
                    </a:lnTo>
                    <a:lnTo>
                      <a:pt x="72" y="219"/>
                    </a:lnTo>
                    <a:lnTo>
                      <a:pt x="59" y="234"/>
                    </a:lnTo>
                    <a:lnTo>
                      <a:pt x="12" y="245"/>
                    </a:lnTo>
                    <a:lnTo>
                      <a:pt x="60" y="232"/>
                    </a:lnTo>
                    <a:lnTo>
                      <a:pt x="75" y="214"/>
                    </a:lnTo>
                    <a:lnTo>
                      <a:pt x="80" y="200"/>
                    </a:lnTo>
                    <a:lnTo>
                      <a:pt x="72" y="200"/>
                    </a:lnTo>
                    <a:lnTo>
                      <a:pt x="80" y="187"/>
                    </a:lnTo>
                    <a:lnTo>
                      <a:pt x="71" y="190"/>
                    </a:lnTo>
                    <a:lnTo>
                      <a:pt x="38" y="217"/>
                    </a:lnTo>
                    <a:lnTo>
                      <a:pt x="71" y="190"/>
                    </a:lnTo>
                    <a:lnTo>
                      <a:pt x="77" y="174"/>
                    </a:lnTo>
                    <a:lnTo>
                      <a:pt x="69" y="178"/>
                    </a:lnTo>
                    <a:lnTo>
                      <a:pt x="75" y="166"/>
                    </a:lnTo>
                    <a:lnTo>
                      <a:pt x="67" y="174"/>
                    </a:lnTo>
                    <a:lnTo>
                      <a:pt x="72" y="155"/>
                    </a:lnTo>
                    <a:lnTo>
                      <a:pt x="66" y="165"/>
                    </a:lnTo>
                    <a:lnTo>
                      <a:pt x="37" y="205"/>
                    </a:lnTo>
                    <a:lnTo>
                      <a:pt x="67" y="165"/>
                    </a:lnTo>
                    <a:lnTo>
                      <a:pt x="74" y="141"/>
                    </a:lnTo>
                    <a:lnTo>
                      <a:pt x="66" y="146"/>
                    </a:lnTo>
                    <a:lnTo>
                      <a:pt x="19" y="169"/>
                    </a:lnTo>
                    <a:lnTo>
                      <a:pt x="66" y="145"/>
                    </a:lnTo>
                    <a:lnTo>
                      <a:pt x="71" y="125"/>
                    </a:lnTo>
                    <a:lnTo>
                      <a:pt x="65" y="128"/>
                    </a:lnTo>
                    <a:lnTo>
                      <a:pt x="71" y="116"/>
                    </a:lnTo>
                    <a:lnTo>
                      <a:pt x="64" y="121"/>
                    </a:lnTo>
                    <a:lnTo>
                      <a:pt x="41" y="177"/>
                    </a:lnTo>
                    <a:lnTo>
                      <a:pt x="65" y="116"/>
                    </a:lnTo>
                    <a:lnTo>
                      <a:pt x="65" y="100"/>
                    </a:lnTo>
                    <a:lnTo>
                      <a:pt x="57" y="107"/>
                    </a:lnTo>
                    <a:lnTo>
                      <a:pt x="44" y="139"/>
                    </a:lnTo>
                    <a:lnTo>
                      <a:pt x="61" y="97"/>
                    </a:lnTo>
                    <a:lnTo>
                      <a:pt x="64" y="84"/>
                    </a:lnTo>
                    <a:lnTo>
                      <a:pt x="57" y="90"/>
                    </a:lnTo>
                    <a:lnTo>
                      <a:pt x="40" y="116"/>
                    </a:lnTo>
                    <a:lnTo>
                      <a:pt x="0" y="130"/>
                    </a:lnTo>
                    <a:lnTo>
                      <a:pt x="41" y="114"/>
                    </a:lnTo>
                    <a:lnTo>
                      <a:pt x="57" y="87"/>
                    </a:lnTo>
                    <a:lnTo>
                      <a:pt x="59" y="69"/>
                    </a:lnTo>
                    <a:lnTo>
                      <a:pt x="52" y="77"/>
                    </a:lnTo>
                    <a:lnTo>
                      <a:pt x="56" y="60"/>
                    </a:lnTo>
                    <a:lnTo>
                      <a:pt x="28" y="104"/>
                    </a:lnTo>
                    <a:lnTo>
                      <a:pt x="54" y="59"/>
                    </a:lnTo>
                    <a:lnTo>
                      <a:pt x="57" y="46"/>
                    </a:lnTo>
                    <a:lnTo>
                      <a:pt x="48" y="55"/>
                    </a:lnTo>
                    <a:lnTo>
                      <a:pt x="49" y="36"/>
                    </a:lnTo>
                    <a:lnTo>
                      <a:pt x="39" y="45"/>
                    </a:lnTo>
                    <a:lnTo>
                      <a:pt x="2" y="79"/>
                    </a:lnTo>
                    <a:lnTo>
                      <a:pt x="39" y="44"/>
                    </a:lnTo>
                    <a:lnTo>
                      <a:pt x="44" y="24"/>
                    </a:lnTo>
                    <a:lnTo>
                      <a:pt x="38" y="30"/>
                    </a:lnTo>
                    <a:lnTo>
                      <a:pt x="41" y="15"/>
                    </a:lnTo>
                    <a:lnTo>
                      <a:pt x="36" y="19"/>
                    </a:lnTo>
                    <a:lnTo>
                      <a:pt x="34" y="8"/>
                    </a:lnTo>
                    <a:lnTo>
                      <a:pt x="36" y="3"/>
                    </a:lnTo>
                    <a:lnTo>
                      <a:pt x="38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19" name="Freeform 95"/>
              <p:cNvSpPr>
                <a:spLocks/>
              </p:cNvSpPr>
              <p:nvPr/>
            </p:nvSpPr>
            <p:spPr bwMode="ltGray">
              <a:xfrm>
                <a:off x="5400" y="3995"/>
                <a:ext cx="35" cy="142"/>
              </a:xfrm>
              <a:custGeom>
                <a:avLst/>
                <a:gdLst>
                  <a:gd name="T0" fmla="*/ 27 w 35"/>
                  <a:gd name="T1" fmla="*/ 0 h 142"/>
                  <a:gd name="T2" fmla="*/ 20 w 35"/>
                  <a:gd name="T3" fmla="*/ 10 h 142"/>
                  <a:gd name="T4" fmla="*/ 13 w 35"/>
                  <a:gd name="T5" fmla="*/ 28 h 142"/>
                  <a:gd name="T6" fmla="*/ 6 w 35"/>
                  <a:gd name="T7" fmla="*/ 51 h 142"/>
                  <a:gd name="T8" fmla="*/ 0 w 35"/>
                  <a:gd name="T9" fmla="*/ 80 h 142"/>
                  <a:gd name="T10" fmla="*/ 0 w 35"/>
                  <a:gd name="T11" fmla="*/ 112 h 142"/>
                  <a:gd name="T12" fmla="*/ 3 w 35"/>
                  <a:gd name="T13" fmla="*/ 141 h 142"/>
                  <a:gd name="T14" fmla="*/ 6 w 35"/>
                  <a:gd name="T15" fmla="*/ 141 h 142"/>
                  <a:gd name="T16" fmla="*/ 3 w 35"/>
                  <a:gd name="T17" fmla="*/ 112 h 142"/>
                  <a:gd name="T18" fmla="*/ 3 w 35"/>
                  <a:gd name="T19" fmla="*/ 89 h 142"/>
                  <a:gd name="T20" fmla="*/ 9 w 35"/>
                  <a:gd name="T21" fmla="*/ 64 h 142"/>
                  <a:gd name="T22" fmla="*/ 20 w 35"/>
                  <a:gd name="T23" fmla="*/ 38 h 142"/>
                  <a:gd name="T24" fmla="*/ 34 w 35"/>
                  <a:gd name="T25" fmla="*/ 6 h 142"/>
                  <a:gd name="T26" fmla="*/ 27 w 35"/>
                  <a:gd name="T27" fmla="*/ 0 h 1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5" h="142">
                    <a:moveTo>
                      <a:pt x="27" y="0"/>
                    </a:moveTo>
                    <a:lnTo>
                      <a:pt x="20" y="10"/>
                    </a:lnTo>
                    <a:lnTo>
                      <a:pt x="13" y="28"/>
                    </a:lnTo>
                    <a:lnTo>
                      <a:pt x="6" y="51"/>
                    </a:lnTo>
                    <a:lnTo>
                      <a:pt x="0" y="80"/>
                    </a:lnTo>
                    <a:lnTo>
                      <a:pt x="0" y="112"/>
                    </a:lnTo>
                    <a:lnTo>
                      <a:pt x="3" y="141"/>
                    </a:lnTo>
                    <a:lnTo>
                      <a:pt x="6" y="141"/>
                    </a:lnTo>
                    <a:lnTo>
                      <a:pt x="3" y="112"/>
                    </a:lnTo>
                    <a:lnTo>
                      <a:pt x="3" y="89"/>
                    </a:lnTo>
                    <a:lnTo>
                      <a:pt x="9" y="64"/>
                    </a:lnTo>
                    <a:lnTo>
                      <a:pt x="20" y="38"/>
                    </a:lnTo>
                    <a:lnTo>
                      <a:pt x="34" y="6"/>
                    </a:lnTo>
                    <a:lnTo>
                      <a:pt x="27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0" name="Freeform 96"/>
              <p:cNvSpPr>
                <a:spLocks/>
              </p:cNvSpPr>
              <p:nvPr/>
            </p:nvSpPr>
            <p:spPr bwMode="ltGray">
              <a:xfrm>
                <a:off x="5547" y="3919"/>
                <a:ext cx="59" cy="141"/>
              </a:xfrm>
              <a:custGeom>
                <a:avLst/>
                <a:gdLst>
                  <a:gd name="T0" fmla="*/ 1 w 59"/>
                  <a:gd name="T1" fmla="*/ 22 h 141"/>
                  <a:gd name="T2" fmla="*/ 13 w 59"/>
                  <a:gd name="T3" fmla="*/ 0 h 141"/>
                  <a:gd name="T4" fmla="*/ 21 w 59"/>
                  <a:gd name="T5" fmla="*/ 0 h 141"/>
                  <a:gd name="T6" fmla="*/ 27 w 59"/>
                  <a:gd name="T7" fmla="*/ 1 h 141"/>
                  <a:gd name="T8" fmla="*/ 33 w 59"/>
                  <a:gd name="T9" fmla="*/ 7 h 141"/>
                  <a:gd name="T10" fmla="*/ 46 w 59"/>
                  <a:gd name="T11" fmla="*/ 25 h 141"/>
                  <a:gd name="T12" fmla="*/ 50 w 59"/>
                  <a:gd name="T13" fmla="*/ 33 h 141"/>
                  <a:gd name="T14" fmla="*/ 53 w 59"/>
                  <a:gd name="T15" fmla="*/ 42 h 141"/>
                  <a:gd name="T16" fmla="*/ 57 w 59"/>
                  <a:gd name="T17" fmla="*/ 65 h 141"/>
                  <a:gd name="T18" fmla="*/ 58 w 59"/>
                  <a:gd name="T19" fmla="*/ 73 h 141"/>
                  <a:gd name="T20" fmla="*/ 57 w 59"/>
                  <a:gd name="T21" fmla="*/ 82 h 141"/>
                  <a:gd name="T22" fmla="*/ 54 w 59"/>
                  <a:gd name="T23" fmla="*/ 92 h 141"/>
                  <a:gd name="T24" fmla="*/ 49 w 59"/>
                  <a:gd name="T25" fmla="*/ 107 h 141"/>
                  <a:gd name="T26" fmla="*/ 44 w 59"/>
                  <a:gd name="T27" fmla="*/ 116 h 141"/>
                  <a:gd name="T28" fmla="*/ 38 w 59"/>
                  <a:gd name="T29" fmla="*/ 126 h 141"/>
                  <a:gd name="T30" fmla="*/ 25 w 59"/>
                  <a:gd name="T31" fmla="*/ 140 h 141"/>
                  <a:gd name="T32" fmla="*/ 32 w 59"/>
                  <a:gd name="T33" fmla="*/ 123 h 141"/>
                  <a:gd name="T34" fmla="*/ 37 w 59"/>
                  <a:gd name="T35" fmla="*/ 108 h 141"/>
                  <a:gd name="T36" fmla="*/ 40 w 59"/>
                  <a:gd name="T37" fmla="*/ 95 h 141"/>
                  <a:gd name="T38" fmla="*/ 39 w 59"/>
                  <a:gd name="T39" fmla="*/ 82 h 141"/>
                  <a:gd name="T40" fmla="*/ 38 w 59"/>
                  <a:gd name="T41" fmla="*/ 73 h 141"/>
                  <a:gd name="T42" fmla="*/ 40 w 59"/>
                  <a:gd name="T43" fmla="*/ 61 h 141"/>
                  <a:gd name="T44" fmla="*/ 42 w 59"/>
                  <a:gd name="T45" fmla="*/ 51 h 141"/>
                  <a:gd name="T46" fmla="*/ 36 w 59"/>
                  <a:gd name="T47" fmla="*/ 33 h 141"/>
                  <a:gd name="T48" fmla="*/ 35 w 59"/>
                  <a:gd name="T49" fmla="*/ 23 h 141"/>
                  <a:gd name="T50" fmla="*/ 30 w 59"/>
                  <a:gd name="T51" fmla="*/ 15 h 141"/>
                  <a:gd name="T52" fmla="*/ 21 w 59"/>
                  <a:gd name="T53" fmla="*/ 5 h 141"/>
                  <a:gd name="T54" fmla="*/ 16 w 59"/>
                  <a:gd name="T55" fmla="*/ 14 h 141"/>
                  <a:gd name="T56" fmla="*/ 0 w 59"/>
                  <a:gd name="T57" fmla="*/ 26 h 141"/>
                  <a:gd name="T58" fmla="*/ 1 w 59"/>
                  <a:gd name="T59" fmla="*/ 22 h 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59" h="141">
                    <a:moveTo>
                      <a:pt x="1" y="22"/>
                    </a:moveTo>
                    <a:lnTo>
                      <a:pt x="13" y="0"/>
                    </a:lnTo>
                    <a:lnTo>
                      <a:pt x="21" y="0"/>
                    </a:lnTo>
                    <a:lnTo>
                      <a:pt x="27" y="1"/>
                    </a:lnTo>
                    <a:lnTo>
                      <a:pt x="33" y="7"/>
                    </a:lnTo>
                    <a:lnTo>
                      <a:pt x="46" y="25"/>
                    </a:lnTo>
                    <a:lnTo>
                      <a:pt x="50" y="33"/>
                    </a:lnTo>
                    <a:lnTo>
                      <a:pt x="53" y="42"/>
                    </a:lnTo>
                    <a:lnTo>
                      <a:pt x="57" y="65"/>
                    </a:lnTo>
                    <a:lnTo>
                      <a:pt x="58" y="73"/>
                    </a:lnTo>
                    <a:lnTo>
                      <a:pt x="57" y="82"/>
                    </a:lnTo>
                    <a:lnTo>
                      <a:pt x="54" y="92"/>
                    </a:lnTo>
                    <a:lnTo>
                      <a:pt x="49" y="107"/>
                    </a:lnTo>
                    <a:lnTo>
                      <a:pt x="44" y="116"/>
                    </a:lnTo>
                    <a:lnTo>
                      <a:pt x="38" y="126"/>
                    </a:lnTo>
                    <a:lnTo>
                      <a:pt x="25" y="140"/>
                    </a:lnTo>
                    <a:lnTo>
                      <a:pt x="32" y="123"/>
                    </a:lnTo>
                    <a:lnTo>
                      <a:pt x="37" y="108"/>
                    </a:lnTo>
                    <a:lnTo>
                      <a:pt x="40" y="95"/>
                    </a:lnTo>
                    <a:lnTo>
                      <a:pt x="39" y="82"/>
                    </a:lnTo>
                    <a:lnTo>
                      <a:pt x="38" y="73"/>
                    </a:lnTo>
                    <a:lnTo>
                      <a:pt x="40" y="61"/>
                    </a:lnTo>
                    <a:lnTo>
                      <a:pt x="42" y="51"/>
                    </a:lnTo>
                    <a:lnTo>
                      <a:pt x="36" y="33"/>
                    </a:lnTo>
                    <a:lnTo>
                      <a:pt x="35" y="23"/>
                    </a:lnTo>
                    <a:lnTo>
                      <a:pt x="30" y="15"/>
                    </a:lnTo>
                    <a:lnTo>
                      <a:pt x="21" y="5"/>
                    </a:lnTo>
                    <a:lnTo>
                      <a:pt x="16" y="14"/>
                    </a:lnTo>
                    <a:lnTo>
                      <a:pt x="0" y="26"/>
                    </a:lnTo>
                    <a:lnTo>
                      <a:pt x="1" y="22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1" name="Freeform 97"/>
              <p:cNvSpPr>
                <a:spLocks/>
              </p:cNvSpPr>
              <p:nvPr/>
            </p:nvSpPr>
            <p:spPr bwMode="ltGray">
              <a:xfrm>
                <a:off x="5364" y="3794"/>
                <a:ext cx="144" cy="255"/>
              </a:xfrm>
              <a:custGeom>
                <a:avLst/>
                <a:gdLst>
                  <a:gd name="T0" fmla="*/ 96 w 144"/>
                  <a:gd name="T1" fmla="*/ 3 h 255"/>
                  <a:gd name="T2" fmla="*/ 92 w 144"/>
                  <a:gd name="T3" fmla="*/ 10 h 255"/>
                  <a:gd name="T4" fmla="*/ 60 w 144"/>
                  <a:gd name="T5" fmla="*/ 9 h 255"/>
                  <a:gd name="T6" fmla="*/ 73 w 144"/>
                  <a:gd name="T7" fmla="*/ 13 h 255"/>
                  <a:gd name="T8" fmla="*/ 86 w 144"/>
                  <a:gd name="T9" fmla="*/ 17 h 255"/>
                  <a:gd name="T10" fmla="*/ 56 w 144"/>
                  <a:gd name="T11" fmla="*/ 23 h 255"/>
                  <a:gd name="T12" fmla="*/ 79 w 144"/>
                  <a:gd name="T13" fmla="*/ 26 h 255"/>
                  <a:gd name="T14" fmla="*/ 82 w 144"/>
                  <a:gd name="T15" fmla="*/ 32 h 255"/>
                  <a:gd name="T16" fmla="*/ 14 w 144"/>
                  <a:gd name="T17" fmla="*/ 69 h 255"/>
                  <a:gd name="T18" fmla="*/ 77 w 144"/>
                  <a:gd name="T19" fmla="*/ 42 h 255"/>
                  <a:gd name="T20" fmla="*/ 64 w 144"/>
                  <a:gd name="T21" fmla="*/ 58 h 255"/>
                  <a:gd name="T22" fmla="*/ 72 w 144"/>
                  <a:gd name="T23" fmla="*/ 59 h 255"/>
                  <a:gd name="T24" fmla="*/ 60 w 144"/>
                  <a:gd name="T25" fmla="*/ 79 h 255"/>
                  <a:gd name="T26" fmla="*/ 35 w 144"/>
                  <a:gd name="T27" fmla="*/ 100 h 255"/>
                  <a:gd name="T28" fmla="*/ 64 w 144"/>
                  <a:gd name="T29" fmla="*/ 84 h 255"/>
                  <a:gd name="T30" fmla="*/ 40 w 144"/>
                  <a:gd name="T31" fmla="*/ 117 h 255"/>
                  <a:gd name="T32" fmla="*/ 61 w 144"/>
                  <a:gd name="T33" fmla="*/ 95 h 255"/>
                  <a:gd name="T34" fmla="*/ 66 w 144"/>
                  <a:gd name="T35" fmla="*/ 95 h 255"/>
                  <a:gd name="T36" fmla="*/ 59 w 144"/>
                  <a:gd name="T37" fmla="*/ 115 h 255"/>
                  <a:gd name="T38" fmla="*/ 65 w 144"/>
                  <a:gd name="T39" fmla="*/ 115 h 255"/>
                  <a:gd name="T40" fmla="*/ 51 w 144"/>
                  <a:gd name="T41" fmla="*/ 136 h 255"/>
                  <a:gd name="T42" fmla="*/ 59 w 144"/>
                  <a:gd name="T43" fmla="*/ 131 h 255"/>
                  <a:gd name="T44" fmla="*/ 53 w 144"/>
                  <a:gd name="T45" fmla="*/ 151 h 255"/>
                  <a:gd name="T46" fmla="*/ 59 w 144"/>
                  <a:gd name="T47" fmla="*/ 145 h 255"/>
                  <a:gd name="T48" fmla="*/ 64 w 144"/>
                  <a:gd name="T49" fmla="*/ 143 h 255"/>
                  <a:gd name="T50" fmla="*/ 60 w 144"/>
                  <a:gd name="T51" fmla="*/ 158 h 255"/>
                  <a:gd name="T52" fmla="*/ 47 w 144"/>
                  <a:gd name="T53" fmla="*/ 186 h 255"/>
                  <a:gd name="T54" fmla="*/ 64 w 144"/>
                  <a:gd name="T55" fmla="*/ 164 h 255"/>
                  <a:gd name="T56" fmla="*/ 69 w 144"/>
                  <a:gd name="T57" fmla="*/ 160 h 255"/>
                  <a:gd name="T58" fmla="*/ 67 w 144"/>
                  <a:gd name="T59" fmla="*/ 184 h 255"/>
                  <a:gd name="T60" fmla="*/ 73 w 144"/>
                  <a:gd name="T61" fmla="*/ 195 h 255"/>
                  <a:gd name="T62" fmla="*/ 74 w 144"/>
                  <a:gd name="T63" fmla="*/ 183 h 255"/>
                  <a:gd name="T64" fmla="*/ 126 w 144"/>
                  <a:gd name="T65" fmla="*/ 217 h 255"/>
                  <a:gd name="T66" fmla="*/ 79 w 144"/>
                  <a:gd name="T67" fmla="*/ 166 h 255"/>
                  <a:gd name="T68" fmla="*/ 89 w 144"/>
                  <a:gd name="T69" fmla="*/ 178 h 255"/>
                  <a:gd name="T70" fmla="*/ 76 w 144"/>
                  <a:gd name="T71" fmla="*/ 149 h 255"/>
                  <a:gd name="T72" fmla="*/ 132 w 144"/>
                  <a:gd name="T73" fmla="*/ 171 h 255"/>
                  <a:gd name="T74" fmla="*/ 76 w 144"/>
                  <a:gd name="T75" fmla="*/ 141 h 255"/>
                  <a:gd name="T76" fmla="*/ 83 w 144"/>
                  <a:gd name="T77" fmla="*/ 133 h 255"/>
                  <a:gd name="T78" fmla="*/ 78 w 144"/>
                  <a:gd name="T79" fmla="*/ 122 h 255"/>
                  <a:gd name="T80" fmla="*/ 86 w 144"/>
                  <a:gd name="T81" fmla="*/ 122 h 255"/>
                  <a:gd name="T82" fmla="*/ 112 w 144"/>
                  <a:gd name="T83" fmla="*/ 143 h 255"/>
                  <a:gd name="T84" fmla="*/ 87 w 144"/>
                  <a:gd name="T85" fmla="*/ 102 h 255"/>
                  <a:gd name="T86" fmla="*/ 83 w 144"/>
                  <a:gd name="T87" fmla="*/ 87 h 255"/>
                  <a:gd name="T88" fmla="*/ 89 w 144"/>
                  <a:gd name="T89" fmla="*/ 84 h 255"/>
                  <a:gd name="T90" fmla="*/ 88 w 144"/>
                  <a:gd name="T91" fmla="*/ 70 h 255"/>
                  <a:gd name="T92" fmla="*/ 91 w 144"/>
                  <a:gd name="T93" fmla="*/ 68 h 255"/>
                  <a:gd name="T94" fmla="*/ 108 w 144"/>
                  <a:gd name="T95" fmla="*/ 81 h 255"/>
                  <a:gd name="T96" fmla="*/ 95 w 144"/>
                  <a:gd name="T97" fmla="*/ 61 h 255"/>
                  <a:gd name="T98" fmla="*/ 96 w 144"/>
                  <a:gd name="T99" fmla="*/ 42 h 255"/>
                  <a:gd name="T100" fmla="*/ 95 w 144"/>
                  <a:gd name="T101" fmla="*/ 32 h 255"/>
                  <a:gd name="T102" fmla="*/ 109 w 144"/>
                  <a:gd name="T103" fmla="*/ 32 h 255"/>
                  <a:gd name="T104" fmla="*/ 105 w 144"/>
                  <a:gd name="T105" fmla="*/ 17 h 255"/>
                  <a:gd name="T106" fmla="*/ 113 w 144"/>
                  <a:gd name="T107" fmla="*/ 14 h 255"/>
                  <a:gd name="T108" fmla="*/ 110 w 144"/>
                  <a:gd name="T109" fmla="*/ 0 h 2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144" h="255">
                    <a:moveTo>
                      <a:pt x="110" y="0"/>
                    </a:moveTo>
                    <a:lnTo>
                      <a:pt x="104" y="0"/>
                    </a:lnTo>
                    <a:lnTo>
                      <a:pt x="96" y="3"/>
                    </a:lnTo>
                    <a:lnTo>
                      <a:pt x="102" y="4"/>
                    </a:lnTo>
                    <a:lnTo>
                      <a:pt x="97" y="7"/>
                    </a:lnTo>
                    <a:lnTo>
                      <a:pt x="92" y="10"/>
                    </a:lnTo>
                    <a:lnTo>
                      <a:pt x="84" y="12"/>
                    </a:lnTo>
                    <a:lnTo>
                      <a:pt x="73" y="11"/>
                    </a:lnTo>
                    <a:lnTo>
                      <a:pt x="60" y="9"/>
                    </a:lnTo>
                    <a:lnTo>
                      <a:pt x="28" y="11"/>
                    </a:lnTo>
                    <a:lnTo>
                      <a:pt x="59" y="9"/>
                    </a:lnTo>
                    <a:lnTo>
                      <a:pt x="73" y="13"/>
                    </a:lnTo>
                    <a:lnTo>
                      <a:pt x="84" y="12"/>
                    </a:lnTo>
                    <a:lnTo>
                      <a:pt x="92" y="14"/>
                    </a:lnTo>
                    <a:lnTo>
                      <a:pt x="86" y="17"/>
                    </a:lnTo>
                    <a:lnTo>
                      <a:pt x="90" y="18"/>
                    </a:lnTo>
                    <a:lnTo>
                      <a:pt x="79" y="24"/>
                    </a:lnTo>
                    <a:lnTo>
                      <a:pt x="56" y="23"/>
                    </a:lnTo>
                    <a:lnTo>
                      <a:pt x="26" y="43"/>
                    </a:lnTo>
                    <a:lnTo>
                      <a:pt x="56" y="24"/>
                    </a:lnTo>
                    <a:lnTo>
                      <a:pt x="79" y="26"/>
                    </a:lnTo>
                    <a:lnTo>
                      <a:pt x="86" y="26"/>
                    </a:lnTo>
                    <a:lnTo>
                      <a:pt x="73" y="32"/>
                    </a:lnTo>
                    <a:lnTo>
                      <a:pt x="82" y="32"/>
                    </a:lnTo>
                    <a:lnTo>
                      <a:pt x="69" y="41"/>
                    </a:lnTo>
                    <a:lnTo>
                      <a:pt x="43" y="51"/>
                    </a:lnTo>
                    <a:lnTo>
                      <a:pt x="14" y="69"/>
                    </a:lnTo>
                    <a:lnTo>
                      <a:pt x="44" y="52"/>
                    </a:lnTo>
                    <a:lnTo>
                      <a:pt x="69" y="42"/>
                    </a:lnTo>
                    <a:lnTo>
                      <a:pt x="77" y="42"/>
                    </a:lnTo>
                    <a:lnTo>
                      <a:pt x="65" y="48"/>
                    </a:lnTo>
                    <a:lnTo>
                      <a:pt x="73" y="50"/>
                    </a:lnTo>
                    <a:lnTo>
                      <a:pt x="64" y="58"/>
                    </a:lnTo>
                    <a:lnTo>
                      <a:pt x="2" y="119"/>
                    </a:lnTo>
                    <a:lnTo>
                      <a:pt x="64" y="59"/>
                    </a:lnTo>
                    <a:lnTo>
                      <a:pt x="72" y="59"/>
                    </a:lnTo>
                    <a:lnTo>
                      <a:pt x="63" y="68"/>
                    </a:lnTo>
                    <a:lnTo>
                      <a:pt x="69" y="67"/>
                    </a:lnTo>
                    <a:lnTo>
                      <a:pt x="60" y="79"/>
                    </a:lnTo>
                    <a:lnTo>
                      <a:pt x="35" y="100"/>
                    </a:lnTo>
                    <a:lnTo>
                      <a:pt x="9" y="131"/>
                    </a:lnTo>
                    <a:lnTo>
                      <a:pt x="35" y="100"/>
                    </a:lnTo>
                    <a:lnTo>
                      <a:pt x="61" y="79"/>
                    </a:lnTo>
                    <a:lnTo>
                      <a:pt x="69" y="77"/>
                    </a:lnTo>
                    <a:lnTo>
                      <a:pt x="64" y="84"/>
                    </a:lnTo>
                    <a:lnTo>
                      <a:pt x="69" y="84"/>
                    </a:lnTo>
                    <a:lnTo>
                      <a:pt x="60" y="95"/>
                    </a:lnTo>
                    <a:lnTo>
                      <a:pt x="40" y="117"/>
                    </a:lnTo>
                    <a:lnTo>
                      <a:pt x="0" y="145"/>
                    </a:lnTo>
                    <a:lnTo>
                      <a:pt x="39" y="117"/>
                    </a:lnTo>
                    <a:lnTo>
                      <a:pt x="61" y="95"/>
                    </a:lnTo>
                    <a:lnTo>
                      <a:pt x="64" y="95"/>
                    </a:lnTo>
                    <a:lnTo>
                      <a:pt x="27" y="160"/>
                    </a:lnTo>
                    <a:lnTo>
                      <a:pt x="66" y="95"/>
                    </a:lnTo>
                    <a:lnTo>
                      <a:pt x="61" y="104"/>
                    </a:lnTo>
                    <a:lnTo>
                      <a:pt x="66" y="101"/>
                    </a:lnTo>
                    <a:lnTo>
                      <a:pt x="59" y="115"/>
                    </a:lnTo>
                    <a:lnTo>
                      <a:pt x="32" y="145"/>
                    </a:lnTo>
                    <a:lnTo>
                      <a:pt x="59" y="117"/>
                    </a:lnTo>
                    <a:lnTo>
                      <a:pt x="65" y="115"/>
                    </a:lnTo>
                    <a:lnTo>
                      <a:pt x="59" y="123"/>
                    </a:lnTo>
                    <a:lnTo>
                      <a:pt x="27" y="183"/>
                    </a:lnTo>
                    <a:lnTo>
                      <a:pt x="51" y="136"/>
                    </a:lnTo>
                    <a:lnTo>
                      <a:pt x="60" y="123"/>
                    </a:lnTo>
                    <a:lnTo>
                      <a:pt x="65" y="122"/>
                    </a:lnTo>
                    <a:lnTo>
                      <a:pt x="59" y="131"/>
                    </a:lnTo>
                    <a:lnTo>
                      <a:pt x="64" y="130"/>
                    </a:lnTo>
                    <a:lnTo>
                      <a:pt x="56" y="141"/>
                    </a:lnTo>
                    <a:lnTo>
                      <a:pt x="53" y="151"/>
                    </a:lnTo>
                    <a:lnTo>
                      <a:pt x="13" y="185"/>
                    </a:lnTo>
                    <a:lnTo>
                      <a:pt x="54" y="152"/>
                    </a:lnTo>
                    <a:lnTo>
                      <a:pt x="59" y="145"/>
                    </a:lnTo>
                    <a:lnTo>
                      <a:pt x="64" y="143"/>
                    </a:lnTo>
                    <a:lnTo>
                      <a:pt x="54" y="162"/>
                    </a:lnTo>
                    <a:lnTo>
                      <a:pt x="64" y="143"/>
                    </a:lnTo>
                    <a:lnTo>
                      <a:pt x="59" y="152"/>
                    </a:lnTo>
                    <a:lnTo>
                      <a:pt x="65" y="150"/>
                    </a:lnTo>
                    <a:lnTo>
                      <a:pt x="60" y="158"/>
                    </a:lnTo>
                    <a:lnTo>
                      <a:pt x="47" y="186"/>
                    </a:lnTo>
                    <a:lnTo>
                      <a:pt x="34" y="202"/>
                    </a:lnTo>
                    <a:lnTo>
                      <a:pt x="47" y="186"/>
                    </a:lnTo>
                    <a:lnTo>
                      <a:pt x="61" y="159"/>
                    </a:lnTo>
                    <a:lnTo>
                      <a:pt x="66" y="158"/>
                    </a:lnTo>
                    <a:lnTo>
                      <a:pt x="64" y="164"/>
                    </a:lnTo>
                    <a:lnTo>
                      <a:pt x="54" y="183"/>
                    </a:lnTo>
                    <a:lnTo>
                      <a:pt x="65" y="166"/>
                    </a:lnTo>
                    <a:lnTo>
                      <a:pt x="69" y="160"/>
                    </a:lnTo>
                    <a:lnTo>
                      <a:pt x="64" y="175"/>
                    </a:lnTo>
                    <a:lnTo>
                      <a:pt x="69" y="173"/>
                    </a:lnTo>
                    <a:lnTo>
                      <a:pt x="67" y="184"/>
                    </a:lnTo>
                    <a:lnTo>
                      <a:pt x="71" y="179"/>
                    </a:lnTo>
                    <a:lnTo>
                      <a:pt x="73" y="183"/>
                    </a:lnTo>
                    <a:lnTo>
                      <a:pt x="73" y="195"/>
                    </a:lnTo>
                    <a:lnTo>
                      <a:pt x="48" y="254"/>
                    </a:lnTo>
                    <a:lnTo>
                      <a:pt x="74" y="195"/>
                    </a:lnTo>
                    <a:lnTo>
                      <a:pt x="74" y="183"/>
                    </a:lnTo>
                    <a:lnTo>
                      <a:pt x="74" y="174"/>
                    </a:lnTo>
                    <a:lnTo>
                      <a:pt x="80" y="179"/>
                    </a:lnTo>
                    <a:lnTo>
                      <a:pt x="126" y="217"/>
                    </a:lnTo>
                    <a:lnTo>
                      <a:pt x="78" y="175"/>
                    </a:lnTo>
                    <a:lnTo>
                      <a:pt x="74" y="164"/>
                    </a:lnTo>
                    <a:lnTo>
                      <a:pt x="79" y="166"/>
                    </a:lnTo>
                    <a:lnTo>
                      <a:pt x="73" y="153"/>
                    </a:lnTo>
                    <a:lnTo>
                      <a:pt x="78" y="159"/>
                    </a:lnTo>
                    <a:lnTo>
                      <a:pt x="89" y="178"/>
                    </a:lnTo>
                    <a:lnTo>
                      <a:pt x="79" y="157"/>
                    </a:lnTo>
                    <a:lnTo>
                      <a:pt x="74" y="149"/>
                    </a:lnTo>
                    <a:lnTo>
                      <a:pt x="76" y="149"/>
                    </a:lnTo>
                    <a:lnTo>
                      <a:pt x="82" y="153"/>
                    </a:lnTo>
                    <a:lnTo>
                      <a:pt x="93" y="164"/>
                    </a:lnTo>
                    <a:lnTo>
                      <a:pt x="132" y="171"/>
                    </a:lnTo>
                    <a:lnTo>
                      <a:pt x="92" y="162"/>
                    </a:lnTo>
                    <a:lnTo>
                      <a:pt x="79" y="150"/>
                    </a:lnTo>
                    <a:lnTo>
                      <a:pt x="76" y="141"/>
                    </a:lnTo>
                    <a:lnTo>
                      <a:pt x="82" y="141"/>
                    </a:lnTo>
                    <a:lnTo>
                      <a:pt x="76" y="131"/>
                    </a:lnTo>
                    <a:lnTo>
                      <a:pt x="83" y="133"/>
                    </a:lnTo>
                    <a:lnTo>
                      <a:pt x="110" y="151"/>
                    </a:lnTo>
                    <a:lnTo>
                      <a:pt x="83" y="132"/>
                    </a:lnTo>
                    <a:lnTo>
                      <a:pt x="78" y="122"/>
                    </a:lnTo>
                    <a:lnTo>
                      <a:pt x="84" y="125"/>
                    </a:lnTo>
                    <a:lnTo>
                      <a:pt x="79" y="116"/>
                    </a:lnTo>
                    <a:lnTo>
                      <a:pt x="86" y="122"/>
                    </a:lnTo>
                    <a:lnTo>
                      <a:pt x="82" y="108"/>
                    </a:lnTo>
                    <a:lnTo>
                      <a:pt x="87" y="115"/>
                    </a:lnTo>
                    <a:lnTo>
                      <a:pt x="112" y="143"/>
                    </a:lnTo>
                    <a:lnTo>
                      <a:pt x="86" y="115"/>
                    </a:lnTo>
                    <a:lnTo>
                      <a:pt x="80" y="98"/>
                    </a:lnTo>
                    <a:lnTo>
                      <a:pt x="87" y="102"/>
                    </a:lnTo>
                    <a:lnTo>
                      <a:pt x="127" y="118"/>
                    </a:lnTo>
                    <a:lnTo>
                      <a:pt x="87" y="101"/>
                    </a:lnTo>
                    <a:lnTo>
                      <a:pt x="83" y="87"/>
                    </a:lnTo>
                    <a:lnTo>
                      <a:pt x="88" y="89"/>
                    </a:lnTo>
                    <a:lnTo>
                      <a:pt x="83" y="81"/>
                    </a:lnTo>
                    <a:lnTo>
                      <a:pt x="89" y="84"/>
                    </a:lnTo>
                    <a:lnTo>
                      <a:pt x="108" y="124"/>
                    </a:lnTo>
                    <a:lnTo>
                      <a:pt x="88" y="80"/>
                    </a:lnTo>
                    <a:lnTo>
                      <a:pt x="88" y="70"/>
                    </a:lnTo>
                    <a:lnTo>
                      <a:pt x="94" y="75"/>
                    </a:lnTo>
                    <a:lnTo>
                      <a:pt x="105" y="97"/>
                    </a:lnTo>
                    <a:lnTo>
                      <a:pt x="91" y="68"/>
                    </a:lnTo>
                    <a:lnTo>
                      <a:pt x="89" y="59"/>
                    </a:lnTo>
                    <a:lnTo>
                      <a:pt x="94" y="63"/>
                    </a:lnTo>
                    <a:lnTo>
                      <a:pt x="108" y="81"/>
                    </a:lnTo>
                    <a:lnTo>
                      <a:pt x="143" y="91"/>
                    </a:lnTo>
                    <a:lnTo>
                      <a:pt x="108" y="79"/>
                    </a:lnTo>
                    <a:lnTo>
                      <a:pt x="95" y="61"/>
                    </a:lnTo>
                    <a:lnTo>
                      <a:pt x="93" y="48"/>
                    </a:lnTo>
                    <a:lnTo>
                      <a:pt x="99" y="54"/>
                    </a:lnTo>
                    <a:lnTo>
                      <a:pt x="96" y="42"/>
                    </a:lnTo>
                    <a:lnTo>
                      <a:pt x="118" y="73"/>
                    </a:lnTo>
                    <a:lnTo>
                      <a:pt x="97" y="41"/>
                    </a:lnTo>
                    <a:lnTo>
                      <a:pt x="95" y="32"/>
                    </a:lnTo>
                    <a:lnTo>
                      <a:pt x="102" y="39"/>
                    </a:lnTo>
                    <a:lnTo>
                      <a:pt x="101" y="25"/>
                    </a:lnTo>
                    <a:lnTo>
                      <a:pt x="109" y="32"/>
                    </a:lnTo>
                    <a:lnTo>
                      <a:pt x="141" y="56"/>
                    </a:lnTo>
                    <a:lnTo>
                      <a:pt x="109" y="31"/>
                    </a:lnTo>
                    <a:lnTo>
                      <a:pt x="105" y="17"/>
                    </a:lnTo>
                    <a:lnTo>
                      <a:pt x="110" y="21"/>
                    </a:lnTo>
                    <a:lnTo>
                      <a:pt x="108" y="10"/>
                    </a:lnTo>
                    <a:lnTo>
                      <a:pt x="113" y="14"/>
                    </a:lnTo>
                    <a:lnTo>
                      <a:pt x="113" y="5"/>
                    </a:lnTo>
                    <a:lnTo>
                      <a:pt x="113" y="2"/>
                    </a:lnTo>
                    <a:lnTo>
                      <a:pt x="110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2" name="Freeform 98"/>
              <p:cNvSpPr>
                <a:spLocks/>
              </p:cNvSpPr>
              <p:nvPr/>
            </p:nvSpPr>
            <p:spPr bwMode="ltGray">
              <a:xfrm>
                <a:off x="5673" y="4049"/>
                <a:ext cx="38" cy="146"/>
              </a:xfrm>
              <a:custGeom>
                <a:avLst/>
                <a:gdLst>
                  <a:gd name="T0" fmla="*/ 7 w 38"/>
                  <a:gd name="T1" fmla="*/ 0 h 146"/>
                  <a:gd name="T2" fmla="*/ 9 w 38"/>
                  <a:gd name="T3" fmla="*/ 2 h 146"/>
                  <a:gd name="T4" fmla="*/ 22 w 38"/>
                  <a:gd name="T5" fmla="*/ 28 h 146"/>
                  <a:gd name="T6" fmla="*/ 29 w 38"/>
                  <a:gd name="T7" fmla="*/ 52 h 146"/>
                  <a:gd name="T8" fmla="*/ 37 w 38"/>
                  <a:gd name="T9" fmla="*/ 83 h 146"/>
                  <a:gd name="T10" fmla="*/ 37 w 38"/>
                  <a:gd name="T11" fmla="*/ 116 h 146"/>
                  <a:gd name="T12" fmla="*/ 32 w 38"/>
                  <a:gd name="T13" fmla="*/ 145 h 146"/>
                  <a:gd name="T14" fmla="*/ 29 w 38"/>
                  <a:gd name="T15" fmla="*/ 145 h 146"/>
                  <a:gd name="T16" fmla="*/ 32 w 38"/>
                  <a:gd name="T17" fmla="*/ 116 h 146"/>
                  <a:gd name="T18" fmla="*/ 32 w 38"/>
                  <a:gd name="T19" fmla="*/ 92 h 146"/>
                  <a:gd name="T20" fmla="*/ 25 w 38"/>
                  <a:gd name="T21" fmla="*/ 65 h 146"/>
                  <a:gd name="T22" fmla="*/ 14 w 38"/>
                  <a:gd name="T23" fmla="*/ 39 h 146"/>
                  <a:gd name="T24" fmla="*/ 0 w 38"/>
                  <a:gd name="T25" fmla="*/ 6 h 146"/>
                  <a:gd name="T26" fmla="*/ 7 w 38"/>
                  <a:gd name="T27" fmla="*/ 0 h 1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8" h="146">
                    <a:moveTo>
                      <a:pt x="7" y="0"/>
                    </a:moveTo>
                    <a:lnTo>
                      <a:pt x="9" y="2"/>
                    </a:lnTo>
                    <a:lnTo>
                      <a:pt x="22" y="28"/>
                    </a:lnTo>
                    <a:lnTo>
                      <a:pt x="29" y="52"/>
                    </a:lnTo>
                    <a:lnTo>
                      <a:pt x="37" y="83"/>
                    </a:lnTo>
                    <a:lnTo>
                      <a:pt x="37" y="116"/>
                    </a:lnTo>
                    <a:lnTo>
                      <a:pt x="32" y="145"/>
                    </a:lnTo>
                    <a:lnTo>
                      <a:pt x="29" y="145"/>
                    </a:lnTo>
                    <a:lnTo>
                      <a:pt x="32" y="116"/>
                    </a:lnTo>
                    <a:lnTo>
                      <a:pt x="32" y="92"/>
                    </a:lnTo>
                    <a:lnTo>
                      <a:pt x="25" y="65"/>
                    </a:lnTo>
                    <a:lnTo>
                      <a:pt x="14" y="39"/>
                    </a:lnTo>
                    <a:lnTo>
                      <a:pt x="0" y="6"/>
                    </a:lnTo>
                    <a:lnTo>
                      <a:pt x="7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3" name="Freeform 99"/>
              <p:cNvSpPr>
                <a:spLocks/>
              </p:cNvSpPr>
              <p:nvPr/>
            </p:nvSpPr>
            <p:spPr bwMode="ltGray">
              <a:xfrm>
                <a:off x="4807" y="3785"/>
                <a:ext cx="34" cy="249"/>
              </a:xfrm>
              <a:custGeom>
                <a:avLst/>
                <a:gdLst>
                  <a:gd name="T0" fmla="*/ 26 w 34"/>
                  <a:gd name="T1" fmla="*/ 0 h 249"/>
                  <a:gd name="T2" fmla="*/ 33 w 34"/>
                  <a:gd name="T3" fmla="*/ 9 h 249"/>
                  <a:gd name="T4" fmla="*/ 23 w 34"/>
                  <a:gd name="T5" fmla="*/ 103 h 249"/>
                  <a:gd name="T6" fmla="*/ 24 w 34"/>
                  <a:gd name="T7" fmla="*/ 130 h 249"/>
                  <a:gd name="T8" fmla="*/ 28 w 34"/>
                  <a:gd name="T9" fmla="*/ 248 h 249"/>
                  <a:gd name="T10" fmla="*/ 8 w 34"/>
                  <a:gd name="T11" fmla="*/ 154 h 249"/>
                  <a:gd name="T12" fmla="*/ 4 w 34"/>
                  <a:gd name="T13" fmla="*/ 127 h 249"/>
                  <a:gd name="T14" fmla="*/ 1 w 34"/>
                  <a:gd name="T15" fmla="*/ 105 h 249"/>
                  <a:gd name="T16" fmla="*/ 0 w 34"/>
                  <a:gd name="T17" fmla="*/ 84 h 249"/>
                  <a:gd name="T18" fmla="*/ 4 w 34"/>
                  <a:gd name="T19" fmla="*/ 62 h 249"/>
                  <a:gd name="T20" fmla="*/ 8 w 34"/>
                  <a:gd name="T21" fmla="*/ 35 h 249"/>
                  <a:gd name="T22" fmla="*/ 26 w 34"/>
                  <a:gd name="T23" fmla="*/ 0 h 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4" h="249">
                    <a:moveTo>
                      <a:pt x="26" y="0"/>
                    </a:moveTo>
                    <a:lnTo>
                      <a:pt x="33" y="9"/>
                    </a:lnTo>
                    <a:lnTo>
                      <a:pt x="23" y="103"/>
                    </a:lnTo>
                    <a:lnTo>
                      <a:pt x="24" y="130"/>
                    </a:lnTo>
                    <a:lnTo>
                      <a:pt x="28" y="248"/>
                    </a:lnTo>
                    <a:lnTo>
                      <a:pt x="8" y="154"/>
                    </a:lnTo>
                    <a:lnTo>
                      <a:pt x="4" y="127"/>
                    </a:lnTo>
                    <a:lnTo>
                      <a:pt x="1" y="105"/>
                    </a:lnTo>
                    <a:lnTo>
                      <a:pt x="0" y="84"/>
                    </a:lnTo>
                    <a:lnTo>
                      <a:pt x="4" y="62"/>
                    </a:lnTo>
                    <a:lnTo>
                      <a:pt x="8" y="35"/>
                    </a:lnTo>
                    <a:lnTo>
                      <a:pt x="26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4" name="Freeform 100"/>
              <p:cNvSpPr>
                <a:spLocks/>
              </p:cNvSpPr>
              <p:nvPr/>
            </p:nvSpPr>
            <p:spPr bwMode="ltGray">
              <a:xfrm>
                <a:off x="4495" y="3709"/>
                <a:ext cx="207" cy="349"/>
              </a:xfrm>
              <a:custGeom>
                <a:avLst/>
                <a:gdLst>
                  <a:gd name="T0" fmla="*/ 115 w 207"/>
                  <a:gd name="T1" fmla="*/ 13 h 349"/>
                  <a:gd name="T2" fmla="*/ 107 w 207"/>
                  <a:gd name="T3" fmla="*/ 26 h 349"/>
                  <a:gd name="T4" fmla="*/ 38 w 207"/>
                  <a:gd name="T5" fmla="*/ 35 h 349"/>
                  <a:gd name="T6" fmla="*/ 102 w 207"/>
                  <a:gd name="T7" fmla="*/ 35 h 349"/>
                  <a:gd name="T8" fmla="*/ 83 w 207"/>
                  <a:gd name="T9" fmla="*/ 60 h 349"/>
                  <a:gd name="T10" fmla="*/ 73 w 207"/>
                  <a:gd name="T11" fmla="*/ 74 h 349"/>
                  <a:gd name="T12" fmla="*/ 82 w 207"/>
                  <a:gd name="T13" fmla="*/ 75 h 349"/>
                  <a:gd name="T14" fmla="*/ 50 w 207"/>
                  <a:gd name="T15" fmla="*/ 96 h 349"/>
                  <a:gd name="T16" fmla="*/ 74 w 207"/>
                  <a:gd name="T17" fmla="*/ 96 h 349"/>
                  <a:gd name="T18" fmla="*/ 67 w 207"/>
                  <a:gd name="T19" fmla="*/ 105 h 349"/>
                  <a:gd name="T20" fmla="*/ 73 w 207"/>
                  <a:gd name="T21" fmla="*/ 111 h 349"/>
                  <a:gd name="T22" fmla="*/ 13 w 207"/>
                  <a:gd name="T23" fmla="*/ 148 h 349"/>
                  <a:gd name="T24" fmla="*/ 69 w 207"/>
                  <a:gd name="T25" fmla="*/ 139 h 349"/>
                  <a:gd name="T26" fmla="*/ 74 w 207"/>
                  <a:gd name="T27" fmla="*/ 150 h 349"/>
                  <a:gd name="T28" fmla="*/ 28 w 207"/>
                  <a:gd name="T29" fmla="*/ 184 h 349"/>
                  <a:gd name="T30" fmla="*/ 45 w 207"/>
                  <a:gd name="T31" fmla="*/ 178 h 349"/>
                  <a:gd name="T32" fmla="*/ 59 w 207"/>
                  <a:gd name="T33" fmla="*/ 186 h 349"/>
                  <a:gd name="T34" fmla="*/ 0 w 207"/>
                  <a:gd name="T35" fmla="*/ 251 h 349"/>
                  <a:gd name="T36" fmla="*/ 51 w 207"/>
                  <a:gd name="T37" fmla="*/ 215 h 349"/>
                  <a:gd name="T38" fmla="*/ 58 w 207"/>
                  <a:gd name="T39" fmla="*/ 228 h 349"/>
                  <a:gd name="T40" fmla="*/ 45 w 207"/>
                  <a:gd name="T41" fmla="*/ 243 h 349"/>
                  <a:gd name="T42" fmla="*/ 53 w 207"/>
                  <a:gd name="T43" fmla="*/ 254 h 349"/>
                  <a:gd name="T44" fmla="*/ 46 w 207"/>
                  <a:gd name="T45" fmla="*/ 278 h 349"/>
                  <a:gd name="T46" fmla="*/ 39 w 207"/>
                  <a:gd name="T47" fmla="*/ 328 h 349"/>
                  <a:gd name="T48" fmla="*/ 58 w 207"/>
                  <a:gd name="T49" fmla="*/ 287 h 349"/>
                  <a:gd name="T50" fmla="*/ 95 w 207"/>
                  <a:gd name="T51" fmla="*/ 347 h 349"/>
                  <a:gd name="T52" fmla="*/ 82 w 207"/>
                  <a:gd name="T53" fmla="*/ 264 h 349"/>
                  <a:gd name="T54" fmla="*/ 77 w 207"/>
                  <a:gd name="T55" fmla="*/ 236 h 349"/>
                  <a:gd name="T56" fmla="*/ 164 w 207"/>
                  <a:gd name="T57" fmla="*/ 347 h 349"/>
                  <a:gd name="T58" fmla="*/ 84 w 207"/>
                  <a:gd name="T59" fmla="*/ 220 h 349"/>
                  <a:gd name="T60" fmla="*/ 95 w 207"/>
                  <a:gd name="T61" fmla="*/ 215 h 349"/>
                  <a:gd name="T62" fmla="*/ 104 w 207"/>
                  <a:gd name="T63" fmla="*/ 240 h 349"/>
                  <a:gd name="T64" fmla="*/ 99 w 207"/>
                  <a:gd name="T65" fmla="*/ 193 h 349"/>
                  <a:gd name="T66" fmla="*/ 146 w 207"/>
                  <a:gd name="T67" fmla="*/ 301 h 349"/>
                  <a:gd name="T68" fmla="*/ 112 w 207"/>
                  <a:gd name="T69" fmla="*/ 157 h 349"/>
                  <a:gd name="T70" fmla="*/ 106 w 207"/>
                  <a:gd name="T71" fmla="*/ 134 h 349"/>
                  <a:gd name="T72" fmla="*/ 109 w 207"/>
                  <a:gd name="T73" fmla="*/ 114 h 349"/>
                  <a:gd name="T74" fmla="*/ 115 w 207"/>
                  <a:gd name="T75" fmla="*/ 96 h 349"/>
                  <a:gd name="T76" fmla="*/ 175 w 207"/>
                  <a:gd name="T77" fmla="*/ 192 h 349"/>
                  <a:gd name="T78" fmla="*/ 136 w 207"/>
                  <a:gd name="T79" fmla="*/ 137 h 349"/>
                  <a:gd name="T80" fmla="*/ 128 w 207"/>
                  <a:gd name="T81" fmla="*/ 84 h 349"/>
                  <a:gd name="T82" fmla="*/ 138 w 207"/>
                  <a:gd name="T83" fmla="*/ 93 h 349"/>
                  <a:gd name="T84" fmla="*/ 133 w 207"/>
                  <a:gd name="T85" fmla="*/ 75 h 349"/>
                  <a:gd name="T86" fmla="*/ 146 w 207"/>
                  <a:gd name="T87" fmla="*/ 75 h 349"/>
                  <a:gd name="T88" fmla="*/ 140 w 207"/>
                  <a:gd name="T89" fmla="*/ 50 h 349"/>
                  <a:gd name="T90" fmla="*/ 145 w 207"/>
                  <a:gd name="T91" fmla="*/ 27 h 349"/>
                  <a:gd name="T92" fmla="*/ 134 w 207"/>
                  <a:gd name="T93" fmla="*/ 10 h 3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07" h="349">
                    <a:moveTo>
                      <a:pt x="140" y="0"/>
                    </a:moveTo>
                    <a:lnTo>
                      <a:pt x="130" y="10"/>
                    </a:lnTo>
                    <a:lnTo>
                      <a:pt x="115" y="13"/>
                    </a:lnTo>
                    <a:lnTo>
                      <a:pt x="107" y="16"/>
                    </a:lnTo>
                    <a:lnTo>
                      <a:pt x="98" y="25"/>
                    </a:lnTo>
                    <a:lnTo>
                      <a:pt x="107" y="26"/>
                    </a:lnTo>
                    <a:lnTo>
                      <a:pt x="95" y="32"/>
                    </a:lnTo>
                    <a:lnTo>
                      <a:pt x="78" y="35"/>
                    </a:lnTo>
                    <a:lnTo>
                      <a:pt x="38" y="35"/>
                    </a:lnTo>
                    <a:lnTo>
                      <a:pt x="79" y="37"/>
                    </a:lnTo>
                    <a:lnTo>
                      <a:pt x="95" y="32"/>
                    </a:lnTo>
                    <a:lnTo>
                      <a:pt x="102" y="35"/>
                    </a:lnTo>
                    <a:lnTo>
                      <a:pt x="84" y="46"/>
                    </a:lnTo>
                    <a:lnTo>
                      <a:pt x="97" y="50"/>
                    </a:lnTo>
                    <a:lnTo>
                      <a:pt x="83" y="60"/>
                    </a:lnTo>
                    <a:lnTo>
                      <a:pt x="73" y="71"/>
                    </a:lnTo>
                    <a:lnTo>
                      <a:pt x="11" y="75"/>
                    </a:lnTo>
                    <a:lnTo>
                      <a:pt x="73" y="74"/>
                    </a:lnTo>
                    <a:lnTo>
                      <a:pt x="83" y="64"/>
                    </a:lnTo>
                    <a:lnTo>
                      <a:pt x="93" y="66"/>
                    </a:lnTo>
                    <a:lnTo>
                      <a:pt x="82" y="75"/>
                    </a:lnTo>
                    <a:lnTo>
                      <a:pt x="50" y="95"/>
                    </a:lnTo>
                    <a:lnTo>
                      <a:pt x="16" y="101"/>
                    </a:lnTo>
                    <a:lnTo>
                      <a:pt x="50" y="96"/>
                    </a:lnTo>
                    <a:lnTo>
                      <a:pt x="82" y="79"/>
                    </a:lnTo>
                    <a:lnTo>
                      <a:pt x="88" y="84"/>
                    </a:lnTo>
                    <a:lnTo>
                      <a:pt x="74" y="96"/>
                    </a:lnTo>
                    <a:lnTo>
                      <a:pt x="67" y="104"/>
                    </a:lnTo>
                    <a:lnTo>
                      <a:pt x="24" y="120"/>
                    </a:lnTo>
                    <a:lnTo>
                      <a:pt x="67" y="105"/>
                    </a:lnTo>
                    <a:lnTo>
                      <a:pt x="74" y="98"/>
                    </a:lnTo>
                    <a:lnTo>
                      <a:pt x="85" y="100"/>
                    </a:lnTo>
                    <a:lnTo>
                      <a:pt x="73" y="111"/>
                    </a:lnTo>
                    <a:lnTo>
                      <a:pt x="83" y="112"/>
                    </a:lnTo>
                    <a:lnTo>
                      <a:pt x="64" y="125"/>
                    </a:lnTo>
                    <a:lnTo>
                      <a:pt x="13" y="148"/>
                    </a:lnTo>
                    <a:lnTo>
                      <a:pt x="64" y="128"/>
                    </a:lnTo>
                    <a:lnTo>
                      <a:pt x="81" y="126"/>
                    </a:lnTo>
                    <a:lnTo>
                      <a:pt x="69" y="139"/>
                    </a:lnTo>
                    <a:lnTo>
                      <a:pt x="78" y="137"/>
                    </a:lnTo>
                    <a:lnTo>
                      <a:pt x="64" y="152"/>
                    </a:lnTo>
                    <a:lnTo>
                      <a:pt x="74" y="150"/>
                    </a:lnTo>
                    <a:lnTo>
                      <a:pt x="63" y="164"/>
                    </a:lnTo>
                    <a:lnTo>
                      <a:pt x="45" y="176"/>
                    </a:lnTo>
                    <a:lnTo>
                      <a:pt x="28" y="184"/>
                    </a:lnTo>
                    <a:lnTo>
                      <a:pt x="4" y="186"/>
                    </a:lnTo>
                    <a:lnTo>
                      <a:pt x="28" y="186"/>
                    </a:lnTo>
                    <a:lnTo>
                      <a:pt x="45" y="178"/>
                    </a:lnTo>
                    <a:lnTo>
                      <a:pt x="63" y="168"/>
                    </a:lnTo>
                    <a:lnTo>
                      <a:pt x="74" y="170"/>
                    </a:lnTo>
                    <a:lnTo>
                      <a:pt x="59" y="186"/>
                    </a:lnTo>
                    <a:lnTo>
                      <a:pt x="70" y="186"/>
                    </a:lnTo>
                    <a:lnTo>
                      <a:pt x="56" y="199"/>
                    </a:lnTo>
                    <a:lnTo>
                      <a:pt x="0" y="251"/>
                    </a:lnTo>
                    <a:lnTo>
                      <a:pt x="57" y="200"/>
                    </a:lnTo>
                    <a:lnTo>
                      <a:pt x="66" y="202"/>
                    </a:lnTo>
                    <a:lnTo>
                      <a:pt x="51" y="215"/>
                    </a:lnTo>
                    <a:lnTo>
                      <a:pt x="60" y="218"/>
                    </a:lnTo>
                    <a:lnTo>
                      <a:pt x="47" y="231"/>
                    </a:lnTo>
                    <a:lnTo>
                      <a:pt x="58" y="228"/>
                    </a:lnTo>
                    <a:lnTo>
                      <a:pt x="24" y="270"/>
                    </a:lnTo>
                    <a:lnTo>
                      <a:pt x="59" y="231"/>
                    </a:lnTo>
                    <a:lnTo>
                      <a:pt x="45" y="243"/>
                    </a:lnTo>
                    <a:lnTo>
                      <a:pt x="55" y="243"/>
                    </a:lnTo>
                    <a:lnTo>
                      <a:pt x="45" y="257"/>
                    </a:lnTo>
                    <a:lnTo>
                      <a:pt x="53" y="254"/>
                    </a:lnTo>
                    <a:lnTo>
                      <a:pt x="42" y="270"/>
                    </a:lnTo>
                    <a:lnTo>
                      <a:pt x="53" y="259"/>
                    </a:lnTo>
                    <a:lnTo>
                      <a:pt x="46" y="278"/>
                    </a:lnTo>
                    <a:lnTo>
                      <a:pt x="38" y="328"/>
                    </a:lnTo>
                    <a:lnTo>
                      <a:pt x="42" y="348"/>
                    </a:lnTo>
                    <a:lnTo>
                      <a:pt x="39" y="328"/>
                    </a:lnTo>
                    <a:lnTo>
                      <a:pt x="47" y="279"/>
                    </a:lnTo>
                    <a:lnTo>
                      <a:pt x="56" y="273"/>
                    </a:lnTo>
                    <a:lnTo>
                      <a:pt x="58" y="287"/>
                    </a:lnTo>
                    <a:lnTo>
                      <a:pt x="64" y="270"/>
                    </a:lnTo>
                    <a:lnTo>
                      <a:pt x="71" y="276"/>
                    </a:lnTo>
                    <a:lnTo>
                      <a:pt x="95" y="347"/>
                    </a:lnTo>
                    <a:lnTo>
                      <a:pt x="73" y="270"/>
                    </a:lnTo>
                    <a:lnTo>
                      <a:pt x="73" y="254"/>
                    </a:lnTo>
                    <a:lnTo>
                      <a:pt x="82" y="264"/>
                    </a:lnTo>
                    <a:lnTo>
                      <a:pt x="82" y="315"/>
                    </a:lnTo>
                    <a:lnTo>
                      <a:pt x="82" y="259"/>
                    </a:lnTo>
                    <a:lnTo>
                      <a:pt x="77" y="236"/>
                    </a:lnTo>
                    <a:lnTo>
                      <a:pt x="86" y="248"/>
                    </a:lnTo>
                    <a:lnTo>
                      <a:pt x="102" y="287"/>
                    </a:lnTo>
                    <a:lnTo>
                      <a:pt x="164" y="347"/>
                    </a:lnTo>
                    <a:lnTo>
                      <a:pt x="103" y="285"/>
                    </a:lnTo>
                    <a:lnTo>
                      <a:pt x="86" y="245"/>
                    </a:lnTo>
                    <a:lnTo>
                      <a:pt x="84" y="220"/>
                    </a:lnTo>
                    <a:lnTo>
                      <a:pt x="93" y="232"/>
                    </a:lnTo>
                    <a:lnTo>
                      <a:pt x="88" y="204"/>
                    </a:lnTo>
                    <a:lnTo>
                      <a:pt x="95" y="215"/>
                    </a:lnTo>
                    <a:lnTo>
                      <a:pt x="103" y="241"/>
                    </a:lnTo>
                    <a:lnTo>
                      <a:pt x="140" y="329"/>
                    </a:lnTo>
                    <a:lnTo>
                      <a:pt x="104" y="240"/>
                    </a:lnTo>
                    <a:lnTo>
                      <a:pt x="95" y="215"/>
                    </a:lnTo>
                    <a:lnTo>
                      <a:pt x="93" y="184"/>
                    </a:lnTo>
                    <a:lnTo>
                      <a:pt x="99" y="193"/>
                    </a:lnTo>
                    <a:lnTo>
                      <a:pt x="98" y="172"/>
                    </a:lnTo>
                    <a:lnTo>
                      <a:pt x="104" y="178"/>
                    </a:lnTo>
                    <a:lnTo>
                      <a:pt x="146" y="301"/>
                    </a:lnTo>
                    <a:lnTo>
                      <a:pt x="107" y="175"/>
                    </a:lnTo>
                    <a:lnTo>
                      <a:pt x="104" y="150"/>
                    </a:lnTo>
                    <a:lnTo>
                      <a:pt x="112" y="157"/>
                    </a:lnTo>
                    <a:lnTo>
                      <a:pt x="125" y="251"/>
                    </a:lnTo>
                    <a:lnTo>
                      <a:pt x="114" y="153"/>
                    </a:lnTo>
                    <a:lnTo>
                      <a:pt x="106" y="134"/>
                    </a:lnTo>
                    <a:lnTo>
                      <a:pt x="106" y="127"/>
                    </a:lnTo>
                    <a:lnTo>
                      <a:pt x="112" y="140"/>
                    </a:lnTo>
                    <a:lnTo>
                      <a:pt x="109" y="114"/>
                    </a:lnTo>
                    <a:lnTo>
                      <a:pt x="111" y="106"/>
                    </a:lnTo>
                    <a:lnTo>
                      <a:pt x="115" y="121"/>
                    </a:lnTo>
                    <a:lnTo>
                      <a:pt x="115" y="96"/>
                    </a:lnTo>
                    <a:lnTo>
                      <a:pt x="122" y="101"/>
                    </a:lnTo>
                    <a:lnTo>
                      <a:pt x="135" y="139"/>
                    </a:lnTo>
                    <a:lnTo>
                      <a:pt x="175" y="192"/>
                    </a:lnTo>
                    <a:lnTo>
                      <a:pt x="188" y="228"/>
                    </a:lnTo>
                    <a:lnTo>
                      <a:pt x="175" y="189"/>
                    </a:lnTo>
                    <a:lnTo>
                      <a:pt x="136" y="137"/>
                    </a:lnTo>
                    <a:lnTo>
                      <a:pt x="123" y="99"/>
                    </a:lnTo>
                    <a:lnTo>
                      <a:pt x="120" y="75"/>
                    </a:lnTo>
                    <a:lnTo>
                      <a:pt x="128" y="84"/>
                    </a:lnTo>
                    <a:lnTo>
                      <a:pt x="125" y="61"/>
                    </a:lnTo>
                    <a:lnTo>
                      <a:pt x="132" y="75"/>
                    </a:lnTo>
                    <a:lnTo>
                      <a:pt x="138" y="93"/>
                    </a:lnTo>
                    <a:lnTo>
                      <a:pt x="206" y="146"/>
                    </a:lnTo>
                    <a:lnTo>
                      <a:pt x="140" y="93"/>
                    </a:lnTo>
                    <a:lnTo>
                      <a:pt x="133" y="75"/>
                    </a:lnTo>
                    <a:lnTo>
                      <a:pt x="134" y="44"/>
                    </a:lnTo>
                    <a:lnTo>
                      <a:pt x="138" y="52"/>
                    </a:lnTo>
                    <a:lnTo>
                      <a:pt x="146" y="75"/>
                    </a:lnTo>
                    <a:lnTo>
                      <a:pt x="191" y="129"/>
                    </a:lnTo>
                    <a:lnTo>
                      <a:pt x="146" y="73"/>
                    </a:lnTo>
                    <a:lnTo>
                      <a:pt x="140" y="50"/>
                    </a:lnTo>
                    <a:lnTo>
                      <a:pt x="137" y="28"/>
                    </a:lnTo>
                    <a:lnTo>
                      <a:pt x="148" y="40"/>
                    </a:lnTo>
                    <a:lnTo>
                      <a:pt x="145" y="27"/>
                    </a:lnTo>
                    <a:lnTo>
                      <a:pt x="142" y="19"/>
                    </a:lnTo>
                    <a:lnTo>
                      <a:pt x="140" y="13"/>
                    </a:lnTo>
                    <a:lnTo>
                      <a:pt x="134" y="10"/>
                    </a:lnTo>
                    <a:lnTo>
                      <a:pt x="140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5" name="Freeform 101"/>
              <p:cNvSpPr>
                <a:spLocks/>
              </p:cNvSpPr>
              <p:nvPr/>
            </p:nvSpPr>
            <p:spPr bwMode="ltGray">
              <a:xfrm>
                <a:off x="4679" y="3766"/>
                <a:ext cx="99" cy="243"/>
              </a:xfrm>
              <a:custGeom>
                <a:avLst/>
                <a:gdLst>
                  <a:gd name="T0" fmla="*/ 96 w 99"/>
                  <a:gd name="T1" fmla="*/ 25 h 243"/>
                  <a:gd name="T2" fmla="*/ 61 w 99"/>
                  <a:gd name="T3" fmla="*/ 0 h 243"/>
                  <a:gd name="T4" fmla="*/ 51 w 99"/>
                  <a:gd name="T5" fmla="*/ 0 h 243"/>
                  <a:gd name="T6" fmla="*/ 42 w 99"/>
                  <a:gd name="T7" fmla="*/ 3 h 243"/>
                  <a:gd name="T8" fmla="*/ 34 w 99"/>
                  <a:gd name="T9" fmla="*/ 13 h 243"/>
                  <a:gd name="T10" fmla="*/ 16 w 99"/>
                  <a:gd name="T11" fmla="*/ 45 h 243"/>
                  <a:gd name="T12" fmla="*/ 10 w 99"/>
                  <a:gd name="T13" fmla="*/ 58 h 243"/>
                  <a:gd name="T14" fmla="*/ 5 w 99"/>
                  <a:gd name="T15" fmla="*/ 71 h 243"/>
                  <a:gd name="T16" fmla="*/ 1 w 99"/>
                  <a:gd name="T17" fmla="*/ 113 h 243"/>
                  <a:gd name="T18" fmla="*/ 0 w 99"/>
                  <a:gd name="T19" fmla="*/ 126 h 243"/>
                  <a:gd name="T20" fmla="*/ 1 w 99"/>
                  <a:gd name="T21" fmla="*/ 142 h 243"/>
                  <a:gd name="T22" fmla="*/ 4 w 99"/>
                  <a:gd name="T23" fmla="*/ 158 h 243"/>
                  <a:gd name="T24" fmla="*/ 11 w 99"/>
                  <a:gd name="T25" fmla="*/ 185 h 243"/>
                  <a:gd name="T26" fmla="*/ 18 w 99"/>
                  <a:gd name="T27" fmla="*/ 201 h 243"/>
                  <a:gd name="T28" fmla="*/ 27 w 99"/>
                  <a:gd name="T29" fmla="*/ 219 h 243"/>
                  <a:gd name="T30" fmla="*/ 45 w 99"/>
                  <a:gd name="T31" fmla="*/ 242 h 243"/>
                  <a:gd name="T32" fmla="*/ 36 w 99"/>
                  <a:gd name="T33" fmla="*/ 213 h 243"/>
                  <a:gd name="T34" fmla="*/ 28 w 99"/>
                  <a:gd name="T35" fmla="*/ 187 h 243"/>
                  <a:gd name="T36" fmla="*/ 23 w 99"/>
                  <a:gd name="T37" fmla="*/ 164 h 243"/>
                  <a:gd name="T38" fmla="*/ 25 w 99"/>
                  <a:gd name="T39" fmla="*/ 142 h 243"/>
                  <a:gd name="T40" fmla="*/ 27 w 99"/>
                  <a:gd name="T41" fmla="*/ 126 h 243"/>
                  <a:gd name="T42" fmla="*/ 23 w 99"/>
                  <a:gd name="T43" fmla="*/ 107 h 243"/>
                  <a:gd name="T44" fmla="*/ 22 w 99"/>
                  <a:gd name="T45" fmla="*/ 90 h 243"/>
                  <a:gd name="T46" fmla="*/ 29 w 99"/>
                  <a:gd name="T47" fmla="*/ 58 h 243"/>
                  <a:gd name="T48" fmla="*/ 31 w 99"/>
                  <a:gd name="T49" fmla="*/ 42 h 243"/>
                  <a:gd name="T50" fmla="*/ 37 w 99"/>
                  <a:gd name="T51" fmla="*/ 28 h 243"/>
                  <a:gd name="T52" fmla="*/ 51 w 99"/>
                  <a:gd name="T53" fmla="*/ 10 h 243"/>
                  <a:gd name="T54" fmla="*/ 65 w 99"/>
                  <a:gd name="T55" fmla="*/ 10 h 243"/>
                  <a:gd name="T56" fmla="*/ 98 w 99"/>
                  <a:gd name="T57" fmla="*/ 33 h 243"/>
                  <a:gd name="T58" fmla="*/ 96 w 99"/>
                  <a:gd name="T59" fmla="*/ 25 h 2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99" h="243">
                    <a:moveTo>
                      <a:pt x="96" y="25"/>
                    </a:moveTo>
                    <a:lnTo>
                      <a:pt x="61" y="0"/>
                    </a:lnTo>
                    <a:lnTo>
                      <a:pt x="51" y="0"/>
                    </a:lnTo>
                    <a:lnTo>
                      <a:pt x="42" y="3"/>
                    </a:lnTo>
                    <a:lnTo>
                      <a:pt x="34" y="13"/>
                    </a:lnTo>
                    <a:lnTo>
                      <a:pt x="16" y="45"/>
                    </a:lnTo>
                    <a:lnTo>
                      <a:pt x="10" y="58"/>
                    </a:lnTo>
                    <a:lnTo>
                      <a:pt x="5" y="71"/>
                    </a:lnTo>
                    <a:lnTo>
                      <a:pt x="1" y="113"/>
                    </a:lnTo>
                    <a:lnTo>
                      <a:pt x="0" y="126"/>
                    </a:lnTo>
                    <a:lnTo>
                      <a:pt x="1" y="142"/>
                    </a:lnTo>
                    <a:lnTo>
                      <a:pt x="4" y="158"/>
                    </a:lnTo>
                    <a:lnTo>
                      <a:pt x="11" y="185"/>
                    </a:lnTo>
                    <a:lnTo>
                      <a:pt x="18" y="201"/>
                    </a:lnTo>
                    <a:lnTo>
                      <a:pt x="27" y="219"/>
                    </a:lnTo>
                    <a:lnTo>
                      <a:pt x="45" y="242"/>
                    </a:lnTo>
                    <a:lnTo>
                      <a:pt x="36" y="213"/>
                    </a:lnTo>
                    <a:lnTo>
                      <a:pt x="28" y="187"/>
                    </a:lnTo>
                    <a:lnTo>
                      <a:pt x="23" y="164"/>
                    </a:lnTo>
                    <a:lnTo>
                      <a:pt x="25" y="142"/>
                    </a:lnTo>
                    <a:lnTo>
                      <a:pt x="27" y="126"/>
                    </a:lnTo>
                    <a:lnTo>
                      <a:pt x="23" y="107"/>
                    </a:lnTo>
                    <a:lnTo>
                      <a:pt x="22" y="90"/>
                    </a:lnTo>
                    <a:lnTo>
                      <a:pt x="29" y="58"/>
                    </a:lnTo>
                    <a:lnTo>
                      <a:pt x="31" y="42"/>
                    </a:lnTo>
                    <a:lnTo>
                      <a:pt x="37" y="28"/>
                    </a:lnTo>
                    <a:lnTo>
                      <a:pt x="51" y="10"/>
                    </a:lnTo>
                    <a:lnTo>
                      <a:pt x="65" y="10"/>
                    </a:lnTo>
                    <a:lnTo>
                      <a:pt x="98" y="33"/>
                    </a:lnTo>
                    <a:lnTo>
                      <a:pt x="96" y="25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6" name="Freeform 102"/>
              <p:cNvSpPr>
                <a:spLocks/>
              </p:cNvSpPr>
              <p:nvPr/>
            </p:nvSpPr>
            <p:spPr bwMode="ltGray">
              <a:xfrm>
                <a:off x="4901" y="3651"/>
                <a:ext cx="181" cy="262"/>
              </a:xfrm>
              <a:custGeom>
                <a:avLst/>
                <a:gdLst>
                  <a:gd name="T0" fmla="*/ 126 w 181"/>
                  <a:gd name="T1" fmla="*/ 261 h 262"/>
                  <a:gd name="T2" fmla="*/ 140 w 181"/>
                  <a:gd name="T3" fmla="*/ 216 h 262"/>
                  <a:gd name="T4" fmla="*/ 145 w 181"/>
                  <a:gd name="T5" fmla="*/ 197 h 262"/>
                  <a:gd name="T6" fmla="*/ 157 w 181"/>
                  <a:gd name="T7" fmla="*/ 173 h 262"/>
                  <a:gd name="T8" fmla="*/ 170 w 181"/>
                  <a:gd name="T9" fmla="*/ 151 h 262"/>
                  <a:gd name="T10" fmla="*/ 178 w 181"/>
                  <a:gd name="T11" fmla="*/ 137 h 262"/>
                  <a:gd name="T12" fmla="*/ 180 w 181"/>
                  <a:gd name="T13" fmla="*/ 124 h 262"/>
                  <a:gd name="T14" fmla="*/ 175 w 181"/>
                  <a:gd name="T15" fmla="*/ 104 h 262"/>
                  <a:gd name="T16" fmla="*/ 174 w 181"/>
                  <a:gd name="T17" fmla="*/ 85 h 262"/>
                  <a:gd name="T18" fmla="*/ 154 w 181"/>
                  <a:gd name="T19" fmla="*/ 35 h 262"/>
                  <a:gd name="T20" fmla="*/ 145 w 181"/>
                  <a:gd name="T21" fmla="*/ 23 h 262"/>
                  <a:gd name="T22" fmla="*/ 129 w 181"/>
                  <a:gd name="T23" fmla="*/ 10 h 262"/>
                  <a:gd name="T24" fmla="*/ 114 w 181"/>
                  <a:gd name="T25" fmla="*/ 2 h 262"/>
                  <a:gd name="T26" fmla="*/ 96 w 181"/>
                  <a:gd name="T27" fmla="*/ 0 h 262"/>
                  <a:gd name="T28" fmla="*/ 81 w 181"/>
                  <a:gd name="T29" fmla="*/ 5 h 262"/>
                  <a:gd name="T30" fmla="*/ 64 w 181"/>
                  <a:gd name="T31" fmla="*/ 10 h 262"/>
                  <a:gd name="T32" fmla="*/ 45 w 181"/>
                  <a:gd name="T33" fmla="*/ 26 h 262"/>
                  <a:gd name="T34" fmla="*/ 38 w 181"/>
                  <a:gd name="T35" fmla="*/ 37 h 262"/>
                  <a:gd name="T36" fmla="*/ 27 w 181"/>
                  <a:gd name="T37" fmla="*/ 52 h 262"/>
                  <a:gd name="T38" fmla="*/ 18 w 181"/>
                  <a:gd name="T39" fmla="*/ 66 h 262"/>
                  <a:gd name="T40" fmla="*/ 1 w 181"/>
                  <a:gd name="T41" fmla="*/ 135 h 262"/>
                  <a:gd name="T42" fmla="*/ 0 w 181"/>
                  <a:gd name="T43" fmla="*/ 148 h 262"/>
                  <a:gd name="T44" fmla="*/ 4 w 181"/>
                  <a:gd name="T45" fmla="*/ 170 h 262"/>
                  <a:gd name="T46" fmla="*/ 13 w 181"/>
                  <a:gd name="T47" fmla="*/ 235 h 262"/>
                  <a:gd name="T48" fmla="*/ 12 w 181"/>
                  <a:gd name="T49" fmla="*/ 171 h 262"/>
                  <a:gd name="T50" fmla="*/ 18 w 181"/>
                  <a:gd name="T51" fmla="*/ 144 h 262"/>
                  <a:gd name="T52" fmla="*/ 21 w 181"/>
                  <a:gd name="T53" fmla="*/ 127 h 262"/>
                  <a:gd name="T54" fmla="*/ 29 w 181"/>
                  <a:gd name="T55" fmla="*/ 104 h 262"/>
                  <a:gd name="T56" fmla="*/ 35 w 181"/>
                  <a:gd name="T57" fmla="*/ 82 h 262"/>
                  <a:gd name="T58" fmla="*/ 47 w 181"/>
                  <a:gd name="T59" fmla="*/ 59 h 262"/>
                  <a:gd name="T60" fmla="*/ 60 w 181"/>
                  <a:gd name="T61" fmla="*/ 39 h 262"/>
                  <a:gd name="T62" fmla="*/ 70 w 181"/>
                  <a:gd name="T63" fmla="*/ 21 h 262"/>
                  <a:gd name="T64" fmla="*/ 81 w 181"/>
                  <a:gd name="T65" fmla="*/ 10 h 262"/>
                  <a:gd name="T66" fmla="*/ 95 w 181"/>
                  <a:gd name="T67" fmla="*/ 6 h 262"/>
                  <a:gd name="T68" fmla="*/ 107 w 181"/>
                  <a:gd name="T69" fmla="*/ 10 h 262"/>
                  <a:gd name="T70" fmla="*/ 115 w 181"/>
                  <a:gd name="T71" fmla="*/ 19 h 262"/>
                  <a:gd name="T72" fmla="*/ 121 w 181"/>
                  <a:gd name="T73" fmla="*/ 37 h 262"/>
                  <a:gd name="T74" fmla="*/ 121 w 181"/>
                  <a:gd name="T75" fmla="*/ 50 h 262"/>
                  <a:gd name="T76" fmla="*/ 125 w 181"/>
                  <a:gd name="T77" fmla="*/ 74 h 262"/>
                  <a:gd name="T78" fmla="*/ 130 w 181"/>
                  <a:gd name="T79" fmla="*/ 89 h 262"/>
                  <a:gd name="T80" fmla="*/ 143 w 181"/>
                  <a:gd name="T81" fmla="*/ 112 h 262"/>
                  <a:gd name="T82" fmla="*/ 145 w 181"/>
                  <a:gd name="T83" fmla="*/ 124 h 262"/>
                  <a:gd name="T84" fmla="*/ 147 w 181"/>
                  <a:gd name="T85" fmla="*/ 136 h 262"/>
                  <a:gd name="T86" fmla="*/ 147 w 181"/>
                  <a:gd name="T87" fmla="*/ 153 h 262"/>
                  <a:gd name="T88" fmla="*/ 125 w 181"/>
                  <a:gd name="T89" fmla="*/ 212 h 262"/>
                  <a:gd name="T90" fmla="*/ 126 w 181"/>
                  <a:gd name="T91" fmla="*/ 261 h 2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181" h="262">
                    <a:moveTo>
                      <a:pt x="126" y="261"/>
                    </a:moveTo>
                    <a:lnTo>
                      <a:pt x="140" y="216"/>
                    </a:lnTo>
                    <a:lnTo>
                      <a:pt x="145" y="197"/>
                    </a:lnTo>
                    <a:lnTo>
                      <a:pt x="157" y="173"/>
                    </a:lnTo>
                    <a:lnTo>
                      <a:pt x="170" y="151"/>
                    </a:lnTo>
                    <a:lnTo>
                      <a:pt x="178" y="137"/>
                    </a:lnTo>
                    <a:lnTo>
                      <a:pt x="180" y="124"/>
                    </a:lnTo>
                    <a:lnTo>
                      <a:pt x="175" y="104"/>
                    </a:lnTo>
                    <a:lnTo>
                      <a:pt x="174" y="85"/>
                    </a:lnTo>
                    <a:lnTo>
                      <a:pt x="154" y="35"/>
                    </a:lnTo>
                    <a:lnTo>
                      <a:pt x="145" y="23"/>
                    </a:lnTo>
                    <a:lnTo>
                      <a:pt x="129" y="10"/>
                    </a:lnTo>
                    <a:lnTo>
                      <a:pt x="114" y="2"/>
                    </a:lnTo>
                    <a:lnTo>
                      <a:pt x="96" y="0"/>
                    </a:lnTo>
                    <a:lnTo>
                      <a:pt x="81" y="5"/>
                    </a:lnTo>
                    <a:lnTo>
                      <a:pt x="64" y="10"/>
                    </a:lnTo>
                    <a:lnTo>
                      <a:pt x="45" y="26"/>
                    </a:lnTo>
                    <a:lnTo>
                      <a:pt x="38" y="37"/>
                    </a:lnTo>
                    <a:lnTo>
                      <a:pt x="27" y="52"/>
                    </a:lnTo>
                    <a:lnTo>
                      <a:pt x="18" y="66"/>
                    </a:lnTo>
                    <a:lnTo>
                      <a:pt x="1" y="135"/>
                    </a:lnTo>
                    <a:lnTo>
                      <a:pt x="0" y="148"/>
                    </a:lnTo>
                    <a:lnTo>
                      <a:pt x="4" y="170"/>
                    </a:lnTo>
                    <a:lnTo>
                      <a:pt x="13" y="235"/>
                    </a:lnTo>
                    <a:lnTo>
                      <a:pt x="12" y="171"/>
                    </a:lnTo>
                    <a:lnTo>
                      <a:pt x="18" y="144"/>
                    </a:lnTo>
                    <a:lnTo>
                      <a:pt x="21" y="127"/>
                    </a:lnTo>
                    <a:lnTo>
                      <a:pt x="29" y="104"/>
                    </a:lnTo>
                    <a:lnTo>
                      <a:pt x="35" y="82"/>
                    </a:lnTo>
                    <a:lnTo>
                      <a:pt x="47" y="59"/>
                    </a:lnTo>
                    <a:lnTo>
                      <a:pt x="60" y="39"/>
                    </a:lnTo>
                    <a:lnTo>
                      <a:pt x="70" y="21"/>
                    </a:lnTo>
                    <a:lnTo>
                      <a:pt x="81" y="10"/>
                    </a:lnTo>
                    <a:lnTo>
                      <a:pt x="95" y="6"/>
                    </a:lnTo>
                    <a:lnTo>
                      <a:pt x="107" y="10"/>
                    </a:lnTo>
                    <a:lnTo>
                      <a:pt x="115" y="19"/>
                    </a:lnTo>
                    <a:lnTo>
                      <a:pt x="121" y="37"/>
                    </a:lnTo>
                    <a:lnTo>
                      <a:pt x="121" y="50"/>
                    </a:lnTo>
                    <a:lnTo>
                      <a:pt x="125" y="74"/>
                    </a:lnTo>
                    <a:lnTo>
                      <a:pt x="130" y="89"/>
                    </a:lnTo>
                    <a:lnTo>
                      <a:pt x="143" y="112"/>
                    </a:lnTo>
                    <a:lnTo>
                      <a:pt x="145" y="124"/>
                    </a:lnTo>
                    <a:lnTo>
                      <a:pt x="147" y="136"/>
                    </a:lnTo>
                    <a:lnTo>
                      <a:pt x="147" y="153"/>
                    </a:lnTo>
                    <a:lnTo>
                      <a:pt x="125" y="212"/>
                    </a:lnTo>
                    <a:lnTo>
                      <a:pt x="126" y="261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7" name="Freeform 103"/>
              <p:cNvSpPr>
                <a:spLocks/>
              </p:cNvSpPr>
              <p:nvPr/>
            </p:nvSpPr>
            <p:spPr bwMode="ltGray">
              <a:xfrm>
                <a:off x="4732" y="3948"/>
                <a:ext cx="149" cy="237"/>
              </a:xfrm>
              <a:custGeom>
                <a:avLst/>
                <a:gdLst>
                  <a:gd name="T0" fmla="*/ 144 w 149"/>
                  <a:gd name="T1" fmla="*/ 37 h 237"/>
                  <a:gd name="T2" fmla="*/ 114 w 149"/>
                  <a:gd name="T3" fmla="*/ 0 h 237"/>
                  <a:gd name="T4" fmla="*/ 94 w 149"/>
                  <a:gd name="T5" fmla="*/ 0 h 237"/>
                  <a:gd name="T6" fmla="*/ 77 w 149"/>
                  <a:gd name="T7" fmla="*/ 3 h 237"/>
                  <a:gd name="T8" fmla="*/ 63 w 149"/>
                  <a:gd name="T9" fmla="*/ 13 h 237"/>
                  <a:gd name="T10" fmla="*/ 30 w 149"/>
                  <a:gd name="T11" fmla="*/ 43 h 237"/>
                  <a:gd name="T12" fmla="*/ 19 w 149"/>
                  <a:gd name="T13" fmla="*/ 57 h 237"/>
                  <a:gd name="T14" fmla="*/ 10 w 149"/>
                  <a:gd name="T15" fmla="*/ 70 h 237"/>
                  <a:gd name="T16" fmla="*/ 3 w 149"/>
                  <a:gd name="T17" fmla="*/ 111 h 237"/>
                  <a:gd name="T18" fmla="*/ 0 w 149"/>
                  <a:gd name="T19" fmla="*/ 122 h 237"/>
                  <a:gd name="T20" fmla="*/ 3 w 149"/>
                  <a:gd name="T21" fmla="*/ 138 h 237"/>
                  <a:gd name="T22" fmla="*/ 8 w 149"/>
                  <a:gd name="T23" fmla="*/ 154 h 237"/>
                  <a:gd name="T24" fmla="*/ 22 w 149"/>
                  <a:gd name="T25" fmla="*/ 180 h 237"/>
                  <a:gd name="T26" fmla="*/ 33 w 149"/>
                  <a:gd name="T27" fmla="*/ 196 h 237"/>
                  <a:gd name="T28" fmla="*/ 49 w 149"/>
                  <a:gd name="T29" fmla="*/ 214 h 237"/>
                  <a:gd name="T30" fmla="*/ 83 w 149"/>
                  <a:gd name="T31" fmla="*/ 236 h 237"/>
                  <a:gd name="T32" fmla="*/ 66 w 149"/>
                  <a:gd name="T33" fmla="*/ 208 h 237"/>
                  <a:gd name="T34" fmla="*/ 52 w 149"/>
                  <a:gd name="T35" fmla="*/ 183 h 237"/>
                  <a:gd name="T36" fmla="*/ 43 w 149"/>
                  <a:gd name="T37" fmla="*/ 160 h 237"/>
                  <a:gd name="T38" fmla="*/ 47 w 149"/>
                  <a:gd name="T39" fmla="*/ 138 h 237"/>
                  <a:gd name="T40" fmla="*/ 49 w 149"/>
                  <a:gd name="T41" fmla="*/ 122 h 237"/>
                  <a:gd name="T42" fmla="*/ 43 w 149"/>
                  <a:gd name="T43" fmla="*/ 104 h 237"/>
                  <a:gd name="T44" fmla="*/ 41 w 149"/>
                  <a:gd name="T45" fmla="*/ 87 h 237"/>
                  <a:gd name="T46" fmla="*/ 55 w 149"/>
                  <a:gd name="T47" fmla="*/ 57 h 237"/>
                  <a:gd name="T48" fmla="*/ 57 w 149"/>
                  <a:gd name="T49" fmla="*/ 40 h 237"/>
                  <a:gd name="T50" fmla="*/ 69 w 149"/>
                  <a:gd name="T51" fmla="*/ 27 h 237"/>
                  <a:gd name="T52" fmla="*/ 94 w 149"/>
                  <a:gd name="T53" fmla="*/ 9 h 237"/>
                  <a:gd name="T54" fmla="*/ 105 w 149"/>
                  <a:gd name="T55" fmla="*/ 23 h 237"/>
                  <a:gd name="T56" fmla="*/ 148 w 149"/>
                  <a:gd name="T57" fmla="*/ 45 h 237"/>
                  <a:gd name="T58" fmla="*/ 144 w 149"/>
                  <a:gd name="T59" fmla="*/ 37 h 2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49" h="237">
                    <a:moveTo>
                      <a:pt x="144" y="37"/>
                    </a:moveTo>
                    <a:lnTo>
                      <a:pt x="114" y="0"/>
                    </a:lnTo>
                    <a:lnTo>
                      <a:pt x="94" y="0"/>
                    </a:lnTo>
                    <a:lnTo>
                      <a:pt x="77" y="3"/>
                    </a:lnTo>
                    <a:lnTo>
                      <a:pt x="63" y="13"/>
                    </a:lnTo>
                    <a:lnTo>
                      <a:pt x="30" y="43"/>
                    </a:lnTo>
                    <a:lnTo>
                      <a:pt x="19" y="57"/>
                    </a:lnTo>
                    <a:lnTo>
                      <a:pt x="10" y="70"/>
                    </a:lnTo>
                    <a:lnTo>
                      <a:pt x="3" y="111"/>
                    </a:lnTo>
                    <a:lnTo>
                      <a:pt x="0" y="122"/>
                    </a:lnTo>
                    <a:lnTo>
                      <a:pt x="3" y="138"/>
                    </a:lnTo>
                    <a:lnTo>
                      <a:pt x="8" y="154"/>
                    </a:lnTo>
                    <a:lnTo>
                      <a:pt x="22" y="180"/>
                    </a:lnTo>
                    <a:lnTo>
                      <a:pt x="33" y="196"/>
                    </a:lnTo>
                    <a:lnTo>
                      <a:pt x="49" y="214"/>
                    </a:lnTo>
                    <a:lnTo>
                      <a:pt x="83" y="236"/>
                    </a:lnTo>
                    <a:lnTo>
                      <a:pt x="66" y="208"/>
                    </a:lnTo>
                    <a:lnTo>
                      <a:pt x="52" y="183"/>
                    </a:lnTo>
                    <a:lnTo>
                      <a:pt x="43" y="160"/>
                    </a:lnTo>
                    <a:lnTo>
                      <a:pt x="47" y="138"/>
                    </a:lnTo>
                    <a:lnTo>
                      <a:pt x="49" y="122"/>
                    </a:lnTo>
                    <a:lnTo>
                      <a:pt x="43" y="104"/>
                    </a:lnTo>
                    <a:lnTo>
                      <a:pt x="41" y="87"/>
                    </a:lnTo>
                    <a:lnTo>
                      <a:pt x="55" y="57"/>
                    </a:lnTo>
                    <a:lnTo>
                      <a:pt x="57" y="40"/>
                    </a:lnTo>
                    <a:lnTo>
                      <a:pt x="69" y="27"/>
                    </a:lnTo>
                    <a:lnTo>
                      <a:pt x="94" y="9"/>
                    </a:lnTo>
                    <a:lnTo>
                      <a:pt x="105" y="23"/>
                    </a:lnTo>
                    <a:lnTo>
                      <a:pt x="148" y="45"/>
                    </a:lnTo>
                    <a:lnTo>
                      <a:pt x="144" y="37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8" name="Freeform 104"/>
              <p:cNvSpPr>
                <a:spLocks/>
              </p:cNvSpPr>
              <p:nvPr/>
            </p:nvSpPr>
            <p:spPr bwMode="ltGray">
              <a:xfrm>
                <a:off x="4907" y="4027"/>
                <a:ext cx="152" cy="161"/>
              </a:xfrm>
              <a:custGeom>
                <a:avLst/>
                <a:gdLst>
                  <a:gd name="T0" fmla="*/ 3 w 152"/>
                  <a:gd name="T1" fmla="*/ 25 h 161"/>
                  <a:gd name="T2" fmla="*/ 34 w 152"/>
                  <a:gd name="T3" fmla="*/ 0 h 161"/>
                  <a:gd name="T4" fmla="*/ 54 w 152"/>
                  <a:gd name="T5" fmla="*/ 0 h 161"/>
                  <a:gd name="T6" fmla="*/ 72 w 152"/>
                  <a:gd name="T7" fmla="*/ 2 h 161"/>
                  <a:gd name="T8" fmla="*/ 85 w 152"/>
                  <a:gd name="T9" fmla="*/ 9 h 161"/>
                  <a:gd name="T10" fmla="*/ 120 w 152"/>
                  <a:gd name="T11" fmla="*/ 29 h 161"/>
                  <a:gd name="T12" fmla="*/ 131 w 152"/>
                  <a:gd name="T13" fmla="*/ 38 h 161"/>
                  <a:gd name="T14" fmla="*/ 139 w 152"/>
                  <a:gd name="T15" fmla="*/ 47 h 161"/>
                  <a:gd name="T16" fmla="*/ 147 w 152"/>
                  <a:gd name="T17" fmla="*/ 75 h 161"/>
                  <a:gd name="T18" fmla="*/ 151 w 152"/>
                  <a:gd name="T19" fmla="*/ 83 h 161"/>
                  <a:gd name="T20" fmla="*/ 147 w 152"/>
                  <a:gd name="T21" fmla="*/ 94 h 161"/>
                  <a:gd name="T22" fmla="*/ 142 w 152"/>
                  <a:gd name="T23" fmla="*/ 104 h 161"/>
                  <a:gd name="T24" fmla="*/ 128 w 152"/>
                  <a:gd name="T25" fmla="*/ 122 h 161"/>
                  <a:gd name="T26" fmla="*/ 116 w 152"/>
                  <a:gd name="T27" fmla="*/ 133 h 161"/>
                  <a:gd name="T28" fmla="*/ 100 w 152"/>
                  <a:gd name="T29" fmla="*/ 145 h 161"/>
                  <a:gd name="T30" fmla="*/ 65 w 152"/>
                  <a:gd name="T31" fmla="*/ 160 h 161"/>
                  <a:gd name="T32" fmla="*/ 82 w 152"/>
                  <a:gd name="T33" fmla="*/ 141 h 161"/>
                  <a:gd name="T34" fmla="*/ 97 w 152"/>
                  <a:gd name="T35" fmla="*/ 124 h 161"/>
                  <a:gd name="T36" fmla="*/ 106 w 152"/>
                  <a:gd name="T37" fmla="*/ 108 h 161"/>
                  <a:gd name="T38" fmla="*/ 102 w 152"/>
                  <a:gd name="T39" fmla="*/ 94 h 161"/>
                  <a:gd name="T40" fmla="*/ 100 w 152"/>
                  <a:gd name="T41" fmla="*/ 83 h 161"/>
                  <a:gd name="T42" fmla="*/ 106 w 152"/>
                  <a:gd name="T43" fmla="*/ 70 h 161"/>
                  <a:gd name="T44" fmla="*/ 108 w 152"/>
                  <a:gd name="T45" fmla="*/ 59 h 161"/>
                  <a:gd name="T46" fmla="*/ 94 w 152"/>
                  <a:gd name="T47" fmla="*/ 38 h 161"/>
                  <a:gd name="T48" fmla="*/ 91 w 152"/>
                  <a:gd name="T49" fmla="*/ 27 h 161"/>
                  <a:gd name="T50" fmla="*/ 79 w 152"/>
                  <a:gd name="T51" fmla="*/ 18 h 161"/>
                  <a:gd name="T52" fmla="*/ 54 w 152"/>
                  <a:gd name="T53" fmla="*/ 6 h 161"/>
                  <a:gd name="T54" fmla="*/ 43 w 152"/>
                  <a:gd name="T55" fmla="*/ 15 h 161"/>
                  <a:gd name="T56" fmla="*/ 0 w 152"/>
                  <a:gd name="T57" fmla="*/ 30 h 161"/>
                  <a:gd name="T58" fmla="*/ 3 w 152"/>
                  <a:gd name="T59" fmla="*/ 25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52" h="161">
                    <a:moveTo>
                      <a:pt x="3" y="25"/>
                    </a:moveTo>
                    <a:lnTo>
                      <a:pt x="34" y="0"/>
                    </a:lnTo>
                    <a:lnTo>
                      <a:pt x="54" y="0"/>
                    </a:lnTo>
                    <a:lnTo>
                      <a:pt x="72" y="2"/>
                    </a:lnTo>
                    <a:lnTo>
                      <a:pt x="85" y="9"/>
                    </a:lnTo>
                    <a:lnTo>
                      <a:pt x="120" y="29"/>
                    </a:lnTo>
                    <a:lnTo>
                      <a:pt x="131" y="38"/>
                    </a:lnTo>
                    <a:lnTo>
                      <a:pt x="139" y="47"/>
                    </a:lnTo>
                    <a:lnTo>
                      <a:pt x="147" y="75"/>
                    </a:lnTo>
                    <a:lnTo>
                      <a:pt x="151" y="83"/>
                    </a:lnTo>
                    <a:lnTo>
                      <a:pt x="147" y="94"/>
                    </a:lnTo>
                    <a:lnTo>
                      <a:pt x="142" y="104"/>
                    </a:lnTo>
                    <a:lnTo>
                      <a:pt x="128" y="122"/>
                    </a:lnTo>
                    <a:lnTo>
                      <a:pt x="116" y="133"/>
                    </a:lnTo>
                    <a:lnTo>
                      <a:pt x="100" y="145"/>
                    </a:lnTo>
                    <a:lnTo>
                      <a:pt x="65" y="160"/>
                    </a:lnTo>
                    <a:lnTo>
                      <a:pt x="82" y="141"/>
                    </a:lnTo>
                    <a:lnTo>
                      <a:pt x="97" y="124"/>
                    </a:lnTo>
                    <a:lnTo>
                      <a:pt x="106" y="108"/>
                    </a:lnTo>
                    <a:lnTo>
                      <a:pt x="102" y="94"/>
                    </a:lnTo>
                    <a:lnTo>
                      <a:pt x="100" y="83"/>
                    </a:lnTo>
                    <a:lnTo>
                      <a:pt x="106" y="70"/>
                    </a:lnTo>
                    <a:lnTo>
                      <a:pt x="108" y="59"/>
                    </a:lnTo>
                    <a:lnTo>
                      <a:pt x="94" y="38"/>
                    </a:lnTo>
                    <a:lnTo>
                      <a:pt x="91" y="27"/>
                    </a:lnTo>
                    <a:lnTo>
                      <a:pt x="79" y="18"/>
                    </a:lnTo>
                    <a:lnTo>
                      <a:pt x="54" y="6"/>
                    </a:lnTo>
                    <a:lnTo>
                      <a:pt x="43" y="15"/>
                    </a:lnTo>
                    <a:lnTo>
                      <a:pt x="0" y="30"/>
                    </a:lnTo>
                    <a:lnTo>
                      <a:pt x="3" y="25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9" name="Freeform 105"/>
              <p:cNvSpPr>
                <a:spLocks/>
              </p:cNvSpPr>
              <p:nvPr/>
            </p:nvSpPr>
            <p:spPr bwMode="ltGray">
              <a:xfrm>
                <a:off x="5250" y="3351"/>
                <a:ext cx="288" cy="365"/>
              </a:xfrm>
              <a:custGeom>
                <a:avLst/>
                <a:gdLst>
                  <a:gd name="T0" fmla="*/ 270 w 288"/>
                  <a:gd name="T1" fmla="*/ 8 h 365"/>
                  <a:gd name="T2" fmla="*/ 268 w 288"/>
                  <a:gd name="T3" fmla="*/ 0 h 365"/>
                  <a:gd name="T4" fmla="*/ 248 w 288"/>
                  <a:gd name="T5" fmla="*/ 3 h 365"/>
                  <a:gd name="T6" fmla="*/ 236 w 288"/>
                  <a:gd name="T7" fmla="*/ 13 h 365"/>
                  <a:gd name="T8" fmla="*/ 8 w 288"/>
                  <a:gd name="T9" fmla="*/ 79 h 365"/>
                  <a:gd name="T10" fmla="*/ 211 w 288"/>
                  <a:gd name="T11" fmla="*/ 32 h 365"/>
                  <a:gd name="T12" fmla="*/ 213 w 288"/>
                  <a:gd name="T13" fmla="*/ 41 h 365"/>
                  <a:gd name="T14" fmla="*/ 114 w 288"/>
                  <a:gd name="T15" fmla="*/ 98 h 365"/>
                  <a:gd name="T16" fmla="*/ 237 w 288"/>
                  <a:gd name="T17" fmla="*/ 52 h 365"/>
                  <a:gd name="T18" fmla="*/ 222 w 288"/>
                  <a:gd name="T19" fmla="*/ 71 h 365"/>
                  <a:gd name="T20" fmla="*/ 182 w 288"/>
                  <a:gd name="T21" fmla="*/ 102 h 365"/>
                  <a:gd name="T22" fmla="*/ 62 w 288"/>
                  <a:gd name="T23" fmla="*/ 186 h 365"/>
                  <a:gd name="T24" fmla="*/ 67 w 288"/>
                  <a:gd name="T25" fmla="*/ 179 h 365"/>
                  <a:gd name="T26" fmla="*/ 145 w 288"/>
                  <a:gd name="T27" fmla="*/ 127 h 365"/>
                  <a:gd name="T28" fmla="*/ 207 w 288"/>
                  <a:gd name="T29" fmla="*/ 87 h 365"/>
                  <a:gd name="T30" fmla="*/ 236 w 288"/>
                  <a:gd name="T31" fmla="*/ 68 h 365"/>
                  <a:gd name="T32" fmla="*/ 240 w 288"/>
                  <a:gd name="T33" fmla="*/ 74 h 365"/>
                  <a:gd name="T34" fmla="*/ 207 w 288"/>
                  <a:gd name="T35" fmla="*/ 100 h 365"/>
                  <a:gd name="T36" fmla="*/ 158 w 288"/>
                  <a:gd name="T37" fmla="*/ 135 h 365"/>
                  <a:gd name="T38" fmla="*/ 222 w 288"/>
                  <a:gd name="T39" fmla="*/ 87 h 365"/>
                  <a:gd name="T40" fmla="*/ 240 w 288"/>
                  <a:gd name="T41" fmla="*/ 74 h 365"/>
                  <a:gd name="T42" fmla="*/ 243 w 288"/>
                  <a:gd name="T43" fmla="*/ 88 h 365"/>
                  <a:gd name="T44" fmla="*/ 222 w 288"/>
                  <a:gd name="T45" fmla="*/ 112 h 365"/>
                  <a:gd name="T46" fmla="*/ 158 w 288"/>
                  <a:gd name="T47" fmla="*/ 144 h 365"/>
                  <a:gd name="T48" fmla="*/ 105 w 288"/>
                  <a:gd name="T49" fmla="*/ 173 h 365"/>
                  <a:gd name="T50" fmla="*/ 167 w 288"/>
                  <a:gd name="T51" fmla="*/ 144 h 365"/>
                  <a:gd name="T52" fmla="*/ 231 w 288"/>
                  <a:gd name="T53" fmla="*/ 109 h 365"/>
                  <a:gd name="T54" fmla="*/ 228 w 288"/>
                  <a:gd name="T55" fmla="*/ 121 h 365"/>
                  <a:gd name="T56" fmla="*/ 231 w 288"/>
                  <a:gd name="T57" fmla="*/ 141 h 365"/>
                  <a:gd name="T58" fmla="*/ 221 w 288"/>
                  <a:gd name="T59" fmla="*/ 151 h 365"/>
                  <a:gd name="T60" fmla="*/ 169 w 288"/>
                  <a:gd name="T61" fmla="*/ 180 h 365"/>
                  <a:gd name="T62" fmla="*/ 71 w 288"/>
                  <a:gd name="T63" fmla="*/ 227 h 365"/>
                  <a:gd name="T64" fmla="*/ 86 w 288"/>
                  <a:gd name="T65" fmla="*/ 217 h 365"/>
                  <a:gd name="T66" fmla="*/ 207 w 288"/>
                  <a:gd name="T67" fmla="*/ 160 h 365"/>
                  <a:gd name="T68" fmla="*/ 245 w 288"/>
                  <a:gd name="T69" fmla="*/ 135 h 365"/>
                  <a:gd name="T70" fmla="*/ 148 w 288"/>
                  <a:gd name="T71" fmla="*/ 209 h 365"/>
                  <a:gd name="T72" fmla="*/ 244 w 288"/>
                  <a:gd name="T73" fmla="*/ 158 h 365"/>
                  <a:gd name="T74" fmla="*/ 241 w 288"/>
                  <a:gd name="T75" fmla="*/ 178 h 365"/>
                  <a:gd name="T76" fmla="*/ 193 w 288"/>
                  <a:gd name="T77" fmla="*/ 227 h 365"/>
                  <a:gd name="T78" fmla="*/ 111 w 288"/>
                  <a:gd name="T79" fmla="*/ 261 h 365"/>
                  <a:gd name="T80" fmla="*/ 33 w 288"/>
                  <a:gd name="T81" fmla="*/ 293 h 365"/>
                  <a:gd name="T82" fmla="*/ 149 w 288"/>
                  <a:gd name="T83" fmla="*/ 249 h 365"/>
                  <a:gd name="T84" fmla="*/ 197 w 288"/>
                  <a:gd name="T85" fmla="*/ 224 h 365"/>
                  <a:gd name="T86" fmla="*/ 240 w 288"/>
                  <a:gd name="T87" fmla="*/ 186 h 365"/>
                  <a:gd name="T88" fmla="*/ 236 w 288"/>
                  <a:gd name="T89" fmla="*/ 203 h 365"/>
                  <a:gd name="T90" fmla="*/ 233 w 288"/>
                  <a:gd name="T91" fmla="*/ 219 h 365"/>
                  <a:gd name="T92" fmla="*/ 236 w 288"/>
                  <a:gd name="T93" fmla="*/ 236 h 365"/>
                  <a:gd name="T94" fmla="*/ 193 w 288"/>
                  <a:gd name="T95" fmla="*/ 267 h 365"/>
                  <a:gd name="T96" fmla="*/ 113 w 288"/>
                  <a:gd name="T97" fmla="*/ 296 h 365"/>
                  <a:gd name="T98" fmla="*/ 118 w 288"/>
                  <a:gd name="T99" fmla="*/ 294 h 365"/>
                  <a:gd name="T100" fmla="*/ 217 w 288"/>
                  <a:gd name="T101" fmla="*/ 255 h 365"/>
                  <a:gd name="T102" fmla="*/ 212 w 288"/>
                  <a:gd name="T103" fmla="*/ 265 h 365"/>
                  <a:gd name="T104" fmla="*/ 217 w 288"/>
                  <a:gd name="T105" fmla="*/ 270 h 365"/>
                  <a:gd name="T106" fmla="*/ 222 w 288"/>
                  <a:gd name="T107" fmla="*/ 280 h 365"/>
                  <a:gd name="T108" fmla="*/ 173 w 288"/>
                  <a:gd name="T109" fmla="*/ 309 h 365"/>
                  <a:gd name="T110" fmla="*/ 120 w 288"/>
                  <a:gd name="T111" fmla="*/ 315 h 365"/>
                  <a:gd name="T112" fmla="*/ 217 w 288"/>
                  <a:gd name="T113" fmla="*/ 289 h 365"/>
                  <a:gd name="T114" fmla="*/ 212 w 288"/>
                  <a:gd name="T115" fmla="*/ 304 h 365"/>
                  <a:gd name="T116" fmla="*/ 218 w 288"/>
                  <a:gd name="T117" fmla="*/ 312 h 365"/>
                  <a:gd name="T118" fmla="*/ 105 w 288"/>
                  <a:gd name="T119" fmla="*/ 364 h 365"/>
                  <a:gd name="T120" fmla="*/ 212 w 288"/>
                  <a:gd name="T121" fmla="*/ 325 h 365"/>
                  <a:gd name="T122" fmla="*/ 235 w 288"/>
                  <a:gd name="T123" fmla="*/ 311 h 365"/>
                  <a:gd name="T124" fmla="*/ 249 w 288"/>
                  <a:gd name="T125" fmla="*/ 298 h 3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288" h="365">
                    <a:moveTo>
                      <a:pt x="266" y="28"/>
                    </a:moveTo>
                    <a:lnTo>
                      <a:pt x="270" y="8"/>
                    </a:lnTo>
                    <a:lnTo>
                      <a:pt x="287" y="6"/>
                    </a:lnTo>
                    <a:lnTo>
                      <a:pt x="268" y="0"/>
                    </a:lnTo>
                    <a:lnTo>
                      <a:pt x="260" y="0"/>
                    </a:lnTo>
                    <a:lnTo>
                      <a:pt x="248" y="3"/>
                    </a:lnTo>
                    <a:lnTo>
                      <a:pt x="247" y="9"/>
                    </a:lnTo>
                    <a:lnTo>
                      <a:pt x="236" y="13"/>
                    </a:lnTo>
                    <a:lnTo>
                      <a:pt x="139" y="65"/>
                    </a:lnTo>
                    <a:lnTo>
                      <a:pt x="8" y="79"/>
                    </a:lnTo>
                    <a:lnTo>
                      <a:pt x="138" y="64"/>
                    </a:lnTo>
                    <a:lnTo>
                      <a:pt x="211" y="32"/>
                    </a:lnTo>
                    <a:lnTo>
                      <a:pt x="236" y="28"/>
                    </a:lnTo>
                    <a:lnTo>
                      <a:pt x="213" y="41"/>
                    </a:lnTo>
                    <a:lnTo>
                      <a:pt x="236" y="42"/>
                    </a:lnTo>
                    <a:lnTo>
                      <a:pt x="114" y="98"/>
                    </a:lnTo>
                    <a:lnTo>
                      <a:pt x="197" y="63"/>
                    </a:lnTo>
                    <a:lnTo>
                      <a:pt x="237" y="52"/>
                    </a:lnTo>
                    <a:lnTo>
                      <a:pt x="236" y="60"/>
                    </a:lnTo>
                    <a:lnTo>
                      <a:pt x="222" y="71"/>
                    </a:lnTo>
                    <a:lnTo>
                      <a:pt x="211" y="81"/>
                    </a:lnTo>
                    <a:lnTo>
                      <a:pt x="182" y="102"/>
                    </a:lnTo>
                    <a:lnTo>
                      <a:pt x="129" y="141"/>
                    </a:lnTo>
                    <a:lnTo>
                      <a:pt x="62" y="186"/>
                    </a:lnTo>
                    <a:lnTo>
                      <a:pt x="9" y="217"/>
                    </a:lnTo>
                    <a:lnTo>
                      <a:pt x="67" y="179"/>
                    </a:lnTo>
                    <a:lnTo>
                      <a:pt x="101" y="156"/>
                    </a:lnTo>
                    <a:lnTo>
                      <a:pt x="145" y="127"/>
                    </a:lnTo>
                    <a:lnTo>
                      <a:pt x="168" y="109"/>
                    </a:lnTo>
                    <a:lnTo>
                      <a:pt x="207" y="87"/>
                    </a:lnTo>
                    <a:lnTo>
                      <a:pt x="222" y="78"/>
                    </a:lnTo>
                    <a:lnTo>
                      <a:pt x="236" y="68"/>
                    </a:lnTo>
                    <a:lnTo>
                      <a:pt x="228" y="70"/>
                    </a:lnTo>
                    <a:lnTo>
                      <a:pt x="240" y="74"/>
                    </a:lnTo>
                    <a:lnTo>
                      <a:pt x="226" y="81"/>
                    </a:lnTo>
                    <a:lnTo>
                      <a:pt x="207" y="100"/>
                    </a:lnTo>
                    <a:lnTo>
                      <a:pt x="185" y="120"/>
                    </a:lnTo>
                    <a:lnTo>
                      <a:pt x="158" y="135"/>
                    </a:lnTo>
                    <a:lnTo>
                      <a:pt x="202" y="102"/>
                    </a:lnTo>
                    <a:lnTo>
                      <a:pt x="222" y="87"/>
                    </a:lnTo>
                    <a:lnTo>
                      <a:pt x="236" y="74"/>
                    </a:lnTo>
                    <a:lnTo>
                      <a:pt x="240" y="74"/>
                    </a:lnTo>
                    <a:lnTo>
                      <a:pt x="230" y="93"/>
                    </a:lnTo>
                    <a:lnTo>
                      <a:pt x="243" y="88"/>
                    </a:lnTo>
                    <a:lnTo>
                      <a:pt x="236" y="100"/>
                    </a:lnTo>
                    <a:lnTo>
                      <a:pt x="222" y="112"/>
                    </a:lnTo>
                    <a:lnTo>
                      <a:pt x="193" y="131"/>
                    </a:lnTo>
                    <a:lnTo>
                      <a:pt x="158" y="144"/>
                    </a:lnTo>
                    <a:lnTo>
                      <a:pt x="129" y="160"/>
                    </a:lnTo>
                    <a:lnTo>
                      <a:pt x="105" y="173"/>
                    </a:lnTo>
                    <a:lnTo>
                      <a:pt x="120" y="167"/>
                    </a:lnTo>
                    <a:lnTo>
                      <a:pt x="167" y="144"/>
                    </a:lnTo>
                    <a:lnTo>
                      <a:pt x="222" y="116"/>
                    </a:lnTo>
                    <a:lnTo>
                      <a:pt x="231" y="109"/>
                    </a:lnTo>
                    <a:lnTo>
                      <a:pt x="240" y="100"/>
                    </a:lnTo>
                    <a:lnTo>
                      <a:pt x="228" y="121"/>
                    </a:lnTo>
                    <a:lnTo>
                      <a:pt x="249" y="113"/>
                    </a:lnTo>
                    <a:lnTo>
                      <a:pt x="231" y="141"/>
                    </a:lnTo>
                    <a:lnTo>
                      <a:pt x="226" y="147"/>
                    </a:lnTo>
                    <a:lnTo>
                      <a:pt x="221" y="151"/>
                    </a:lnTo>
                    <a:lnTo>
                      <a:pt x="196" y="166"/>
                    </a:lnTo>
                    <a:lnTo>
                      <a:pt x="169" y="180"/>
                    </a:lnTo>
                    <a:lnTo>
                      <a:pt x="119" y="205"/>
                    </a:lnTo>
                    <a:lnTo>
                      <a:pt x="71" y="227"/>
                    </a:lnTo>
                    <a:lnTo>
                      <a:pt x="0" y="258"/>
                    </a:lnTo>
                    <a:lnTo>
                      <a:pt x="86" y="217"/>
                    </a:lnTo>
                    <a:lnTo>
                      <a:pt x="173" y="176"/>
                    </a:lnTo>
                    <a:lnTo>
                      <a:pt x="207" y="160"/>
                    </a:lnTo>
                    <a:lnTo>
                      <a:pt x="228" y="143"/>
                    </a:lnTo>
                    <a:lnTo>
                      <a:pt x="245" y="135"/>
                    </a:lnTo>
                    <a:lnTo>
                      <a:pt x="248" y="136"/>
                    </a:lnTo>
                    <a:lnTo>
                      <a:pt x="148" y="209"/>
                    </a:lnTo>
                    <a:lnTo>
                      <a:pt x="225" y="159"/>
                    </a:lnTo>
                    <a:lnTo>
                      <a:pt x="244" y="158"/>
                    </a:lnTo>
                    <a:lnTo>
                      <a:pt x="222" y="184"/>
                    </a:lnTo>
                    <a:lnTo>
                      <a:pt x="241" y="178"/>
                    </a:lnTo>
                    <a:lnTo>
                      <a:pt x="212" y="208"/>
                    </a:lnTo>
                    <a:lnTo>
                      <a:pt x="193" y="227"/>
                    </a:lnTo>
                    <a:lnTo>
                      <a:pt x="158" y="242"/>
                    </a:lnTo>
                    <a:lnTo>
                      <a:pt x="111" y="261"/>
                    </a:lnTo>
                    <a:lnTo>
                      <a:pt x="67" y="280"/>
                    </a:lnTo>
                    <a:lnTo>
                      <a:pt x="33" y="293"/>
                    </a:lnTo>
                    <a:lnTo>
                      <a:pt x="9" y="299"/>
                    </a:lnTo>
                    <a:lnTo>
                      <a:pt x="149" y="249"/>
                    </a:lnTo>
                    <a:lnTo>
                      <a:pt x="181" y="234"/>
                    </a:lnTo>
                    <a:lnTo>
                      <a:pt x="197" y="224"/>
                    </a:lnTo>
                    <a:lnTo>
                      <a:pt x="219" y="205"/>
                    </a:lnTo>
                    <a:lnTo>
                      <a:pt x="240" y="186"/>
                    </a:lnTo>
                    <a:lnTo>
                      <a:pt x="218" y="212"/>
                    </a:lnTo>
                    <a:lnTo>
                      <a:pt x="236" y="203"/>
                    </a:lnTo>
                    <a:lnTo>
                      <a:pt x="217" y="224"/>
                    </a:lnTo>
                    <a:lnTo>
                      <a:pt x="233" y="219"/>
                    </a:lnTo>
                    <a:lnTo>
                      <a:pt x="215" y="244"/>
                    </a:lnTo>
                    <a:lnTo>
                      <a:pt x="236" y="236"/>
                    </a:lnTo>
                    <a:lnTo>
                      <a:pt x="217" y="249"/>
                    </a:lnTo>
                    <a:lnTo>
                      <a:pt x="193" y="267"/>
                    </a:lnTo>
                    <a:lnTo>
                      <a:pt x="173" y="273"/>
                    </a:lnTo>
                    <a:lnTo>
                      <a:pt x="113" y="296"/>
                    </a:lnTo>
                    <a:lnTo>
                      <a:pt x="58" y="309"/>
                    </a:lnTo>
                    <a:lnTo>
                      <a:pt x="118" y="294"/>
                    </a:lnTo>
                    <a:lnTo>
                      <a:pt x="168" y="274"/>
                    </a:lnTo>
                    <a:lnTo>
                      <a:pt x="217" y="255"/>
                    </a:lnTo>
                    <a:lnTo>
                      <a:pt x="231" y="246"/>
                    </a:lnTo>
                    <a:lnTo>
                      <a:pt x="212" y="265"/>
                    </a:lnTo>
                    <a:lnTo>
                      <a:pt x="226" y="261"/>
                    </a:lnTo>
                    <a:lnTo>
                      <a:pt x="217" y="270"/>
                    </a:lnTo>
                    <a:lnTo>
                      <a:pt x="212" y="284"/>
                    </a:lnTo>
                    <a:lnTo>
                      <a:pt x="222" y="280"/>
                    </a:lnTo>
                    <a:lnTo>
                      <a:pt x="209" y="291"/>
                    </a:lnTo>
                    <a:lnTo>
                      <a:pt x="173" y="309"/>
                    </a:lnTo>
                    <a:lnTo>
                      <a:pt x="149" y="312"/>
                    </a:lnTo>
                    <a:lnTo>
                      <a:pt x="120" y="315"/>
                    </a:lnTo>
                    <a:lnTo>
                      <a:pt x="178" y="306"/>
                    </a:lnTo>
                    <a:lnTo>
                      <a:pt x="217" y="289"/>
                    </a:lnTo>
                    <a:lnTo>
                      <a:pt x="226" y="277"/>
                    </a:lnTo>
                    <a:lnTo>
                      <a:pt x="212" y="304"/>
                    </a:lnTo>
                    <a:lnTo>
                      <a:pt x="228" y="298"/>
                    </a:lnTo>
                    <a:lnTo>
                      <a:pt x="218" y="312"/>
                    </a:lnTo>
                    <a:lnTo>
                      <a:pt x="202" y="332"/>
                    </a:lnTo>
                    <a:lnTo>
                      <a:pt x="105" y="364"/>
                    </a:lnTo>
                    <a:lnTo>
                      <a:pt x="203" y="335"/>
                    </a:lnTo>
                    <a:lnTo>
                      <a:pt x="212" y="325"/>
                    </a:lnTo>
                    <a:lnTo>
                      <a:pt x="218" y="318"/>
                    </a:lnTo>
                    <a:lnTo>
                      <a:pt x="235" y="311"/>
                    </a:lnTo>
                    <a:lnTo>
                      <a:pt x="245" y="326"/>
                    </a:lnTo>
                    <a:lnTo>
                      <a:pt x="249" y="298"/>
                    </a:lnTo>
                    <a:lnTo>
                      <a:pt x="266" y="28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0" name="Freeform 106"/>
              <p:cNvSpPr>
                <a:spLocks/>
              </p:cNvSpPr>
              <p:nvPr/>
            </p:nvSpPr>
            <p:spPr bwMode="ltGray">
              <a:xfrm>
                <a:off x="4803" y="3748"/>
                <a:ext cx="255" cy="271"/>
              </a:xfrm>
              <a:custGeom>
                <a:avLst/>
                <a:gdLst>
                  <a:gd name="T0" fmla="*/ 116 w 255"/>
                  <a:gd name="T1" fmla="*/ 7 h 271"/>
                  <a:gd name="T2" fmla="*/ 18 w 255"/>
                  <a:gd name="T3" fmla="*/ 12 h 271"/>
                  <a:gd name="T4" fmla="*/ 108 w 255"/>
                  <a:gd name="T5" fmla="*/ 12 h 271"/>
                  <a:gd name="T6" fmla="*/ 94 w 255"/>
                  <a:gd name="T7" fmla="*/ 23 h 271"/>
                  <a:gd name="T8" fmla="*/ 94 w 255"/>
                  <a:gd name="T9" fmla="*/ 28 h 271"/>
                  <a:gd name="T10" fmla="*/ 50 w 255"/>
                  <a:gd name="T11" fmla="*/ 40 h 271"/>
                  <a:gd name="T12" fmla="*/ 83 w 255"/>
                  <a:gd name="T13" fmla="*/ 36 h 271"/>
                  <a:gd name="T14" fmla="*/ 83 w 255"/>
                  <a:gd name="T15" fmla="*/ 42 h 271"/>
                  <a:gd name="T16" fmla="*/ 90 w 255"/>
                  <a:gd name="T17" fmla="*/ 45 h 271"/>
                  <a:gd name="T18" fmla="*/ 10 w 255"/>
                  <a:gd name="T19" fmla="*/ 73 h 271"/>
                  <a:gd name="T20" fmla="*/ 86 w 255"/>
                  <a:gd name="T21" fmla="*/ 59 h 271"/>
                  <a:gd name="T22" fmla="*/ 68 w 255"/>
                  <a:gd name="T23" fmla="*/ 78 h 271"/>
                  <a:gd name="T24" fmla="*/ 10 w 255"/>
                  <a:gd name="T25" fmla="*/ 90 h 271"/>
                  <a:gd name="T26" fmla="*/ 72 w 255"/>
                  <a:gd name="T27" fmla="*/ 80 h 271"/>
                  <a:gd name="T28" fmla="*/ 25 w 255"/>
                  <a:gd name="T29" fmla="*/ 102 h 271"/>
                  <a:gd name="T30" fmla="*/ 53 w 255"/>
                  <a:gd name="T31" fmla="*/ 92 h 271"/>
                  <a:gd name="T32" fmla="*/ 72 w 255"/>
                  <a:gd name="T33" fmla="*/ 90 h 271"/>
                  <a:gd name="T34" fmla="*/ 72 w 255"/>
                  <a:gd name="T35" fmla="*/ 97 h 271"/>
                  <a:gd name="T36" fmla="*/ 61 w 255"/>
                  <a:gd name="T37" fmla="*/ 111 h 271"/>
                  <a:gd name="T38" fmla="*/ 6 w 255"/>
                  <a:gd name="T39" fmla="*/ 127 h 271"/>
                  <a:gd name="T40" fmla="*/ 68 w 255"/>
                  <a:gd name="T41" fmla="*/ 113 h 271"/>
                  <a:gd name="T42" fmla="*/ 57 w 255"/>
                  <a:gd name="T43" fmla="*/ 132 h 271"/>
                  <a:gd name="T44" fmla="*/ 43 w 255"/>
                  <a:gd name="T45" fmla="*/ 144 h 271"/>
                  <a:gd name="T46" fmla="*/ 50 w 255"/>
                  <a:gd name="T47" fmla="*/ 144 h 271"/>
                  <a:gd name="T48" fmla="*/ 50 w 255"/>
                  <a:gd name="T49" fmla="*/ 151 h 271"/>
                  <a:gd name="T50" fmla="*/ 10 w 255"/>
                  <a:gd name="T51" fmla="*/ 168 h 271"/>
                  <a:gd name="T52" fmla="*/ 43 w 255"/>
                  <a:gd name="T53" fmla="*/ 165 h 271"/>
                  <a:gd name="T54" fmla="*/ 43 w 255"/>
                  <a:gd name="T55" fmla="*/ 168 h 271"/>
                  <a:gd name="T56" fmla="*/ 47 w 255"/>
                  <a:gd name="T57" fmla="*/ 175 h 271"/>
                  <a:gd name="T58" fmla="*/ 38 w 255"/>
                  <a:gd name="T59" fmla="*/ 189 h 271"/>
                  <a:gd name="T60" fmla="*/ 47 w 255"/>
                  <a:gd name="T61" fmla="*/ 196 h 271"/>
                  <a:gd name="T62" fmla="*/ 50 w 255"/>
                  <a:gd name="T63" fmla="*/ 227 h 271"/>
                  <a:gd name="T64" fmla="*/ 57 w 255"/>
                  <a:gd name="T65" fmla="*/ 189 h 271"/>
                  <a:gd name="T66" fmla="*/ 119 w 255"/>
                  <a:gd name="T67" fmla="*/ 270 h 271"/>
                  <a:gd name="T68" fmla="*/ 83 w 255"/>
                  <a:gd name="T69" fmla="*/ 175 h 271"/>
                  <a:gd name="T70" fmla="*/ 83 w 255"/>
                  <a:gd name="T71" fmla="*/ 173 h 271"/>
                  <a:gd name="T72" fmla="*/ 86 w 255"/>
                  <a:gd name="T73" fmla="*/ 165 h 271"/>
                  <a:gd name="T74" fmla="*/ 137 w 255"/>
                  <a:gd name="T75" fmla="*/ 213 h 271"/>
                  <a:gd name="T76" fmla="*/ 104 w 255"/>
                  <a:gd name="T77" fmla="*/ 187 h 271"/>
                  <a:gd name="T78" fmla="*/ 94 w 255"/>
                  <a:gd name="T79" fmla="*/ 144 h 271"/>
                  <a:gd name="T80" fmla="*/ 97 w 255"/>
                  <a:gd name="T81" fmla="*/ 132 h 271"/>
                  <a:gd name="T82" fmla="*/ 116 w 255"/>
                  <a:gd name="T83" fmla="*/ 161 h 271"/>
                  <a:gd name="T84" fmla="*/ 104 w 255"/>
                  <a:gd name="T85" fmla="*/ 118 h 271"/>
                  <a:gd name="T86" fmla="*/ 123 w 255"/>
                  <a:gd name="T87" fmla="*/ 111 h 271"/>
                  <a:gd name="T88" fmla="*/ 137 w 255"/>
                  <a:gd name="T89" fmla="*/ 140 h 271"/>
                  <a:gd name="T90" fmla="*/ 119 w 255"/>
                  <a:gd name="T91" fmla="*/ 90 h 271"/>
                  <a:gd name="T92" fmla="*/ 123 w 255"/>
                  <a:gd name="T93" fmla="*/ 85 h 271"/>
                  <a:gd name="T94" fmla="*/ 127 w 255"/>
                  <a:gd name="T95" fmla="*/ 61 h 271"/>
                  <a:gd name="T96" fmla="*/ 144 w 255"/>
                  <a:gd name="T97" fmla="*/ 64 h 271"/>
                  <a:gd name="T98" fmla="*/ 210 w 255"/>
                  <a:gd name="T99" fmla="*/ 125 h 271"/>
                  <a:gd name="T100" fmla="*/ 163 w 255"/>
                  <a:gd name="T101" fmla="*/ 90 h 271"/>
                  <a:gd name="T102" fmla="*/ 137 w 255"/>
                  <a:gd name="T103" fmla="*/ 40 h 271"/>
                  <a:gd name="T104" fmla="*/ 144 w 255"/>
                  <a:gd name="T105" fmla="*/ 31 h 271"/>
                  <a:gd name="T106" fmla="*/ 177 w 255"/>
                  <a:gd name="T107" fmla="*/ 59 h 271"/>
                  <a:gd name="T108" fmla="*/ 170 w 255"/>
                  <a:gd name="T109" fmla="*/ 56 h 271"/>
                  <a:gd name="T110" fmla="*/ 155 w 255"/>
                  <a:gd name="T111" fmla="*/ 18 h 271"/>
                  <a:gd name="T112" fmla="*/ 195 w 255"/>
                  <a:gd name="T113" fmla="*/ 56 h 271"/>
                  <a:gd name="T114" fmla="*/ 169 w 255"/>
                  <a:gd name="T115" fmla="*/ 37 h 271"/>
                  <a:gd name="T116" fmla="*/ 149 w 255"/>
                  <a:gd name="T117" fmla="*/ 2 h 2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55" h="271">
                    <a:moveTo>
                      <a:pt x="143" y="3"/>
                    </a:moveTo>
                    <a:lnTo>
                      <a:pt x="127" y="0"/>
                    </a:lnTo>
                    <a:lnTo>
                      <a:pt x="116" y="7"/>
                    </a:lnTo>
                    <a:lnTo>
                      <a:pt x="104" y="9"/>
                    </a:lnTo>
                    <a:lnTo>
                      <a:pt x="79" y="12"/>
                    </a:lnTo>
                    <a:lnTo>
                      <a:pt x="18" y="12"/>
                    </a:lnTo>
                    <a:lnTo>
                      <a:pt x="79" y="14"/>
                    </a:lnTo>
                    <a:lnTo>
                      <a:pt x="97" y="9"/>
                    </a:lnTo>
                    <a:lnTo>
                      <a:pt x="108" y="12"/>
                    </a:lnTo>
                    <a:lnTo>
                      <a:pt x="94" y="16"/>
                    </a:lnTo>
                    <a:lnTo>
                      <a:pt x="104" y="16"/>
                    </a:lnTo>
                    <a:lnTo>
                      <a:pt x="94" y="23"/>
                    </a:lnTo>
                    <a:lnTo>
                      <a:pt x="14" y="64"/>
                    </a:lnTo>
                    <a:lnTo>
                      <a:pt x="97" y="23"/>
                    </a:lnTo>
                    <a:lnTo>
                      <a:pt x="94" y="28"/>
                    </a:lnTo>
                    <a:lnTo>
                      <a:pt x="83" y="36"/>
                    </a:lnTo>
                    <a:lnTo>
                      <a:pt x="72" y="37"/>
                    </a:lnTo>
                    <a:lnTo>
                      <a:pt x="50" y="40"/>
                    </a:lnTo>
                    <a:lnTo>
                      <a:pt x="14" y="36"/>
                    </a:lnTo>
                    <a:lnTo>
                      <a:pt x="72" y="40"/>
                    </a:lnTo>
                    <a:lnTo>
                      <a:pt x="83" y="36"/>
                    </a:lnTo>
                    <a:lnTo>
                      <a:pt x="94" y="33"/>
                    </a:lnTo>
                    <a:lnTo>
                      <a:pt x="90" y="40"/>
                    </a:lnTo>
                    <a:lnTo>
                      <a:pt x="83" y="42"/>
                    </a:lnTo>
                    <a:lnTo>
                      <a:pt x="10" y="66"/>
                    </a:lnTo>
                    <a:lnTo>
                      <a:pt x="83" y="45"/>
                    </a:lnTo>
                    <a:lnTo>
                      <a:pt x="90" y="45"/>
                    </a:lnTo>
                    <a:lnTo>
                      <a:pt x="83" y="52"/>
                    </a:lnTo>
                    <a:lnTo>
                      <a:pt x="72" y="59"/>
                    </a:lnTo>
                    <a:lnTo>
                      <a:pt x="10" y="73"/>
                    </a:lnTo>
                    <a:lnTo>
                      <a:pt x="79" y="56"/>
                    </a:lnTo>
                    <a:lnTo>
                      <a:pt x="83" y="56"/>
                    </a:lnTo>
                    <a:lnTo>
                      <a:pt x="86" y="59"/>
                    </a:lnTo>
                    <a:lnTo>
                      <a:pt x="72" y="68"/>
                    </a:lnTo>
                    <a:lnTo>
                      <a:pt x="86" y="66"/>
                    </a:lnTo>
                    <a:lnTo>
                      <a:pt x="68" y="78"/>
                    </a:lnTo>
                    <a:lnTo>
                      <a:pt x="53" y="85"/>
                    </a:lnTo>
                    <a:lnTo>
                      <a:pt x="25" y="90"/>
                    </a:lnTo>
                    <a:lnTo>
                      <a:pt x="10" y="90"/>
                    </a:lnTo>
                    <a:lnTo>
                      <a:pt x="35" y="88"/>
                    </a:lnTo>
                    <a:lnTo>
                      <a:pt x="65" y="82"/>
                    </a:lnTo>
                    <a:lnTo>
                      <a:pt x="72" y="80"/>
                    </a:lnTo>
                    <a:lnTo>
                      <a:pt x="65" y="88"/>
                    </a:lnTo>
                    <a:lnTo>
                      <a:pt x="50" y="97"/>
                    </a:lnTo>
                    <a:lnTo>
                      <a:pt x="25" y="102"/>
                    </a:lnTo>
                    <a:lnTo>
                      <a:pt x="0" y="106"/>
                    </a:lnTo>
                    <a:lnTo>
                      <a:pt x="32" y="99"/>
                    </a:lnTo>
                    <a:lnTo>
                      <a:pt x="53" y="92"/>
                    </a:lnTo>
                    <a:lnTo>
                      <a:pt x="72" y="85"/>
                    </a:lnTo>
                    <a:lnTo>
                      <a:pt x="75" y="82"/>
                    </a:lnTo>
                    <a:lnTo>
                      <a:pt x="72" y="90"/>
                    </a:lnTo>
                    <a:lnTo>
                      <a:pt x="79" y="88"/>
                    </a:lnTo>
                    <a:lnTo>
                      <a:pt x="86" y="90"/>
                    </a:lnTo>
                    <a:lnTo>
                      <a:pt x="72" y="97"/>
                    </a:lnTo>
                    <a:lnTo>
                      <a:pt x="72" y="102"/>
                    </a:lnTo>
                    <a:lnTo>
                      <a:pt x="53" y="111"/>
                    </a:lnTo>
                    <a:lnTo>
                      <a:pt x="61" y="111"/>
                    </a:lnTo>
                    <a:lnTo>
                      <a:pt x="53" y="116"/>
                    </a:lnTo>
                    <a:lnTo>
                      <a:pt x="28" y="125"/>
                    </a:lnTo>
                    <a:lnTo>
                      <a:pt x="6" y="127"/>
                    </a:lnTo>
                    <a:lnTo>
                      <a:pt x="38" y="123"/>
                    </a:lnTo>
                    <a:lnTo>
                      <a:pt x="57" y="116"/>
                    </a:lnTo>
                    <a:lnTo>
                      <a:pt x="68" y="113"/>
                    </a:lnTo>
                    <a:lnTo>
                      <a:pt x="68" y="120"/>
                    </a:lnTo>
                    <a:lnTo>
                      <a:pt x="68" y="123"/>
                    </a:lnTo>
                    <a:lnTo>
                      <a:pt x="57" y="132"/>
                    </a:lnTo>
                    <a:lnTo>
                      <a:pt x="47" y="140"/>
                    </a:lnTo>
                    <a:lnTo>
                      <a:pt x="53" y="140"/>
                    </a:lnTo>
                    <a:lnTo>
                      <a:pt x="43" y="144"/>
                    </a:lnTo>
                    <a:lnTo>
                      <a:pt x="6" y="156"/>
                    </a:lnTo>
                    <a:lnTo>
                      <a:pt x="32" y="149"/>
                    </a:lnTo>
                    <a:lnTo>
                      <a:pt x="50" y="144"/>
                    </a:lnTo>
                    <a:lnTo>
                      <a:pt x="50" y="151"/>
                    </a:lnTo>
                    <a:lnTo>
                      <a:pt x="38" y="153"/>
                    </a:lnTo>
                    <a:lnTo>
                      <a:pt x="50" y="151"/>
                    </a:lnTo>
                    <a:lnTo>
                      <a:pt x="50" y="156"/>
                    </a:lnTo>
                    <a:lnTo>
                      <a:pt x="43" y="161"/>
                    </a:lnTo>
                    <a:lnTo>
                      <a:pt x="10" y="168"/>
                    </a:lnTo>
                    <a:lnTo>
                      <a:pt x="38" y="161"/>
                    </a:lnTo>
                    <a:lnTo>
                      <a:pt x="38" y="163"/>
                    </a:lnTo>
                    <a:lnTo>
                      <a:pt x="43" y="165"/>
                    </a:lnTo>
                    <a:lnTo>
                      <a:pt x="10" y="182"/>
                    </a:lnTo>
                    <a:lnTo>
                      <a:pt x="35" y="170"/>
                    </a:lnTo>
                    <a:lnTo>
                      <a:pt x="43" y="168"/>
                    </a:lnTo>
                    <a:lnTo>
                      <a:pt x="47" y="173"/>
                    </a:lnTo>
                    <a:lnTo>
                      <a:pt x="38" y="177"/>
                    </a:lnTo>
                    <a:lnTo>
                      <a:pt x="47" y="175"/>
                    </a:lnTo>
                    <a:lnTo>
                      <a:pt x="38" y="189"/>
                    </a:lnTo>
                    <a:lnTo>
                      <a:pt x="6" y="205"/>
                    </a:lnTo>
                    <a:lnTo>
                      <a:pt x="38" y="189"/>
                    </a:lnTo>
                    <a:lnTo>
                      <a:pt x="35" y="196"/>
                    </a:lnTo>
                    <a:lnTo>
                      <a:pt x="47" y="189"/>
                    </a:lnTo>
                    <a:lnTo>
                      <a:pt x="47" y="196"/>
                    </a:lnTo>
                    <a:lnTo>
                      <a:pt x="50" y="229"/>
                    </a:lnTo>
                    <a:lnTo>
                      <a:pt x="83" y="270"/>
                    </a:lnTo>
                    <a:lnTo>
                      <a:pt x="50" y="227"/>
                    </a:lnTo>
                    <a:lnTo>
                      <a:pt x="50" y="211"/>
                    </a:lnTo>
                    <a:lnTo>
                      <a:pt x="53" y="198"/>
                    </a:lnTo>
                    <a:lnTo>
                      <a:pt x="57" y="189"/>
                    </a:lnTo>
                    <a:lnTo>
                      <a:pt x="65" y="173"/>
                    </a:lnTo>
                    <a:lnTo>
                      <a:pt x="72" y="180"/>
                    </a:lnTo>
                    <a:lnTo>
                      <a:pt x="119" y="270"/>
                    </a:lnTo>
                    <a:lnTo>
                      <a:pt x="75" y="180"/>
                    </a:lnTo>
                    <a:lnTo>
                      <a:pt x="75" y="170"/>
                    </a:lnTo>
                    <a:lnTo>
                      <a:pt x="83" y="175"/>
                    </a:lnTo>
                    <a:lnTo>
                      <a:pt x="90" y="263"/>
                    </a:lnTo>
                    <a:lnTo>
                      <a:pt x="86" y="187"/>
                    </a:lnTo>
                    <a:lnTo>
                      <a:pt x="83" y="173"/>
                    </a:lnTo>
                    <a:lnTo>
                      <a:pt x="79" y="168"/>
                    </a:lnTo>
                    <a:lnTo>
                      <a:pt x="83" y="156"/>
                    </a:lnTo>
                    <a:lnTo>
                      <a:pt x="86" y="165"/>
                    </a:lnTo>
                    <a:lnTo>
                      <a:pt x="97" y="184"/>
                    </a:lnTo>
                    <a:lnTo>
                      <a:pt x="108" y="196"/>
                    </a:lnTo>
                    <a:lnTo>
                      <a:pt x="137" y="213"/>
                    </a:lnTo>
                    <a:lnTo>
                      <a:pt x="199" y="244"/>
                    </a:lnTo>
                    <a:lnTo>
                      <a:pt x="119" y="198"/>
                    </a:lnTo>
                    <a:lnTo>
                      <a:pt x="104" y="187"/>
                    </a:lnTo>
                    <a:lnTo>
                      <a:pt x="97" y="180"/>
                    </a:lnTo>
                    <a:lnTo>
                      <a:pt x="90" y="170"/>
                    </a:lnTo>
                    <a:lnTo>
                      <a:pt x="94" y="144"/>
                    </a:lnTo>
                    <a:lnTo>
                      <a:pt x="97" y="151"/>
                    </a:lnTo>
                    <a:lnTo>
                      <a:pt x="97" y="137"/>
                    </a:lnTo>
                    <a:lnTo>
                      <a:pt x="97" y="132"/>
                    </a:lnTo>
                    <a:lnTo>
                      <a:pt x="104" y="144"/>
                    </a:lnTo>
                    <a:lnTo>
                      <a:pt x="174" y="232"/>
                    </a:lnTo>
                    <a:lnTo>
                      <a:pt x="116" y="161"/>
                    </a:lnTo>
                    <a:lnTo>
                      <a:pt x="108" y="153"/>
                    </a:lnTo>
                    <a:lnTo>
                      <a:pt x="104" y="144"/>
                    </a:lnTo>
                    <a:lnTo>
                      <a:pt x="104" y="118"/>
                    </a:lnTo>
                    <a:lnTo>
                      <a:pt x="108" y="120"/>
                    </a:lnTo>
                    <a:lnTo>
                      <a:pt x="112" y="106"/>
                    </a:lnTo>
                    <a:lnTo>
                      <a:pt x="123" y="111"/>
                    </a:lnTo>
                    <a:lnTo>
                      <a:pt x="177" y="208"/>
                    </a:lnTo>
                    <a:lnTo>
                      <a:pt x="148" y="161"/>
                    </a:lnTo>
                    <a:lnTo>
                      <a:pt x="137" y="140"/>
                    </a:lnTo>
                    <a:lnTo>
                      <a:pt x="123" y="120"/>
                    </a:lnTo>
                    <a:lnTo>
                      <a:pt x="123" y="108"/>
                    </a:lnTo>
                    <a:lnTo>
                      <a:pt x="119" y="90"/>
                    </a:lnTo>
                    <a:lnTo>
                      <a:pt x="127" y="92"/>
                    </a:lnTo>
                    <a:lnTo>
                      <a:pt x="155" y="189"/>
                    </a:lnTo>
                    <a:lnTo>
                      <a:pt x="123" y="85"/>
                    </a:lnTo>
                    <a:lnTo>
                      <a:pt x="123" y="75"/>
                    </a:lnTo>
                    <a:lnTo>
                      <a:pt x="127" y="82"/>
                    </a:lnTo>
                    <a:lnTo>
                      <a:pt x="127" y="61"/>
                    </a:lnTo>
                    <a:lnTo>
                      <a:pt x="133" y="68"/>
                    </a:lnTo>
                    <a:lnTo>
                      <a:pt x="133" y="56"/>
                    </a:lnTo>
                    <a:lnTo>
                      <a:pt x="144" y="64"/>
                    </a:lnTo>
                    <a:lnTo>
                      <a:pt x="159" y="88"/>
                    </a:lnTo>
                    <a:lnTo>
                      <a:pt x="177" y="102"/>
                    </a:lnTo>
                    <a:lnTo>
                      <a:pt x="210" y="125"/>
                    </a:lnTo>
                    <a:lnTo>
                      <a:pt x="228" y="146"/>
                    </a:lnTo>
                    <a:lnTo>
                      <a:pt x="177" y="102"/>
                    </a:lnTo>
                    <a:lnTo>
                      <a:pt x="163" y="90"/>
                    </a:lnTo>
                    <a:lnTo>
                      <a:pt x="148" y="73"/>
                    </a:lnTo>
                    <a:lnTo>
                      <a:pt x="144" y="61"/>
                    </a:lnTo>
                    <a:lnTo>
                      <a:pt x="137" y="40"/>
                    </a:lnTo>
                    <a:lnTo>
                      <a:pt x="141" y="42"/>
                    </a:lnTo>
                    <a:lnTo>
                      <a:pt x="148" y="40"/>
                    </a:lnTo>
                    <a:lnTo>
                      <a:pt x="144" y="31"/>
                    </a:lnTo>
                    <a:lnTo>
                      <a:pt x="151" y="40"/>
                    </a:lnTo>
                    <a:lnTo>
                      <a:pt x="159" y="49"/>
                    </a:lnTo>
                    <a:lnTo>
                      <a:pt x="177" y="59"/>
                    </a:lnTo>
                    <a:lnTo>
                      <a:pt x="203" y="68"/>
                    </a:lnTo>
                    <a:lnTo>
                      <a:pt x="254" y="92"/>
                    </a:lnTo>
                    <a:lnTo>
                      <a:pt x="170" y="56"/>
                    </a:lnTo>
                    <a:lnTo>
                      <a:pt x="159" y="47"/>
                    </a:lnTo>
                    <a:lnTo>
                      <a:pt x="155" y="42"/>
                    </a:lnTo>
                    <a:lnTo>
                      <a:pt x="155" y="18"/>
                    </a:lnTo>
                    <a:lnTo>
                      <a:pt x="163" y="26"/>
                    </a:lnTo>
                    <a:lnTo>
                      <a:pt x="174" y="37"/>
                    </a:lnTo>
                    <a:lnTo>
                      <a:pt x="195" y="56"/>
                    </a:lnTo>
                    <a:lnTo>
                      <a:pt x="225" y="75"/>
                    </a:lnTo>
                    <a:lnTo>
                      <a:pt x="231" y="85"/>
                    </a:lnTo>
                    <a:lnTo>
                      <a:pt x="169" y="37"/>
                    </a:lnTo>
                    <a:lnTo>
                      <a:pt x="163" y="21"/>
                    </a:lnTo>
                    <a:lnTo>
                      <a:pt x="166" y="9"/>
                    </a:lnTo>
                    <a:lnTo>
                      <a:pt x="149" y="2"/>
                    </a:lnTo>
                    <a:lnTo>
                      <a:pt x="143" y="3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1" name="Freeform 107"/>
              <p:cNvSpPr>
                <a:spLocks/>
              </p:cNvSpPr>
              <p:nvPr/>
            </p:nvSpPr>
            <p:spPr bwMode="ltGray">
              <a:xfrm>
                <a:off x="4977" y="3785"/>
                <a:ext cx="212" cy="258"/>
              </a:xfrm>
              <a:custGeom>
                <a:avLst/>
                <a:gdLst>
                  <a:gd name="T0" fmla="*/ 208 w 212"/>
                  <a:gd name="T1" fmla="*/ 39 h 258"/>
                  <a:gd name="T2" fmla="*/ 192 w 212"/>
                  <a:gd name="T3" fmla="*/ 23 h 258"/>
                  <a:gd name="T4" fmla="*/ 186 w 212"/>
                  <a:gd name="T5" fmla="*/ 16 h 258"/>
                  <a:gd name="T6" fmla="*/ 170 w 212"/>
                  <a:gd name="T7" fmla="*/ 10 h 258"/>
                  <a:gd name="T8" fmla="*/ 156 w 212"/>
                  <a:gd name="T9" fmla="*/ 5 h 258"/>
                  <a:gd name="T10" fmla="*/ 136 w 212"/>
                  <a:gd name="T11" fmla="*/ 0 h 258"/>
                  <a:gd name="T12" fmla="*/ 119 w 212"/>
                  <a:gd name="T13" fmla="*/ 0 h 258"/>
                  <a:gd name="T14" fmla="*/ 104 w 212"/>
                  <a:gd name="T15" fmla="*/ 2 h 258"/>
                  <a:gd name="T16" fmla="*/ 86 w 212"/>
                  <a:gd name="T17" fmla="*/ 4 h 258"/>
                  <a:gd name="T18" fmla="*/ 66 w 212"/>
                  <a:gd name="T19" fmla="*/ 9 h 258"/>
                  <a:gd name="T20" fmla="*/ 54 w 212"/>
                  <a:gd name="T21" fmla="*/ 19 h 258"/>
                  <a:gd name="T22" fmla="*/ 42 w 212"/>
                  <a:gd name="T23" fmla="*/ 33 h 258"/>
                  <a:gd name="T24" fmla="*/ 29 w 212"/>
                  <a:gd name="T25" fmla="*/ 43 h 258"/>
                  <a:gd name="T26" fmla="*/ 19 w 212"/>
                  <a:gd name="T27" fmla="*/ 54 h 258"/>
                  <a:gd name="T28" fmla="*/ 8 w 212"/>
                  <a:gd name="T29" fmla="*/ 69 h 258"/>
                  <a:gd name="T30" fmla="*/ 0 w 212"/>
                  <a:gd name="T31" fmla="*/ 99 h 258"/>
                  <a:gd name="T32" fmla="*/ 2 w 212"/>
                  <a:gd name="T33" fmla="*/ 123 h 258"/>
                  <a:gd name="T34" fmla="*/ 12 w 212"/>
                  <a:gd name="T35" fmla="*/ 157 h 258"/>
                  <a:gd name="T36" fmla="*/ 29 w 212"/>
                  <a:gd name="T37" fmla="*/ 186 h 258"/>
                  <a:gd name="T38" fmla="*/ 66 w 212"/>
                  <a:gd name="T39" fmla="*/ 257 h 258"/>
                  <a:gd name="T40" fmla="*/ 52 w 212"/>
                  <a:gd name="T41" fmla="*/ 181 h 258"/>
                  <a:gd name="T42" fmla="*/ 44 w 212"/>
                  <a:gd name="T43" fmla="*/ 156 h 258"/>
                  <a:gd name="T44" fmla="*/ 39 w 212"/>
                  <a:gd name="T45" fmla="*/ 133 h 258"/>
                  <a:gd name="T46" fmla="*/ 37 w 212"/>
                  <a:gd name="T47" fmla="*/ 109 h 258"/>
                  <a:gd name="T48" fmla="*/ 42 w 212"/>
                  <a:gd name="T49" fmla="*/ 81 h 258"/>
                  <a:gd name="T50" fmla="*/ 46 w 212"/>
                  <a:gd name="T51" fmla="*/ 61 h 258"/>
                  <a:gd name="T52" fmla="*/ 56 w 212"/>
                  <a:gd name="T53" fmla="*/ 35 h 258"/>
                  <a:gd name="T54" fmla="*/ 72 w 212"/>
                  <a:gd name="T55" fmla="*/ 23 h 258"/>
                  <a:gd name="T56" fmla="*/ 92 w 212"/>
                  <a:gd name="T57" fmla="*/ 18 h 258"/>
                  <a:gd name="T58" fmla="*/ 144 w 212"/>
                  <a:gd name="T59" fmla="*/ 15 h 258"/>
                  <a:gd name="T60" fmla="*/ 176 w 212"/>
                  <a:gd name="T61" fmla="*/ 23 h 258"/>
                  <a:gd name="T62" fmla="*/ 211 w 212"/>
                  <a:gd name="T63" fmla="*/ 42 h 258"/>
                  <a:gd name="T64" fmla="*/ 208 w 212"/>
                  <a:gd name="T65" fmla="*/ 39 h 2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12" h="258">
                    <a:moveTo>
                      <a:pt x="208" y="39"/>
                    </a:moveTo>
                    <a:lnTo>
                      <a:pt x="192" y="23"/>
                    </a:lnTo>
                    <a:lnTo>
                      <a:pt x="186" y="16"/>
                    </a:lnTo>
                    <a:lnTo>
                      <a:pt x="170" y="10"/>
                    </a:lnTo>
                    <a:lnTo>
                      <a:pt x="156" y="5"/>
                    </a:lnTo>
                    <a:lnTo>
                      <a:pt x="136" y="0"/>
                    </a:lnTo>
                    <a:lnTo>
                      <a:pt x="119" y="0"/>
                    </a:lnTo>
                    <a:lnTo>
                      <a:pt x="104" y="2"/>
                    </a:lnTo>
                    <a:lnTo>
                      <a:pt x="86" y="4"/>
                    </a:lnTo>
                    <a:lnTo>
                      <a:pt x="66" y="9"/>
                    </a:lnTo>
                    <a:lnTo>
                      <a:pt x="54" y="19"/>
                    </a:lnTo>
                    <a:lnTo>
                      <a:pt x="42" y="33"/>
                    </a:lnTo>
                    <a:lnTo>
                      <a:pt x="29" y="43"/>
                    </a:lnTo>
                    <a:lnTo>
                      <a:pt x="19" y="54"/>
                    </a:lnTo>
                    <a:lnTo>
                      <a:pt x="8" y="69"/>
                    </a:lnTo>
                    <a:lnTo>
                      <a:pt x="0" y="99"/>
                    </a:lnTo>
                    <a:lnTo>
                      <a:pt x="2" y="123"/>
                    </a:lnTo>
                    <a:lnTo>
                      <a:pt x="12" y="157"/>
                    </a:lnTo>
                    <a:lnTo>
                      <a:pt x="29" y="186"/>
                    </a:lnTo>
                    <a:lnTo>
                      <a:pt x="66" y="257"/>
                    </a:lnTo>
                    <a:lnTo>
                      <a:pt x="52" y="181"/>
                    </a:lnTo>
                    <a:lnTo>
                      <a:pt x="44" y="156"/>
                    </a:lnTo>
                    <a:lnTo>
                      <a:pt x="39" y="133"/>
                    </a:lnTo>
                    <a:lnTo>
                      <a:pt x="37" y="109"/>
                    </a:lnTo>
                    <a:lnTo>
                      <a:pt x="42" y="81"/>
                    </a:lnTo>
                    <a:lnTo>
                      <a:pt x="46" y="61"/>
                    </a:lnTo>
                    <a:lnTo>
                      <a:pt x="56" y="35"/>
                    </a:lnTo>
                    <a:lnTo>
                      <a:pt x="72" y="23"/>
                    </a:lnTo>
                    <a:lnTo>
                      <a:pt x="92" y="18"/>
                    </a:lnTo>
                    <a:lnTo>
                      <a:pt x="144" y="15"/>
                    </a:lnTo>
                    <a:lnTo>
                      <a:pt x="176" y="23"/>
                    </a:lnTo>
                    <a:lnTo>
                      <a:pt x="211" y="42"/>
                    </a:lnTo>
                    <a:lnTo>
                      <a:pt x="208" y="39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2" name="Freeform 108"/>
              <p:cNvSpPr>
                <a:spLocks/>
              </p:cNvSpPr>
              <p:nvPr/>
            </p:nvSpPr>
            <p:spPr bwMode="ltGray">
              <a:xfrm>
                <a:off x="5130" y="3603"/>
                <a:ext cx="218" cy="252"/>
              </a:xfrm>
              <a:custGeom>
                <a:avLst/>
                <a:gdLst>
                  <a:gd name="T0" fmla="*/ 63 w 218"/>
                  <a:gd name="T1" fmla="*/ 251 h 252"/>
                  <a:gd name="T2" fmla="*/ 48 w 218"/>
                  <a:gd name="T3" fmla="*/ 207 h 252"/>
                  <a:gd name="T4" fmla="*/ 41 w 218"/>
                  <a:gd name="T5" fmla="*/ 189 h 252"/>
                  <a:gd name="T6" fmla="*/ 26 w 218"/>
                  <a:gd name="T7" fmla="*/ 166 h 252"/>
                  <a:gd name="T8" fmla="*/ 10 w 218"/>
                  <a:gd name="T9" fmla="*/ 145 h 252"/>
                  <a:gd name="T10" fmla="*/ 1 w 218"/>
                  <a:gd name="T11" fmla="*/ 132 h 252"/>
                  <a:gd name="T12" fmla="*/ 0 w 218"/>
                  <a:gd name="T13" fmla="*/ 119 h 252"/>
                  <a:gd name="T14" fmla="*/ 4 w 218"/>
                  <a:gd name="T15" fmla="*/ 100 h 252"/>
                  <a:gd name="T16" fmla="*/ 6 w 218"/>
                  <a:gd name="T17" fmla="*/ 81 h 252"/>
                  <a:gd name="T18" fmla="*/ 30 w 218"/>
                  <a:gd name="T19" fmla="*/ 34 h 252"/>
                  <a:gd name="T20" fmla="*/ 41 w 218"/>
                  <a:gd name="T21" fmla="*/ 23 h 252"/>
                  <a:gd name="T22" fmla="*/ 61 w 218"/>
                  <a:gd name="T23" fmla="*/ 10 h 252"/>
                  <a:gd name="T24" fmla="*/ 78 w 218"/>
                  <a:gd name="T25" fmla="*/ 2 h 252"/>
                  <a:gd name="T26" fmla="*/ 100 w 218"/>
                  <a:gd name="T27" fmla="*/ 0 h 252"/>
                  <a:gd name="T28" fmla="*/ 118 w 218"/>
                  <a:gd name="T29" fmla="*/ 5 h 252"/>
                  <a:gd name="T30" fmla="*/ 140 w 218"/>
                  <a:gd name="T31" fmla="*/ 10 h 252"/>
                  <a:gd name="T32" fmla="*/ 163 w 218"/>
                  <a:gd name="T33" fmla="*/ 25 h 252"/>
                  <a:gd name="T34" fmla="*/ 170 w 218"/>
                  <a:gd name="T35" fmla="*/ 36 h 252"/>
                  <a:gd name="T36" fmla="*/ 184 w 218"/>
                  <a:gd name="T37" fmla="*/ 51 h 252"/>
                  <a:gd name="T38" fmla="*/ 195 w 218"/>
                  <a:gd name="T39" fmla="*/ 64 h 252"/>
                  <a:gd name="T40" fmla="*/ 215 w 218"/>
                  <a:gd name="T41" fmla="*/ 129 h 252"/>
                  <a:gd name="T42" fmla="*/ 217 w 218"/>
                  <a:gd name="T43" fmla="*/ 142 h 252"/>
                  <a:gd name="T44" fmla="*/ 212 w 218"/>
                  <a:gd name="T45" fmla="*/ 164 h 252"/>
                  <a:gd name="T46" fmla="*/ 201 w 218"/>
                  <a:gd name="T47" fmla="*/ 225 h 252"/>
                  <a:gd name="T48" fmla="*/ 202 w 218"/>
                  <a:gd name="T49" fmla="*/ 165 h 252"/>
                  <a:gd name="T50" fmla="*/ 195 w 218"/>
                  <a:gd name="T51" fmla="*/ 138 h 252"/>
                  <a:gd name="T52" fmla="*/ 190 w 218"/>
                  <a:gd name="T53" fmla="*/ 122 h 252"/>
                  <a:gd name="T54" fmla="*/ 182 w 218"/>
                  <a:gd name="T55" fmla="*/ 100 h 252"/>
                  <a:gd name="T56" fmla="*/ 173 w 218"/>
                  <a:gd name="T57" fmla="*/ 79 h 252"/>
                  <a:gd name="T58" fmla="*/ 159 w 218"/>
                  <a:gd name="T59" fmla="*/ 57 h 252"/>
                  <a:gd name="T60" fmla="*/ 144 w 218"/>
                  <a:gd name="T61" fmla="*/ 37 h 252"/>
                  <a:gd name="T62" fmla="*/ 131 w 218"/>
                  <a:gd name="T63" fmla="*/ 20 h 252"/>
                  <a:gd name="T64" fmla="*/ 118 w 218"/>
                  <a:gd name="T65" fmla="*/ 10 h 252"/>
                  <a:gd name="T66" fmla="*/ 103 w 218"/>
                  <a:gd name="T67" fmla="*/ 6 h 252"/>
                  <a:gd name="T68" fmla="*/ 87 w 218"/>
                  <a:gd name="T69" fmla="*/ 10 h 252"/>
                  <a:gd name="T70" fmla="*/ 77 w 218"/>
                  <a:gd name="T71" fmla="*/ 19 h 252"/>
                  <a:gd name="T72" fmla="*/ 70 w 218"/>
                  <a:gd name="T73" fmla="*/ 36 h 252"/>
                  <a:gd name="T74" fmla="*/ 70 w 218"/>
                  <a:gd name="T75" fmla="*/ 48 h 252"/>
                  <a:gd name="T76" fmla="*/ 65 w 218"/>
                  <a:gd name="T77" fmla="*/ 71 h 252"/>
                  <a:gd name="T78" fmla="*/ 58 w 218"/>
                  <a:gd name="T79" fmla="*/ 85 h 252"/>
                  <a:gd name="T80" fmla="*/ 43 w 218"/>
                  <a:gd name="T81" fmla="*/ 108 h 252"/>
                  <a:gd name="T82" fmla="*/ 41 w 218"/>
                  <a:gd name="T83" fmla="*/ 119 h 252"/>
                  <a:gd name="T84" fmla="*/ 38 w 218"/>
                  <a:gd name="T85" fmla="*/ 131 h 252"/>
                  <a:gd name="T86" fmla="*/ 38 w 218"/>
                  <a:gd name="T87" fmla="*/ 147 h 252"/>
                  <a:gd name="T88" fmla="*/ 65 w 218"/>
                  <a:gd name="T89" fmla="*/ 203 h 252"/>
                  <a:gd name="T90" fmla="*/ 63 w 218"/>
                  <a:gd name="T91" fmla="*/ 251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218" h="252">
                    <a:moveTo>
                      <a:pt x="63" y="251"/>
                    </a:moveTo>
                    <a:lnTo>
                      <a:pt x="48" y="207"/>
                    </a:lnTo>
                    <a:lnTo>
                      <a:pt x="41" y="189"/>
                    </a:lnTo>
                    <a:lnTo>
                      <a:pt x="26" y="166"/>
                    </a:lnTo>
                    <a:lnTo>
                      <a:pt x="10" y="145"/>
                    </a:lnTo>
                    <a:lnTo>
                      <a:pt x="1" y="132"/>
                    </a:lnTo>
                    <a:lnTo>
                      <a:pt x="0" y="119"/>
                    </a:lnTo>
                    <a:lnTo>
                      <a:pt x="4" y="100"/>
                    </a:lnTo>
                    <a:lnTo>
                      <a:pt x="6" y="81"/>
                    </a:lnTo>
                    <a:lnTo>
                      <a:pt x="30" y="34"/>
                    </a:lnTo>
                    <a:lnTo>
                      <a:pt x="41" y="23"/>
                    </a:lnTo>
                    <a:lnTo>
                      <a:pt x="61" y="10"/>
                    </a:lnTo>
                    <a:lnTo>
                      <a:pt x="78" y="2"/>
                    </a:lnTo>
                    <a:lnTo>
                      <a:pt x="100" y="0"/>
                    </a:lnTo>
                    <a:lnTo>
                      <a:pt x="118" y="5"/>
                    </a:lnTo>
                    <a:lnTo>
                      <a:pt x="140" y="10"/>
                    </a:lnTo>
                    <a:lnTo>
                      <a:pt x="163" y="25"/>
                    </a:lnTo>
                    <a:lnTo>
                      <a:pt x="170" y="36"/>
                    </a:lnTo>
                    <a:lnTo>
                      <a:pt x="184" y="51"/>
                    </a:lnTo>
                    <a:lnTo>
                      <a:pt x="195" y="64"/>
                    </a:lnTo>
                    <a:lnTo>
                      <a:pt x="215" y="129"/>
                    </a:lnTo>
                    <a:lnTo>
                      <a:pt x="217" y="142"/>
                    </a:lnTo>
                    <a:lnTo>
                      <a:pt x="212" y="164"/>
                    </a:lnTo>
                    <a:lnTo>
                      <a:pt x="201" y="225"/>
                    </a:lnTo>
                    <a:lnTo>
                      <a:pt x="202" y="165"/>
                    </a:lnTo>
                    <a:lnTo>
                      <a:pt x="195" y="138"/>
                    </a:lnTo>
                    <a:lnTo>
                      <a:pt x="190" y="122"/>
                    </a:lnTo>
                    <a:lnTo>
                      <a:pt x="182" y="100"/>
                    </a:lnTo>
                    <a:lnTo>
                      <a:pt x="173" y="79"/>
                    </a:lnTo>
                    <a:lnTo>
                      <a:pt x="159" y="57"/>
                    </a:lnTo>
                    <a:lnTo>
                      <a:pt x="144" y="37"/>
                    </a:lnTo>
                    <a:lnTo>
                      <a:pt x="131" y="20"/>
                    </a:lnTo>
                    <a:lnTo>
                      <a:pt x="118" y="10"/>
                    </a:lnTo>
                    <a:lnTo>
                      <a:pt x="103" y="6"/>
                    </a:lnTo>
                    <a:lnTo>
                      <a:pt x="87" y="10"/>
                    </a:lnTo>
                    <a:lnTo>
                      <a:pt x="77" y="19"/>
                    </a:lnTo>
                    <a:lnTo>
                      <a:pt x="70" y="36"/>
                    </a:lnTo>
                    <a:lnTo>
                      <a:pt x="70" y="48"/>
                    </a:lnTo>
                    <a:lnTo>
                      <a:pt x="65" y="71"/>
                    </a:lnTo>
                    <a:lnTo>
                      <a:pt x="58" y="85"/>
                    </a:lnTo>
                    <a:lnTo>
                      <a:pt x="43" y="108"/>
                    </a:lnTo>
                    <a:lnTo>
                      <a:pt x="41" y="119"/>
                    </a:lnTo>
                    <a:lnTo>
                      <a:pt x="38" y="131"/>
                    </a:lnTo>
                    <a:lnTo>
                      <a:pt x="38" y="147"/>
                    </a:lnTo>
                    <a:lnTo>
                      <a:pt x="65" y="203"/>
                    </a:lnTo>
                    <a:lnTo>
                      <a:pt x="63" y="251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3" name="Freeform 109"/>
              <p:cNvSpPr>
                <a:spLocks/>
              </p:cNvSpPr>
              <p:nvPr/>
            </p:nvSpPr>
            <p:spPr bwMode="ltGray">
              <a:xfrm>
                <a:off x="5495" y="3351"/>
                <a:ext cx="280" cy="366"/>
              </a:xfrm>
              <a:custGeom>
                <a:avLst/>
                <a:gdLst>
                  <a:gd name="T0" fmla="*/ 1 w 280"/>
                  <a:gd name="T1" fmla="*/ 301 h 366"/>
                  <a:gd name="T2" fmla="*/ 11 w 280"/>
                  <a:gd name="T3" fmla="*/ 289 h 366"/>
                  <a:gd name="T4" fmla="*/ 80 w 280"/>
                  <a:gd name="T5" fmla="*/ 365 h 366"/>
                  <a:gd name="T6" fmla="*/ 25 w 280"/>
                  <a:gd name="T7" fmla="*/ 291 h 366"/>
                  <a:gd name="T8" fmla="*/ 31 w 280"/>
                  <a:gd name="T9" fmla="*/ 283 h 366"/>
                  <a:gd name="T10" fmla="*/ 99 w 280"/>
                  <a:gd name="T11" fmla="*/ 336 h 366"/>
                  <a:gd name="T12" fmla="*/ 28 w 280"/>
                  <a:gd name="T13" fmla="*/ 280 h 366"/>
                  <a:gd name="T14" fmla="*/ 37 w 280"/>
                  <a:gd name="T15" fmla="*/ 267 h 366"/>
                  <a:gd name="T16" fmla="*/ 46 w 280"/>
                  <a:gd name="T17" fmla="*/ 254 h 366"/>
                  <a:gd name="T18" fmla="*/ 41 w 280"/>
                  <a:gd name="T19" fmla="*/ 245 h 366"/>
                  <a:gd name="T20" fmla="*/ 50 w 280"/>
                  <a:gd name="T21" fmla="*/ 239 h 366"/>
                  <a:gd name="T22" fmla="*/ 46 w 280"/>
                  <a:gd name="T23" fmla="*/ 238 h 366"/>
                  <a:gd name="T24" fmla="*/ 46 w 280"/>
                  <a:gd name="T25" fmla="*/ 225 h 366"/>
                  <a:gd name="T26" fmla="*/ 50 w 280"/>
                  <a:gd name="T27" fmla="*/ 216 h 366"/>
                  <a:gd name="T28" fmla="*/ 132 w 280"/>
                  <a:gd name="T29" fmla="*/ 280 h 366"/>
                  <a:gd name="T30" fmla="*/ 46 w 280"/>
                  <a:gd name="T31" fmla="*/ 213 h 366"/>
                  <a:gd name="T32" fmla="*/ 55 w 280"/>
                  <a:gd name="T33" fmla="*/ 213 h 366"/>
                  <a:gd name="T34" fmla="*/ 55 w 280"/>
                  <a:gd name="T35" fmla="*/ 194 h 366"/>
                  <a:gd name="T36" fmla="*/ 159 w 280"/>
                  <a:gd name="T37" fmla="*/ 238 h 366"/>
                  <a:gd name="T38" fmla="*/ 77 w 280"/>
                  <a:gd name="T39" fmla="*/ 208 h 366"/>
                  <a:gd name="T40" fmla="*/ 47 w 280"/>
                  <a:gd name="T41" fmla="*/ 182 h 366"/>
                  <a:gd name="T42" fmla="*/ 50 w 280"/>
                  <a:gd name="T43" fmla="*/ 172 h 366"/>
                  <a:gd name="T44" fmla="*/ 68 w 280"/>
                  <a:gd name="T45" fmla="*/ 180 h 366"/>
                  <a:gd name="T46" fmla="*/ 70 w 280"/>
                  <a:gd name="T47" fmla="*/ 168 h 366"/>
                  <a:gd name="T48" fmla="*/ 146 w 280"/>
                  <a:gd name="T49" fmla="*/ 188 h 366"/>
                  <a:gd name="T50" fmla="*/ 118 w 280"/>
                  <a:gd name="T51" fmla="*/ 178 h 366"/>
                  <a:gd name="T52" fmla="*/ 58 w 280"/>
                  <a:gd name="T53" fmla="*/ 154 h 366"/>
                  <a:gd name="T54" fmla="*/ 55 w 280"/>
                  <a:gd name="T55" fmla="*/ 136 h 366"/>
                  <a:gd name="T56" fmla="*/ 60 w 280"/>
                  <a:gd name="T57" fmla="*/ 126 h 366"/>
                  <a:gd name="T58" fmla="*/ 80 w 280"/>
                  <a:gd name="T59" fmla="*/ 134 h 366"/>
                  <a:gd name="T60" fmla="*/ 76 w 280"/>
                  <a:gd name="T61" fmla="*/ 116 h 366"/>
                  <a:gd name="T62" fmla="*/ 70 w 280"/>
                  <a:gd name="T63" fmla="*/ 105 h 366"/>
                  <a:gd name="T64" fmla="*/ 75 w 280"/>
                  <a:gd name="T65" fmla="*/ 99 h 366"/>
                  <a:gd name="T66" fmla="*/ 155 w 280"/>
                  <a:gd name="T67" fmla="*/ 130 h 366"/>
                  <a:gd name="T68" fmla="*/ 250 w 280"/>
                  <a:gd name="T69" fmla="*/ 154 h 366"/>
                  <a:gd name="T70" fmla="*/ 118 w 280"/>
                  <a:gd name="T71" fmla="*/ 115 h 366"/>
                  <a:gd name="T72" fmla="*/ 75 w 280"/>
                  <a:gd name="T73" fmla="*/ 99 h 366"/>
                  <a:gd name="T74" fmla="*/ 80 w 280"/>
                  <a:gd name="T75" fmla="*/ 89 h 366"/>
                  <a:gd name="T76" fmla="*/ 72 w 280"/>
                  <a:gd name="T77" fmla="*/ 70 h 366"/>
                  <a:gd name="T78" fmla="*/ 75 w 280"/>
                  <a:gd name="T79" fmla="*/ 56 h 366"/>
                  <a:gd name="T80" fmla="*/ 118 w 280"/>
                  <a:gd name="T81" fmla="*/ 72 h 366"/>
                  <a:gd name="T82" fmla="*/ 108 w 280"/>
                  <a:gd name="T83" fmla="*/ 68 h 366"/>
                  <a:gd name="T84" fmla="*/ 80 w 280"/>
                  <a:gd name="T85" fmla="*/ 56 h 366"/>
                  <a:gd name="T86" fmla="*/ 75 w 280"/>
                  <a:gd name="T87" fmla="*/ 49 h 366"/>
                  <a:gd name="T88" fmla="*/ 60 w 280"/>
                  <a:gd name="T89" fmla="*/ 40 h 366"/>
                  <a:gd name="T90" fmla="*/ 146 w 280"/>
                  <a:gd name="T91" fmla="*/ 56 h 366"/>
                  <a:gd name="T92" fmla="*/ 60 w 280"/>
                  <a:gd name="T93" fmla="*/ 27 h 366"/>
                  <a:gd name="T94" fmla="*/ 161 w 280"/>
                  <a:gd name="T95" fmla="*/ 27 h 366"/>
                  <a:gd name="T96" fmla="*/ 206 w 280"/>
                  <a:gd name="T97" fmla="*/ 23 h 366"/>
                  <a:gd name="T98" fmla="*/ 75 w 280"/>
                  <a:gd name="T99" fmla="*/ 27 h 366"/>
                  <a:gd name="T100" fmla="*/ 55 w 280"/>
                  <a:gd name="T101" fmla="*/ 10 h 366"/>
                  <a:gd name="T102" fmla="*/ 26 w 280"/>
                  <a:gd name="T103" fmla="*/ 4 h 366"/>
                  <a:gd name="T104" fmla="*/ 0 w 280"/>
                  <a:gd name="T105" fmla="*/ 317 h 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280" h="366">
                    <a:moveTo>
                      <a:pt x="0" y="317"/>
                    </a:moveTo>
                    <a:lnTo>
                      <a:pt x="1" y="301"/>
                    </a:lnTo>
                    <a:lnTo>
                      <a:pt x="17" y="310"/>
                    </a:lnTo>
                    <a:lnTo>
                      <a:pt x="11" y="289"/>
                    </a:lnTo>
                    <a:lnTo>
                      <a:pt x="26" y="292"/>
                    </a:lnTo>
                    <a:lnTo>
                      <a:pt x="80" y="365"/>
                    </a:lnTo>
                    <a:lnTo>
                      <a:pt x="31" y="301"/>
                    </a:lnTo>
                    <a:lnTo>
                      <a:pt x="25" y="291"/>
                    </a:lnTo>
                    <a:lnTo>
                      <a:pt x="20" y="280"/>
                    </a:lnTo>
                    <a:lnTo>
                      <a:pt x="31" y="283"/>
                    </a:lnTo>
                    <a:lnTo>
                      <a:pt x="61" y="303"/>
                    </a:lnTo>
                    <a:lnTo>
                      <a:pt x="99" y="336"/>
                    </a:lnTo>
                    <a:lnTo>
                      <a:pt x="46" y="292"/>
                    </a:lnTo>
                    <a:lnTo>
                      <a:pt x="28" y="280"/>
                    </a:lnTo>
                    <a:lnTo>
                      <a:pt x="26" y="262"/>
                    </a:lnTo>
                    <a:lnTo>
                      <a:pt x="37" y="267"/>
                    </a:lnTo>
                    <a:lnTo>
                      <a:pt x="35" y="248"/>
                    </a:lnTo>
                    <a:lnTo>
                      <a:pt x="46" y="254"/>
                    </a:lnTo>
                    <a:lnTo>
                      <a:pt x="94" y="320"/>
                    </a:lnTo>
                    <a:lnTo>
                      <a:pt x="41" y="245"/>
                    </a:lnTo>
                    <a:lnTo>
                      <a:pt x="35" y="232"/>
                    </a:lnTo>
                    <a:lnTo>
                      <a:pt x="50" y="239"/>
                    </a:lnTo>
                    <a:lnTo>
                      <a:pt x="89" y="276"/>
                    </a:lnTo>
                    <a:lnTo>
                      <a:pt x="46" y="238"/>
                    </a:lnTo>
                    <a:lnTo>
                      <a:pt x="31" y="219"/>
                    </a:lnTo>
                    <a:lnTo>
                      <a:pt x="46" y="225"/>
                    </a:lnTo>
                    <a:lnTo>
                      <a:pt x="35" y="213"/>
                    </a:lnTo>
                    <a:lnTo>
                      <a:pt x="50" y="216"/>
                    </a:lnTo>
                    <a:lnTo>
                      <a:pt x="64" y="238"/>
                    </a:lnTo>
                    <a:lnTo>
                      <a:pt x="132" y="280"/>
                    </a:lnTo>
                    <a:lnTo>
                      <a:pt x="60" y="232"/>
                    </a:lnTo>
                    <a:lnTo>
                      <a:pt x="46" y="213"/>
                    </a:lnTo>
                    <a:lnTo>
                      <a:pt x="41" y="203"/>
                    </a:lnTo>
                    <a:lnTo>
                      <a:pt x="55" y="213"/>
                    </a:lnTo>
                    <a:lnTo>
                      <a:pt x="46" y="191"/>
                    </a:lnTo>
                    <a:lnTo>
                      <a:pt x="55" y="194"/>
                    </a:lnTo>
                    <a:lnTo>
                      <a:pt x="62" y="205"/>
                    </a:lnTo>
                    <a:lnTo>
                      <a:pt x="159" y="238"/>
                    </a:lnTo>
                    <a:lnTo>
                      <a:pt x="107" y="219"/>
                    </a:lnTo>
                    <a:lnTo>
                      <a:pt x="77" y="208"/>
                    </a:lnTo>
                    <a:lnTo>
                      <a:pt x="69" y="204"/>
                    </a:lnTo>
                    <a:lnTo>
                      <a:pt x="47" y="182"/>
                    </a:lnTo>
                    <a:lnTo>
                      <a:pt x="55" y="186"/>
                    </a:lnTo>
                    <a:lnTo>
                      <a:pt x="50" y="172"/>
                    </a:lnTo>
                    <a:lnTo>
                      <a:pt x="48" y="174"/>
                    </a:lnTo>
                    <a:lnTo>
                      <a:pt x="68" y="180"/>
                    </a:lnTo>
                    <a:lnTo>
                      <a:pt x="54" y="165"/>
                    </a:lnTo>
                    <a:lnTo>
                      <a:pt x="70" y="168"/>
                    </a:lnTo>
                    <a:lnTo>
                      <a:pt x="107" y="175"/>
                    </a:lnTo>
                    <a:lnTo>
                      <a:pt x="146" y="188"/>
                    </a:lnTo>
                    <a:lnTo>
                      <a:pt x="245" y="235"/>
                    </a:lnTo>
                    <a:lnTo>
                      <a:pt x="118" y="178"/>
                    </a:lnTo>
                    <a:lnTo>
                      <a:pt x="70" y="165"/>
                    </a:lnTo>
                    <a:lnTo>
                      <a:pt x="58" y="154"/>
                    </a:lnTo>
                    <a:lnTo>
                      <a:pt x="76" y="159"/>
                    </a:lnTo>
                    <a:lnTo>
                      <a:pt x="55" y="136"/>
                    </a:lnTo>
                    <a:lnTo>
                      <a:pt x="70" y="138"/>
                    </a:lnTo>
                    <a:lnTo>
                      <a:pt x="60" y="126"/>
                    </a:lnTo>
                    <a:lnTo>
                      <a:pt x="61" y="124"/>
                    </a:lnTo>
                    <a:lnTo>
                      <a:pt x="80" y="134"/>
                    </a:lnTo>
                    <a:lnTo>
                      <a:pt x="62" y="116"/>
                    </a:lnTo>
                    <a:lnTo>
                      <a:pt x="76" y="116"/>
                    </a:lnTo>
                    <a:lnTo>
                      <a:pt x="60" y="105"/>
                    </a:lnTo>
                    <a:lnTo>
                      <a:pt x="70" y="105"/>
                    </a:lnTo>
                    <a:lnTo>
                      <a:pt x="60" y="99"/>
                    </a:lnTo>
                    <a:lnTo>
                      <a:pt x="75" y="99"/>
                    </a:lnTo>
                    <a:lnTo>
                      <a:pt x="105" y="112"/>
                    </a:lnTo>
                    <a:lnTo>
                      <a:pt x="155" y="130"/>
                    </a:lnTo>
                    <a:lnTo>
                      <a:pt x="205" y="144"/>
                    </a:lnTo>
                    <a:lnTo>
                      <a:pt x="250" y="154"/>
                    </a:lnTo>
                    <a:lnTo>
                      <a:pt x="142" y="124"/>
                    </a:lnTo>
                    <a:lnTo>
                      <a:pt x="118" y="115"/>
                    </a:lnTo>
                    <a:lnTo>
                      <a:pt x="80" y="103"/>
                    </a:lnTo>
                    <a:lnTo>
                      <a:pt x="75" y="99"/>
                    </a:lnTo>
                    <a:lnTo>
                      <a:pt x="65" y="87"/>
                    </a:lnTo>
                    <a:lnTo>
                      <a:pt x="80" y="89"/>
                    </a:lnTo>
                    <a:lnTo>
                      <a:pt x="62" y="70"/>
                    </a:lnTo>
                    <a:lnTo>
                      <a:pt x="72" y="70"/>
                    </a:lnTo>
                    <a:lnTo>
                      <a:pt x="60" y="56"/>
                    </a:lnTo>
                    <a:lnTo>
                      <a:pt x="75" y="56"/>
                    </a:lnTo>
                    <a:lnTo>
                      <a:pt x="84" y="62"/>
                    </a:lnTo>
                    <a:lnTo>
                      <a:pt x="118" y="72"/>
                    </a:lnTo>
                    <a:lnTo>
                      <a:pt x="216" y="96"/>
                    </a:lnTo>
                    <a:lnTo>
                      <a:pt x="108" y="68"/>
                    </a:lnTo>
                    <a:lnTo>
                      <a:pt x="84" y="61"/>
                    </a:lnTo>
                    <a:lnTo>
                      <a:pt x="80" y="56"/>
                    </a:lnTo>
                    <a:lnTo>
                      <a:pt x="65" y="46"/>
                    </a:lnTo>
                    <a:lnTo>
                      <a:pt x="75" y="49"/>
                    </a:lnTo>
                    <a:lnTo>
                      <a:pt x="50" y="36"/>
                    </a:lnTo>
                    <a:lnTo>
                      <a:pt x="60" y="40"/>
                    </a:lnTo>
                    <a:lnTo>
                      <a:pt x="83" y="39"/>
                    </a:lnTo>
                    <a:lnTo>
                      <a:pt x="146" y="56"/>
                    </a:lnTo>
                    <a:lnTo>
                      <a:pt x="80" y="40"/>
                    </a:lnTo>
                    <a:lnTo>
                      <a:pt x="60" y="27"/>
                    </a:lnTo>
                    <a:lnTo>
                      <a:pt x="80" y="27"/>
                    </a:lnTo>
                    <a:lnTo>
                      <a:pt x="161" y="27"/>
                    </a:lnTo>
                    <a:lnTo>
                      <a:pt x="279" y="14"/>
                    </a:lnTo>
                    <a:lnTo>
                      <a:pt x="206" y="23"/>
                    </a:lnTo>
                    <a:lnTo>
                      <a:pt x="104" y="29"/>
                    </a:lnTo>
                    <a:lnTo>
                      <a:pt x="75" y="27"/>
                    </a:lnTo>
                    <a:lnTo>
                      <a:pt x="65" y="20"/>
                    </a:lnTo>
                    <a:lnTo>
                      <a:pt x="55" y="10"/>
                    </a:lnTo>
                    <a:lnTo>
                      <a:pt x="32" y="0"/>
                    </a:lnTo>
                    <a:lnTo>
                      <a:pt x="26" y="4"/>
                    </a:lnTo>
                    <a:lnTo>
                      <a:pt x="21" y="0"/>
                    </a:lnTo>
                    <a:lnTo>
                      <a:pt x="0" y="317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4" name="Freeform 110"/>
              <p:cNvSpPr>
                <a:spLocks/>
              </p:cNvSpPr>
              <p:nvPr/>
            </p:nvSpPr>
            <p:spPr bwMode="ltGray">
              <a:xfrm>
                <a:off x="5057" y="3935"/>
                <a:ext cx="150" cy="161"/>
              </a:xfrm>
              <a:custGeom>
                <a:avLst/>
                <a:gdLst>
                  <a:gd name="T0" fmla="*/ 145 w 150"/>
                  <a:gd name="T1" fmla="*/ 25 h 161"/>
                  <a:gd name="T2" fmla="*/ 114 w 150"/>
                  <a:gd name="T3" fmla="*/ 0 h 161"/>
                  <a:gd name="T4" fmla="*/ 94 w 150"/>
                  <a:gd name="T5" fmla="*/ 0 h 161"/>
                  <a:gd name="T6" fmla="*/ 77 w 150"/>
                  <a:gd name="T7" fmla="*/ 2 h 161"/>
                  <a:gd name="T8" fmla="*/ 64 w 150"/>
                  <a:gd name="T9" fmla="*/ 9 h 161"/>
                  <a:gd name="T10" fmla="*/ 30 w 150"/>
                  <a:gd name="T11" fmla="*/ 29 h 161"/>
                  <a:gd name="T12" fmla="*/ 19 w 150"/>
                  <a:gd name="T13" fmla="*/ 38 h 161"/>
                  <a:gd name="T14" fmla="*/ 11 w 150"/>
                  <a:gd name="T15" fmla="*/ 47 h 161"/>
                  <a:gd name="T16" fmla="*/ 3 w 150"/>
                  <a:gd name="T17" fmla="*/ 75 h 161"/>
                  <a:gd name="T18" fmla="*/ 0 w 150"/>
                  <a:gd name="T19" fmla="*/ 83 h 161"/>
                  <a:gd name="T20" fmla="*/ 3 w 150"/>
                  <a:gd name="T21" fmla="*/ 94 h 161"/>
                  <a:gd name="T22" fmla="*/ 8 w 150"/>
                  <a:gd name="T23" fmla="*/ 104 h 161"/>
                  <a:gd name="T24" fmla="*/ 22 w 150"/>
                  <a:gd name="T25" fmla="*/ 122 h 161"/>
                  <a:gd name="T26" fmla="*/ 33 w 150"/>
                  <a:gd name="T27" fmla="*/ 133 h 161"/>
                  <a:gd name="T28" fmla="*/ 49 w 150"/>
                  <a:gd name="T29" fmla="*/ 145 h 161"/>
                  <a:gd name="T30" fmla="*/ 84 w 150"/>
                  <a:gd name="T31" fmla="*/ 160 h 161"/>
                  <a:gd name="T32" fmla="*/ 67 w 150"/>
                  <a:gd name="T33" fmla="*/ 141 h 161"/>
                  <a:gd name="T34" fmla="*/ 52 w 150"/>
                  <a:gd name="T35" fmla="*/ 124 h 161"/>
                  <a:gd name="T36" fmla="*/ 44 w 150"/>
                  <a:gd name="T37" fmla="*/ 108 h 161"/>
                  <a:gd name="T38" fmla="*/ 47 w 150"/>
                  <a:gd name="T39" fmla="*/ 94 h 161"/>
                  <a:gd name="T40" fmla="*/ 49 w 150"/>
                  <a:gd name="T41" fmla="*/ 83 h 161"/>
                  <a:gd name="T42" fmla="*/ 44 w 150"/>
                  <a:gd name="T43" fmla="*/ 70 h 161"/>
                  <a:gd name="T44" fmla="*/ 41 w 150"/>
                  <a:gd name="T45" fmla="*/ 59 h 161"/>
                  <a:gd name="T46" fmla="*/ 55 w 150"/>
                  <a:gd name="T47" fmla="*/ 38 h 161"/>
                  <a:gd name="T48" fmla="*/ 58 w 150"/>
                  <a:gd name="T49" fmla="*/ 27 h 161"/>
                  <a:gd name="T50" fmla="*/ 70 w 150"/>
                  <a:gd name="T51" fmla="*/ 18 h 161"/>
                  <a:gd name="T52" fmla="*/ 94 w 150"/>
                  <a:gd name="T53" fmla="*/ 6 h 161"/>
                  <a:gd name="T54" fmla="*/ 106 w 150"/>
                  <a:gd name="T55" fmla="*/ 15 h 161"/>
                  <a:gd name="T56" fmla="*/ 149 w 150"/>
                  <a:gd name="T57" fmla="*/ 30 h 161"/>
                  <a:gd name="T58" fmla="*/ 145 w 150"/>
                  <a:gd name="T59" fmla="*/ 25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50" h="161">
                    <a:moveTo>
                      <a:pt x="145" y="25"/>
                    </a:moveTo>
                    <a:lnTo>
                      <a:pt x="114" y="0"/>
                    </a:lnTo>
                    <a:lnTo>
                      <a:pt x="94" y="0"/>
                    </a:lnTo>
                    <a:lnTo>
                      <a:pt x="77" y="2"/>
                    </a:lnTo>
                    <a:lnTo>
                      <a:pt x="64" y="9"/>
                    </a:lnTo>
                    <a:lnTo>
                      <a:pt x="30" y="29"/>
                    </a:lnTo>
                    <a:lnTo>
                      <a:pt x="19" y="38"/>
                    </a:lnTo>
                    <a:lnTo>
                      <a:pt x="11" y="47"/>
                    </a:lnTo>
                    <a:lnTo>
                      <a:pt x="3" y="75"/>
                    </a:lnTo>
                    <a:lnTo>
                      <a:pt x="0" y="83"/>
                    </a:lnTo>
                    <a:lnTo>
                      <a:pt x="3" y="94"/>
                    </a:lnTo>
                    <a:lnTo>
                      <a:pt x="8" y="104"/>
                    </a:lnTo>
                    <a:lnTo>
                      <a:pt x="22" y="122"/>
                    </a:lnTo>
                    <a:lnTo>
                      <a:pt x="33" y="133"/>
                    </a:lnTo>
                    <a:lnTo>
                      <a:pt x="49" y="145"/>
                    </a:lnTo>
                    <a:lnTo>
                      <a:pt x="84" y="160"/>
                    </a:lnTo>
                    <a:lnTo>
                      <a:pt x="67" y="141"/>
                    </a:lnTo>
                    <a:lnTo>
                      <a:pt x="52" y="124"/>
                    </a:lnTo>
                    <a:lnTo>
                      <a:pt x="44" y="108"/>
                    </a:lnTo>
                    <a:lnTo>
                      <a:pt x="47" y="94"/>
                    </a:lnTo>
                    <a:lnTo>
                      <a:pt x="49" y="83"/>
                    </a:lnTo>
                    <a:lnTo>
                      <a:pt x="44" y="70"/>
                    </a:lnTo>
                    <a:lnTo>
                      <a:pt x="41" y="59"/>
                    </a:lnTo>
                    <a:lnTo>
                      <a:pt x="55" y="38"/>
                    </a:lnTo>
                    <a:lnTo>
                      <a:pt x="58" y="27"/>
                    </a:lnTo>
                    <a:lnTo>
                      <a:pt x="70" y="18"/>
                    </a:lnTo>
                    <a:lnTo>
                      <a:pt x="94" y="6"/>
                    </a:lnTo>
                    <a:lnTo>
                      <a:pt x="106" y="15"/>
                    </a:lnTo>
                    <a:lnTo>
                      <a:pt x="149" y="30"/>
                    </a:lnTo>
                    <a:lnTo>
                      <a:pt x="145" y="25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137" name="Rectangle 11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191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138" name="Rectangle 11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907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139" name="Rectangle 11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140" name="Rectangle 11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141" name="Rectangle 11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E51413A-1858-43EE-9D2D-1A259484DE4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685800" y="914400"/>
            <a:ext cx="7772400" cy="1752600"/>
          </a:xfrm>
        </p:spPr>
        <p:txBody>
          <a:bodyPr/>
          <a:lstStyle/>
          <a:p>
            <a:pPr algn="ctr"/>
            <a:r>
              <a:rPr lang="en-US" sz="6000" b="1" i="0" dirty="0"/>
              <a:t>Revisiting the Power of the Blood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n-US" dirty="0"/>
              <a:t>May 5, 2019</a:t>
            </a:r>
          </a:p>
        </p:txBody>
      </p:sp>
    </p:spTree>
    <p:extLst>
      <p:ext uri="{BB962C8B-B14F-4D97-AF65-F5344CB8AC3E}">
        <p14:creationId xmlns:p14="http://schemas.microsoft.com/office/powerpoint/2010/main" val="2887329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5400" b="1" i="0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8001000" cy="4305300"/>
          </a:xfrm>
        </p:spPr>
        <p:txBody>
          <a:bodyPr/>
          <a:lstStyle/>
          <a:p>
            <a:r>
              <a:rPr lang="en-US" sz="2800" dirty="0"/>
              <a:t>What does God feel most strongly about?</a:t>
            </a:r>
          </a:p>
          <a:p>
            <a:r>
              <a:rPr lang="en-US" sz="2800" dirty="0"/>
              <a:t>Cross, Son’s suffering, Christ’s shed blood </a:t>
            </a:r>
          </a:p>
          <a:p>
            <a:r>
              <a:rPr lang="en-US" sz="2800" dirty="0"/>
              <a:t>A way to relate to God through Christ’s blood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80107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b="1" i="0" dirty="0">
                <a:effectLst/>
              </a:rPr>
              <a:t> The Infinite Value of Jesus’ Blood</a:t>
            </a:r>
            <a:endParaRPr lang="en-US" sz="4000" b="1" i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8001000" cy="4305300"/>
          </a:xfrm>
        </p:spPr>
        <p:txBody>
          <a:bodyPr/>
          <a:lstStyle/>
          <a:p>
            <a:r>
              <a:rPr lang="en-US" sz="2800" dirty="0"/>
              <a:t>Reminds the Father of Christ’s extreme 	devotion and massive work of redemption</a:t>
            </a:r>
          </a:p>
          <a:p>
            <a:r>
              <a:rPr lang="en-US" sz="2800" dirty="0"/>
              <a:t>When you invoke the blood of Christ, you 	unlock the infinite passions of God</a:t>
            </a:r>
          </a:p>
          <a:p>
            <a:r>
              <a:rPr lang="en-US" sz="2800" dirty="0"/>
              <a:t>Believing in Christ’s blood unleashes God’s 	favor on you</a:t>
            </a:r>
          </a:p>
          <a:p>
            <a:r>
              <a:rPr lang="en-US" sz="2800" dirty="0"/>
              <a:t>He knows, He sees, He understands </a:t>
            </a:r>
          </a:p>
          <a:p>
            <a:r>
              <a:rPr lang="en-US" sz="2800" dirty="0"/>
              <a:t>Jesus endured cross out of loyalty to Father</a:t>
            </a:r>
          </a:p>
        </p:txBody>
      </p:sp>
    </p:spTree>
    <p:extLst>
      <p:ext uri="{BB962C8B-B14F-4D97-AF65-F5344CB8AC3E}">
        <p14:creationId xmlns:p14="http://schemas.microsoft.com/office/powerpoint/2010/main" val="4069408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b="1" i="0" dirty="0">
                <a:effectLst/>
              </a:rPr>
              <a:t>The Infinite Power of Jesus’ Blood</a:t>
            </a:r>
            <a:endParaRPr lang="en-US" sz="4000" i="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8001000" cy="4305300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/>
              <a:t>1) The blood washes us from all our sins </a:t>
            </a:r>
            <a:endParaRPr lang="en-US" sz="2800" dirty="0"/>
          </a:p>
          <a:p>
            <a:pPr marL="457200" lvl="1" indent="0">
              <a:buNone/>
            </a:pPr>
            <a:r>
              <a:rPr lang="en-US" sz="2400" b="1" i="1" dirty="0"/>
              <a:t>Rev 1:5</a:t>
            </a:r>
            <a:endParaRPr lang="en-US" sz="2400" dirty="0"/>
          </a:p>
          <a:p>
            <a:pPr marL="0" indent="0">
              <a:buNone/>
            </a:pPr>
            <a:r>
              <a:rPr lang="en-US" sz="2800" dirty="0"/>
              <a:t>    -Justified &amp; Sanctified </a:t>
            </a:r>
            <a:r>
              <a:rPr lang="en-US" sz="2800" b="1" i="1" dirty="0"/>
              <a:t>Rom 5:9</a:t>
            </a:r>
            <a:r>
              <a:rPr lang="en-US" sz="2800" dirty="0"/>
              <a:t>; </a:t>
            </a:r>
            <a:r>
              <a:rPr lang="en-US" sz="2800" b="1" i="1" dirty="0" err="1"/>
              <a:t>Heb</a:t>
            </a:r>
            <a:r>
              <a:rPr lang="en-US" sz="2800" b="1" i="1" dirty="0"/>
              <a:t> 13:12</a:t>
            </a:r>
            <a:endParaRPr lang="en-US" sz="2800" dirty="0"/>
          </a:p>
          <a:p>
            <a:pPr marL="0" indent="0">
              <a:buNone/>
            </a:pPr>
            <a:r>
              <a:rPr lang="en-US" sz="2800" b="1" i="1" dirty="0"/>
              <a:t>    </a:t>
            </a:r>
            <a:r>
              <a:rPr lang="en-US" sz="2800" dirty="0"/>
              <a:t>-Cleansed in pure garments</a:t>
            </a:r>
            <a:r>
              <a:rPr lang="en-US" sz="2800" b="1" i="1" dirty="0"/>
              <a:t> Isa 61:10</a:t>
            </a:r>
            <a:endParaRPr lang="en-US" sz="2800" dirty="0"/>
          </a:p>
          <a:p>
            <a:pPr marL="0" indent="0">
              <a:buNone/>
            </a:pPr>
            <a:r>
              <a:rPr lang="en-US" sz="2800" b="1" dirty="0"/>
              <a:t>2) The blood purchased our redemption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    -Enslaved to sin, but He purchased us 		</a:t>
            </a:r>
            <a:r>
              <a:rPr lang="en-US" sz="2800" b="1" i="1" dirty="0"/>
              <a:t>Rom 6:20; 1 Pet 1:18-19</a:t>
            </a:r>
            <a:endParaRPr lang="en-US" sz="2800" dirty="0"/>
          </a:p>
          <a:p>
            <a:pPr marL="0" indent="0">
              <a:buNone/>
            </a:pPr>
            <a:r>
              <a:rPr lang="en-US" sz="2800" b="1" dirty="0"/>
              <a:t>3) The blood provides for our healing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    -By His stripes we are healed </a:t>
            </a:r>
            <a:r>
              <a:rPr lang="en-US" sz="2800" b="1" i="1" dirty="0"/>
              <a:t>Is 53:5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73215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b="1" i="0" dirty="0">
                <a:effectLst/>
              </a:rPr>
              <a:t>The Infinite Power of Jesus’ Blood</a:t>
            </a:r>
            <a:endParaRPr lang="en-US" sz="4000" i="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8001000" cy="4305300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/>
              <a:t>4) The blood silences the evil one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  -Devil is constantly accusing God’s people</a:t>
            </a:r>
          </a:p>
          <a:p>
            <a:pPr marL="0" indent="0">
              <a:buNone/>
            </a:pPr>
            <a:r>
              <a:rPr lang="en-US" sz="2800" dirty="0"/>
              <a:t>  -We overcome Him by blood of lamb </a:t>
            </a:r>
            <a:r>
              <a:rPr lang="en-US" sz="2800" b="1" i="1" dirty="0"/>
              <a:t>Rev 12:10</a:t>
            </a:r>
            <a:endParaRPr lang="en-US" sz="2800" dirty="0"/>
          </a:p>
          <a:p>
            <a:pPr marL="0" indent="0">
              <a:buNone/>
            </a:pPr>
            <a:r>
              <a:rPr lang="en-US" sz="2800" b="1" dirty="0"/>
              <a:t>5) The blood cleanses us from a guilty 	conscience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  -Own conscience calls to mind your sinfulness</a:t>
            </a:r>
          </a:p>
          <a:p>
            <a:pPr marL="0" indent="0">
              <a:buNone/>
            </a:pPr>
            <a:r>
              <a:rPr lang="en-US" sz="2800" dirty="0"/>
              <a:t>  -Guilt is a force we have to reckon with</a:t>
            </a:r>
          </a:p>
          <a:p>
            <a:pPr marL="0" indent="0">
              <a:buNone/>
            </a:pPr>
            <a:r>
              <a:rPr lang="en-US" sz="2800" dirty="0"/>
              <a:t>  -Blood cleanses from guilty conscience 	</a:t>
            </a:r>
            <a:r>
              <a:rPr lang="en-US" sz="2800" b="1" i="1" dirty="0" err="1"/>
              <a:t>Heb</a:t>
            </a:r>
            <a:r>
              <a:rPr lang="en-US" sz="2800" b="1" i="1" dirty="0"/>
              <a:t> 9:14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05505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b="1" i="0" dirty="0">
                <a:effectLst/>
              </a:rPr>
              <a:t>The Infinite Power of Jesus’ Blood</a:t>
            </a:r>
            <a:endParaRPr lang="en-US" sz="4000" i="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8001000" cy="4305300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/>
              <a:t>6) The blood enables us to draw near to God 	</a:t>
            </a:r>
            <a:r>
              <a:rPr lang="en-US" sz="2800" b="1" i="1" dirty="0" err="1"/>
              <a:t>Heb</a:t>
            </a:r>
            <a:r>
              <a:rPr lang="en-US" sz="2800" b="1" i="1" dirty="0"/>
              <a:t> 10:19-22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   -Sprinkling of blood of Christ is for daily 	interaction and intimacy with God</a:t>
            </a:r>
          </a:p>
          <a:p>
            <a:pPr marL="0" indent="0">
              <a:buNone/>
            </a:pPr>
            <a:r>
              <a:rPr lang="en-US" sz="2800" dirty="0"/>
              <a:t>  -Fresh application of blood of Christ to our 	hearts so we can draw near to God</a:t>
            </a:r>
          </a:p>
          <a:p>
            <a:pPr marL="0" indent="0">
              <a:buNone/>
            </a:pPr>
            <a:r>
              <a:rPr lang="en-US" sz="2800" dirty="0"/>
              <a:t>  -Word of God washes your body</a:t>
            </a:r>
          </a:p>
          <a:p>
            <a:pPr marL="0" indent="0">
              <a:buNone/>
            </a:pPr>
            <a:r>
              <a:rPr lang="en-US" sz="2800" dirty="0"/>
              <a:t>  -Where we can grow in holiness before Him</a:t>
            </a:r>
          </a:p>
        </p:txBody>
      </p:sp>
    </p:spTree>
    <p:extLst>
      <p:ext uri="{BB962C8B-B14F-4D97-AF65-F5344CB8AC3E}">
        <p14:creationId xmlns:p14="http://schemas.microsoft.com/office/powerpoint/2010/main" val="205184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b="1" i="0" dirty="0">
                <a:effectLst/>
              </a:rPr>
              <a:t>The Infinite Power of Jesus’ Blood</a:t>
            </a:r>
            <a:endParaRPr lang="en-US" sz="4000" i="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8001000" cy="43053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   -Through sprinkling, you can come into the 	holiest place</a:t>
            </a:r>
          </a:p>
          <a:p>
            <a:pPr marL="0" indent="0">
              <a:buNone/>
            </a:pPr>
            <a:r>
              <a:rPr lang="en-US" sz="2800" dirty="0"/>
              <a:t>  -When God sees blood of Christ on us, He 	ascribes to us performance record of Jesus</a:t>
            </a:r>
          </a:p>
          <a:p>
            <a:pPr marL="0" indent="0">
              <a:buNone/>
            </a:pPr>
            <a:r>
              <a:rPr lang="en-US" sz="2800" dirty="0"/>
              <a:t>  -Now we can draw near to God</a:t>
            </a:r>
          </a:p>
          <a:p>
            <a:pPr marL="0" indent="0">
              <a:buNone/>
            </a:pPr>
            <a:r>
              <a:rPr lang="en-US" sz="2800" dirty="0"/>
              <a:t>  -It’s in this place that we can be changed</a:t>
            </a:r>
          </a:p>
        </p:txBody>
      </p:sp>
    </p:spTree>
    <p:extLst>
      <p:ext uri="{BB962C8B-B14F-4D97-AF65-F5344CB8AC3E}">
        <p14:creationId xmlns:p14="http://schemas.microsoft.com/office/powerpoint/2010/main" val="3581897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b="1" i="0" dirty="0">
                <a:effectLst/>
              </a:rPr>
              <a:t>Conclusion</a:t>
            </a:r>
            <a:endParaRPr lang="en-US" sz="4000" i="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8001000" cy="4305300"/>
          </a:xfrm>
        </p:spPr>
        <p:txBody>
          <a:bodyPr/>
          <a:lstStyle/>
          <a:p>
            <a:r>
              <a:rPr lang="en-US" sz="2800" dirty="0"/>
              <a:t>Infinite value in the blood of Christ</a:t>
            </a:r>
          </a:p>
          <a:p>
            <a:r>
              <a:rPr lang="en-US" sz="2800" dirty="0"/>
              <a:t>Power of blood cleanses us, heals us, redeems 	us, silences evil one</a:t>
            </a:r>
          </a:p>
          <a:p>
            <a:r>
              <a:rPr lang="en-US" sz="2800" dirty="0"/>
              <a:t>Enables us to draw near to God so we can 	grow</a:t>
            </a:r>
          </a:p>
        </p:txBody>
      </p:sp>
    </p:spTree>
    <p:extLst>
      <p:ext uri="{BB962C8B-B14F-4D97-AF65-F5344CB8AC3E}">
        <p14:creationId xmlns:p14="http://schemas.microsoft.com/office/powerpoint/2010/main" val="566082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Seashore design template">
  <a:themeElements>
    <a:clrScheme name="Office Theme 1">
      <a:dk1>
        <a:srgbClr val="336699"/>
      </a:dk1>
      <a:lt1>
        <a:srgbClr val="CCCCFF"/>
      </a:lt1>
      <a:dk2>
        <a:srgbClr val="DDDDDD"/>
      </a:dk2>
      <a:lt2>
        <a:srgbClr val="9999FF"/>
      </a:lt2>
      <a:accent1>
        <a:srgbClr val="CCCC00"/>
      </a:accent1>
      <a:accent2>
        <a:srgbClr val="999933"/>
      </a:accent2>
      <a:accent3>
        <a:srgbClr val="E2E2FF"/>
      </a:accent3>
      <a:accent4>
        <a:srgbClr val="2A5682"/>
      </a:accent4>
      <a:accent5>
        <a:srgbClr val="E2E2AA"/>
      </a:accent5>
      <a:accent6>
        <a:srgbClr val="8A8A2D"/>
      </a:accent6>
      <a:hlink>
        <a:srgbClr val="CBCBCB"/>
      </a:hlink>
      <a:folHlink>
        <a:srgbClr val="0099CC"/>
      </a:folHlink>
    </a:clrScheme>
    <a:fontScheme name="Office Them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Office Theme 1">
        <a:dk1>
          <a:srgbClr val="336699"/>
        </a:dk1>
        <a:lt1>
          <a:srgbClr val="CCCCFF"/>
        </a:lt1>
        <a:dk2>
          <a:srgbClr val="DDDDDD"/>
        </a:dk2>
        <a:lt2>
          <a:srgbClr val="9999FF"/>
        </a:lt2>
        <a:accent1>
          <a:srgbClr val="CCCC00"/>
        </a:accent1>
        <a:accent2>
          <a:srgbClr val="999933"/>
        </a:accent2>
        <a:accent3>
          <a:srgbClr val="E2E2FF"/>
        </a:accent3>
        <a:accent4>
          <a:srgbClr val="2A5682"/>
        </a:accent4>
        <a:accent5>
          <a:srgbClr val="E2E2AA"/>
        </a:accent5>
        <a:accent6>
          <a:srgbClr val="8A8A2D"/>
        </a:accent6>
        <a:hlink>
          <a:srgbClr val="CBCBCB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336699"/>
        </a:dk1>
        <a:lt1>
          <a:srgbClr val="CCCCFF"/>
        </a:lt1>
        <a:dk2>
          <a:srgbClr val="000000"/>
        </a:dk2>
        <a:lt2>
          <a:srgbClr val="9999FF"/>
        </a:lt2>
        <a:accent1>
          <a:srgbClr val="CCCC00"/>
        </a:accent1>
        <a:accent2>
          <a:srgbClr val="999933"/>
        </a:accent2>
        <a:accent3>
          <a:srgbClr val="E2E2FF"/>
        </a:accent3>
        <a:accent4>
          <a:srgbClr val="2A5682"/>
        </a:accent4>
        <a:accent5>
          <a:srgbClr val="E2E2AA"/>
        </a:accent5>
        <a:accent6>
          <a:srgbClr val="8A8A2D"/>
        </a:accent6>
        <a:hlink>
          <a:srgbClr val="CBCBCB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555555"/>
        </a:accent6>
        <a:hlink>
          <a:srgbClr val="EAEAEA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Seashore design template</Template>
  <TotalTime>172</TotalTime>
  <Words>200</Words>
  <Application>Microsoft Office PowerPoint</Application>
  <PresentationFormat>On-screen Show (4:3)</PresentationFormat>
  <Paragraphs>44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Times New Roman</vt:lpstr>
      <vt:lpstr>Seashore design template</vt:lpstr>
      <vt:lpstr>Revisiting the Power of the Blood</vt:lpstr>
      <vt:lpstr>Introduction</vt:lpstr>
      <vt:lpstr> The Infinite Value of Jesus’ Blood</vt:lpstr>
      <vt:lpstr>The Infinite Power of Jesus’ Blood</vt:lpstr>
      <vt:lpstr>The Infinite Power of Jesus’ Blood</vt:lpstr>
      <vt:lpstr>The Infinite Power of Jesus’ Blood</vt:lpstr>
      <vt:lpstr>The Infinite Power of Jesus’ Blood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Leaders Do</dc:title>
  <dc:creator>Owner</dc:creator>
  <cp:lastModifiedBy>Evan Hanes</cp:lastModifiedBy>
  <cp:revision>21</cp:revision>
  <cp:lastPrinted>1601-01-01T00:00:00Z</cp:lastPrinted>
  <dcterms:created xsi:type="dcterms:W3CDTF">2019-03-16T17:36:10Z</dcterms:created>
  <dcterms:modified xsi:type="dcterms:W3CDTF">2019-05-05T02:31:40Z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TC010690671033</vt:lpwstr>
  </property>
</Properties>
</file>