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67" r:id="rId5"/>
    <p:sldId id="268" r:id="rId6"/>
    <p:sldId id="269" r:id="rId7"/>
    <p:sldId id="270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ABCB1"/>
    <a:srgbClr val="CEDA9D"/>
    <a:srgbClr val="999933"/>
    <a:srgbClr val="9DA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4" autoAdjust="0"/>
    <p:restoredTop sz="94660"/>
  </p:normalViewPr>
  <p:slideViewPr>
    <p:cSldViewPr>
      <p:cViewPr varScale="1">
        <p:scale>
          <a:sx n="86" d="100"/>
          <a:sy n="86" d="100"/>
        </p:scale>
        <p:origin x="98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0" name="Group 11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2050" name="Freeform 2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>
                <a:gd name="T0" fmla="*/ 0 w 5753"/>
                <a:gd name="T1" fmla="*/ 267 h 268"/>
                <a:gd name="T2" fmla="*/ 5752 w 5753"/>
                <a:gd name="T3" fmla="*/ 267 h 268"/>
                <a:gd name="T4" fmla="*/ 5752 w 5753"/>
                <a:gd name="T5" fmla="*/ 81 h 268"/>
                <a:gd name="T6" fmla="*/ 5567 w 5753"/>
                <a:gd name="T7" fmla="*/ 111 h 268"/>
                <a:gd name="T8" fmla="*/ 5098 w 5753"/>
                <a:gd name="T9" fmla="*/ 131 h 268"/>
                <a:gd name="T10" fmla="*/ 4597 w 5753"/>
                <a:gd name="T11" fmla="*/ 101 h 268"/>
                <a:gd name="T12" fmla="*/ 4138 w 5753"/>
                <a:gd name="T13" fmla="*/ 141 h 268"/>
                <a:gd name="T14" fmla="*/ 3914 w 5753"/>
                <a:gd name="T15" fmla="*/ 141 h 268"/>
                <a:gd name="T16" fmla="*/ 3786 w 5753"/>
                <a:gd name="T17" fmla="*/ 131 h 268"/>
                <a:gd name="T18" fmla="*/ 3455 w 5753"/>
                <a:gd name="T19" fmla="*/ 81 h 268"/>
                <a:gd name="T20" fmla="*/ 2976 w 5753"/>
                <a:gd name="T21" fmla="*/ 91 h 268"/>
                <a:gd name="T22" fmla="*/ 2730 w 5753"/>
                <a:gd name="T23" fmla="*/ 20 h 268"/>
                <a:gd name="T24" fmla="*/ 2432 w 5753"/>
                <a:gd name="T25" fmla="*/ 51 h 268"/>
                <a:gd name="T26" fmla="*/ 2218 w 5753"/>
                <a:gd name="T27" fmla="*/ 81 h 268"/>
                <a:gd name="T28" fmla="*/ 2048 w 5753"/>
                <a:gd name="T29" fmla="*/ 91 h 268"/>
                <a:gd name="T30" fmla="*/ 1749 w 5753"/>
                <a:gd name="T31" fmla="*/ 71 h 268"/>
                <a:gd name="T32" fmla="*/ 1440 w 5753"/>
                <a:gd name="T33" fmla="*/ 51 h 268"/>
                <a:gd name="T34" fmla="*/ 1130 w 5753"/>
                <a:gd name="T35" fmla="*/ 20 h 268"/>
                <a:gd name="T36" fmla="*/ 757 w 5753"/>
                <a:gd name="T37" fmla="*/ 40 h 268"/>
                <a:gd name="T38" fmla="*/ 384 w 5753"/>
                <a:gd name="T39" fmla="*/ 71 h 268"/>
                <a:gd name="T40" fmla="*/ 128 w 5753"/>
                <a:gd name="T41" fmla="*/ 10 h 268"/>
                <a:gd name="T42" fmla="*/ 0 w 5753"/>
                <a:gd name="T43" fmla="*/ 0 h 268"/>
                <a:gd name="T44" fmla="*/ 0 w 5753"/>
                <a:gd name="T45" fmla="*/ 267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16" name="Group 68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2076" name="Group 28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2053" name="Group 5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2051" name="Freeform 3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>
                      <a:gd name="T0" fmla="*/ 0 w 206"/>
                      <a:gd name="T1" fmla="*/ 403 h 404"/>
                      <a:gd name="T2" fmla="*/ 29 w 206"/>
                      <a:gd name="T3" fmla="*/ 312 h 404"/>
                      <a:gd name="T4" fmla="*/ 56 w 206"/>
                      <a:gd name="T5" fmla="*/ 213 h 404"/>
                      <a:gd name="T6" fmla="*/ 69 w 206"/>
                      <a:gd name="T7" fmla="*/ 169 h 404"/>
                      <a:gd name="T8" fmla="*/ 87 w 206"/>
                      <a:gd name="T9" fmla="*/ 119 h 404"/>
                      <a:gd name="T10" fmla="*/ 112 w 206"/>
                      <a:gd name="T11" fmla="*/ 66 h 404"/>
                      <a:gd name="T12" fmla="*/ 131 w 206"/>
                      <a:gd name="T13" fmla="*/ 33 h 404"/>
                      <a:gd name="T14" fmla="*/ 146 w 206"/>
                      <a:gd name="T15" fmla="*/ 18 h 404"/>
                      <a:gd name="T16" fmla="*/ 164 w 206"/>
                      <a:gd name="T17" fmla="*/ 4 h 404"/>
                      <a:gd name="T18" fmla="*/ 185 w 206"/>
                      <a:gd name="T19" fmla="*/ 0 h 404"/>
                      <a:gd name="T20" fmla="*/ 194 w 206"/>
                      <a:gd name="T21" fmla="*/ 11 h 404"/>
                      <a:gd name="T22" fmla="*/ 205 w 206"/>
                      <a:gd name="T23" fmla="*/ 38 h 4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2" name="Freeform 4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>
                      <a:gd name="T0" fmla="*/ 1 w 140"/>
                      <a:gd name="T1" fmla="*/ 988 h 989"/>
                      <a:gd name="T2" fmla="*/ 0 w 140"/>
                      <a:gd name="T3" fmla="*/ 896 h 989"/>
                      <a:gd name="T4" fmla="*/ 0 w 140"/>
                      <a:gd name="T5" fmla="*/ 825 h 989"/>
                      <a:gd name="T6" fmla="*/ 3 w 140"/>
                      <a:gd name="T7" fmla="*/ 777 h 989"/>
                      <a:gd name="T8" fmla="*/ 4 w 140"/>
                      <a:gd name="T9" fmla="*/ 718 h 989"/>
                      <a:gd name="T10" fmla="*/ 4 w 140"/>
                      <a:gd name="T11" fmla="*/ 656 h 989"/>
                      <a:gd name="T12" fmla="*/ 5 w 140"/>
                      <a:gd name="T13" fmla="*/ 605 h 989"/>
                      <a:gd name="T14" fmla="*/ 9 w 140"/>
                      <a:gd name="T15" fmla="*/ 558 h 989"/>
                      <a:gd name="T16" fmla="*/ 13 w 140"/>
                      <a:gd name="T17" fmla="*/ 475 h 989"/>
                      <a:gd name="T18" fmla="*/ 20 w 140"/>
                      <a:gd name="T19" fmla="*/ 385 h 989"/>
                      <a:gd name="T20" fmla="*/ 29 w 140"/>
                      <a:gd name="T21" fmla="*/ 294 h 989"/>
                      <a:gd name="T22" fmla="*/ 36 w 140"/>
                      <a:gd name="T23" fmla="*/ 196 h 989"/>
                      <a:gd name="T24" fmla="*/ 42 w 140"/>
                      <a:gd name="T25" fmla="*/ 138 h 989"/>
                      <a:gd name="T26" fmla="*/ 47 w 140"/>
                      <a:gd name="T27" fmla="*/ 116 h 989"/>
                      <a:gd name="T28" fmla="*/ 59 w 140"/>
                      <a:gd name="T29" fmla="*/ 76 h 989"/>
                      <a:gd name="T30" fmla="*/ 72 w 140"/>
                      <a:gd name="T31" fmla="*/ 48 h 989"/>
                      <a:gd name="T32" fmla="*/ 86 w 140"/>
                      <a:gd name="T33" fmla="*/ 26 h 989"/>
                      <a:gd name="T34" fmla="*/ 99 w 140"/>
                      <a:gd name="T35" fmla="*/ 6 h 989"/>
                      <a:gd name="T36" fmla="*/ 109 w 140"/>
                      <a:gd name="T37" fmla="*/ 0 h 989"/>
                      <a:gd name="T38" fmla="*/ 122 w 140"/>
                      <a:gd name="T39" fmla="*/ 0 h 989"/>
                      <a:gd name="T40" fmla="*/ 134 w 140"/>
                      <a:gd name="T41" fmla="*/ 7 h 989"/>
                      <a:gd name="T42" fmla="*/ 139 w 140"/>
                      <a:gd name="T43" fmla="*/ 17 h 9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6" name="Group 8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2054" name="Freeform 6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>
                      <a:gd name="T0" fmla="*/ 256 w 257"/>
                      <a:gd name="T1" fmla="*/ 446 h 447"/>
                      <a:gd name="T2" fmla="*/ 218 w 257"/>
                      <a:gd name="T3" fmla="*/ 403 h 447"/>
                      <a:gd name="T4" fmla="*/ 203 w 257"/>
                      <a:gd name="T5" fmla="*/ 376 h 447"/>
                      <a:gd name="T6" fmla="*/ 192 w 257"/>
                      <a:gd name="T7" fmla="*/ 355 h 447"/>
                      <a:gd name="T8" fmla="*/ 136 w 257"/>
                      <a:gd name="T9" fmla="*/ 149 h 447"/>
                      <a:gd name="T10" fmla="*/ 105 w 257"/>
                      <a:gd name="T11" fmla="*/ 84 h 447"/>
                      <a:gd name="T12" fmla="*/ 82 w 257"/>
                      <a:gd name="T13" fmla="*/ 42 h 447"/>
                      <a:gd name="T14" fmla="*/ 65 w 257"/>
                      <a:gd name="T15" fmla="*/ 22 h 447"/>
                      <a:gd name="T16" fmla="*/ 43 w 257"/>
                      <a:gd name="T17" fmla="*/ 6 h 447"/>
                      <a:gd name="T18" fmla="*/ 24 w 257"/>
                      <a:gd name="T19" fmla="*/ 0 h 447"/>
                      <a:gd name="T20" fmla="*/ 8 w 257"/>
                      <a:gd name="T21" fmla="*/ 3 h 447"/>
                      <a:gd name="T22" fmla="*/ 0 w 257"/>
                      <a:gd name="T23" fmla="*/ 29 h 4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5" name="Freeform 7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>
                      <a:gd name="T0" fmla="*/ 389 w 390"/>
                      <a:gd name="T1" fmla="*/ 1060 h 1061"/>
                      <a:gd name="T2" fmla="*/ 378 w 390"/>
                      <a:gd name="T3" fmla="*/ 975 h 1061"/>
                      <a:gd name="T4" fmla="*/ 256 w 390"/>
                      <a:gd name="T5" fmla="*/ 400 h 1061"/>
                      <a:gd name="T6" fmla="*/ 201 w 390"/>
                      <a:gd name="T7" fmla="*/ 223 h 1061"/>
                      <a:gd name="T8" fmla="*/ 185 w 390"/>
                      <a:gd name="T9" fmla="*/ 164 h 1061"/>
                      <a:gd name="T10" fmla="*/ 164 w 390"/>
                      <a:gd name="T11" fmla="*/ 97 h 1061"/>
                      <a:gd name="T12" fmla="*/ 140 w 390"/>
                      <a:gd name="T13" fmla="*/ 45 h 1061"/>
                      <a:gd name="T14" fmla="*/ 117 w 390"/>
                      <a:gd name="T15" fmla="*/ 19 h 1061"/>
                      <a:gd name="T16" fmla="*/ 89 w 390"/>
                      <a:gd name="T17" fmla="*/ 1 h 1061"/>
                      <a:gd name="T18" fmla="*/ 60 w 390"/>
                      <a:gd name="T19" fmla="*/ 0 h 1061"/>
                      <a:gd name="T20" fmla="*/ 41 w 390"/>
                      <a:gd name="T21" fmla="*/ 21 h 1061"/>
                      <a:gd name="T22" fmla="*/ 0 w 390"/>
                      <a:gd name="T23" fmla="*/ 118 h 10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7" name="Freeform 9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>
                    <a:gd name="T0" fmla="*/ 0 w 94"/>
                    <a:gd name="T1" fmla="*/ 444 h 445"/>
                    <a:gd name="T2" fmla="*/ 13 w 94"/>
                    <a:gd name="T3" fmla="*/ 344 h 445"/>
                    <a:gd name="T4" fmla="*/ 25 w 94"/>
                    <a:gd name="T5" fmla="*/ 235 h 445"/>
                    <a:gd name="T6" fmla="*/ 31 w 94"/>
                    <a:gd name="T7" fmla="*/ 187 h 445"/>
                    <a:gd name="T8" fmla="*/ 39 w 94"/>
                    <a:gd name="T9" fmla="*/ 131 h 445"/>
                    <a:gd name="T10" fmla="*/ 51 w 94"/>
                    <a:gd name="T11" fmla="*/ 74 h 445"/>
                    <a:gd name="T12" fmla="*/ 59 w 94"/>
                    <a:gd name="T13" fmla="*/ 37 h 445"/>
                    <a:gd name="T14" fmla="*/ 66 w 94"/>
                    <a:gd name="T15" fmla="*/ 19 h 445"/>
                    <a:gd name="T16" fmla="*/ 74 w 94"/>
                    <a:gd name="T17" fmla="*/ 4 h 445"/>
                    <a:gd name="T18" fmla="*/ 83 w 94"/>
                    <a:gd name="T19" fmla="*/ 0 h 445"/>
                    <a:gd name="T20" fmla="*/ 88 w 94"/>
                    <a:gd name="T21" fmla="*/ 12 h 445"/>
                    <a:gd name="T22" fmla="*/ 93 w 94"/>
                    <a:gd name="T23" fmla="*/ 42 h 4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8" name="Freeform 10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>
                    <a:gd name="T0" fmla="*/ 0 w 64"/>
                    <a:gd name="T1" fmla="*/ 1082 h 1083"/>
                    <a:gd name="T2" fmla="*/ 0 w 64"/>
                    <a:gd name="T3" fmla="*/ 981 h 1083"/>
                    <a:gd name="T4" fmla="*/ 0 w 64"/>
                    <a:gd name="T5" fmla="*/ 904 h 1083"/>
                    <a:gd name="T6" fmla="*/ 1 w 64"/>
                    <a:gd name="T7" fmla="*/ 851 h 1083"/>
                    <a:gd name="T8" fmla="*/ 2 w 64"/>
                    <a:gd name="T9" fmla="*/ 786 h 1083"/>
                    <a:gd name="T10" fmla="*/ 2 w 64"/>
                    <a:gd name="T11" fmla="*/ 719 h 1083"/>
                    <a:gd name="T12" fmla="*/ 2 w 64"/>
                    <a:gd name="T13" fmla="*/ 662 h 1083"/>
                    <a:gd name="T14" fmla="*/ 4 w 64"/>
                    <a:gd name="T15" fmla="*/ 611 h 1083"/>
                    <a:gd name="T16" fmla="*/ 6 w 64"/>
                    <a:gd name="T17" fmla="*/ 521 h 1083"/>
                    <a:gd name="T18" fmla="*/ 9 w 64"/>
                    <a:gd name="T19" fmla="*/ 422 h 1083"/>
                    <a:gd name="T20" fmla="*/ 13 w 64"/>
                    <a:gd name="T21" fmla="*/ 323 h 1083"/>
                    <a:gd name="T22" fmla="*/ 16 w 64"/>
                    <a:gd name="T23" fmla="*/ 215 h 1083"/>
                    <a:gd name="T24" fmla="*/ 19 w 64"/>
                    <a:gd name="T25" fmla="*/ 152 h 1083"/>
                    <a:gd name="T26" fmla="*/ 21 w 64"/>
                    <a:gd name="T27" fmla="*/ 127 h 1083"/>
                    <a:gd name="T28" fmla="*/ 27 w 64"/>
                    <a:gd name="T29" fmla="*/ 84 h 1083"/>
                    <a:gd name="T30" fmla="*/ 32 w 64"/>
                    <a:gd name="T31" fmla="*/ 53 h 1083"/>
                    <a:gd name="T32" fmla="*/ 38 w 64"/>
                    <a:gd name="T33" fmla="*/ 28 h 1083"/>
                    <a:gd name="T34" fmla="*/ 44 w 64"/>
                    <a:gd name="T35" fmla="*/ 6 h 1083"/>
                    <a:gd name="T36" fmla="*/ 49 w 64"/>
                    <a:gd name="T37" fmla="*/ 0 h 1083"/>
                    <a:gd name="T38" fmla="*/ 56 w 64"/>
                    <a:gd name="T39" fmla="*/ 0 h 1083"/>
                    <a:gd name="T40" fmla="*/ 60 w 64"/>
                    <a:gd name="T41" fmla="*/ 8 h 1083"/>
                    <a:gd name="T42" fmla="*/ 63 w 64"/>
                    <a:gd name="T43" fmla="*/ 18 h 10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" name="Freeform 11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>
                    <a:gd name="T0" fmla="*/ 218 w 219"/>
                    <a:gd name="T1" fmla="*/ 1855 h 1856"/>
                    <a:gd name="T2" fmla="*/ 212 w 219"/>
                    <a:gd name="T3" fmla="*/ 1707 h 1856"/>
                    <a:gd name="T4" fmla="*/ 142 w 219"/>
                    <a:gd name="T5" fmla="*/ 702 h 1856"/>
                    <a:gd name="T6" fmla="*/ 112 w 219"/>
                    <a:gd name="T7" fmla="*/ 390 h 1856"/>
                    <a:gd name="T8" fmla="*/ 104 w 219"/>
                    <a:gd name="T9" fmla="*/ 288 h 1856"/>
                    <a:gd name="T10" fmla="*/ 91 w 219"/>
                    <a:gd name="T11" fmla="*/ 170 h 1856"/>
                    <a:gd name="T12" fmla="*/ 79 w 219"/>
                    <a:gd name="T13" fmla="*/ 80 h 1856"/>
                    <a:gd name="T14" fmla="*/ 65 w 219"/>
                    <a:gd name="T15" fmla="*/ 33 h 1856"/>
                    <a:gd name="T16" fmla="*/ 50 w 219"/>
                    <a:gd name="T17" fmla="*/ 2 h 1856"/>
                    <a:gd name="T18" fmla="*/ 34 w 219"/>
                    <a:gd name="T19" fmla="*/ 0 h 1856"/>
                    <a:gd name="T20" fmla="*/ 22 w 219"/>
                    <a:gd name="T21" fmla="*/ 35 h 1856"/>
                    <a:gd name="T22" fmla="*/ 0 w 219"/>
                    <a:gd name="T23" fmla="*/ 207 h 1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64" name="Group 16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2060" name="Freeform 12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>
                      <a:gd name="T0" fmla="*/ 143 w 144"/>
                      <a:gd name="T1" fmla="*/ 653 h 654"/>
                      <a:gd name="T2" fmla="*/ 122 w 144"/>
                      <a:gd name="T3" fmla="*/ 589 h 654"/>
                      <a:gd name="T4" fmla="*/ 113 w 144"/>
                      <a:gd name="T5" fmla="*/ 551 h 654"/>
                      <a:gd name="T6" fmla="*/ 108 w 144"/>
                      <a:gd name="T7" fmla="*/ 520 h 654"/>
                      <a:gd name="T8" fmla="*/ 76 w 144"/>
                      <a:gd name="T9" fmla="*/ 219 h 654"/>
                      <a:gd name="T10" fmla="*/ 58 w 144"/>
                      <a:gd name="T11" fmla="*/ 123 h 654"/>
                      <a:gd name="T12" fmla="*/ 45 w 144"/>
                      <a:gd name="T13" fmla="*/ 63 h 654"/>
                      <a:gd name="T14" fmla="*/ 36 w 144"/>
                      <a:gd name="T15" fmla="*/ 32 h 654"/>
                      <a:gd name="T16" fmla="*/ 24 w 144"/>
                      <a:gd name="T17" fmla="*/ 8 h 654"/>
                      <a:gd name="T18" fmla="*/ 13 w 144"/>
                      <a:gd name="T19" fmla="*/ 0 h 654"/>
                      <a:gd name="T20" fmla="*/ 4 w 144"/>
                      <a:gd name="T21" fmla="*/ 6 h 654"/>
                      <a:gd name="T22" fmla="*/ 0 w 144"/>
                      <a:gd name="T23" fmla="*/ 43 h 65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1" name="Freeform 13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>
                      <a:gd name="T0" fmla="*/ 0 w 203"/>
                      <a:gd name="T1" fmla="*/ 2390 h 2391"/>
                      <a:gd name="T2" fmla="*/ 71 w 203"/>
                      <a:gd name="T3" fmla="*/ 1504 h 2391"/>
                      <a:gd name="T4" fmla="*/ 79 w 203"/>
                      <a:gd name="T5" fmla="*/ 1362 h 2391"/>
                      <a:gd name="T6" fmla="*/ 97 w 203"/>
                      <a:gd name="T7" fmla="*/ 1131 h 2391"/>
                      <a:gd name="T8" fmla="*/ 114 w 203"/>
                      <a:gd name="T9" fmla="*/ 891 h 2391"/>
                      <a:gd name="T10" fmla="*/ 123 w 203"/>
                      <a:gd name="T11" fmla="*/ 762 h 2391"/>
                      <a:gd name="T12" fmla="*/ 128 w 203"/>
                      <a:gd name="T13" fmla="*/ 623 h 2391"/>
                      <a:gd name="T14" fmla="*/ 134 w 203"/>
                      <a:gd name="T15" fmla="*/ 493 h 2391"/>
                      <a:gd name="T16" fmla="*/ 146 w 203"/>
                      <a:gd name="T17" fmla="*/ 342 h 2391"/>
                      <a:gd name="T18" fmla="*/ 157 w 203"/>
                      <a:gd name="T19" fmla="*/ 204 h 2391"/>
                      <a:gd name="T20" fmla="*/ 173 w 203"/>
                      <a:gd name="T21" fmla="*/ 82 h 2391"/>
                      <a:gd name="T22" fmla="*/ 183 w 203"/>
                      <a:gd name="T23" fmla="*/ 6 h 2391"/>
                      <a:gd name="T24" fmla="*/ 191 w 203"/>
                      <a:gd name="T25" fmla="*/ 0 h 2391"/>
                      <a:gd name="T26" fmla="*/ 197 w 203"/>
                      <a:gd name="T27" fmla="*/ 39 h 2391"/>
                      <a:gd name="T28" fmla="*/ 202 w 203"/>
                      <a:gd name="T29" fmla="*/ 173 h 23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2" name="Freeform 14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>
                      <a:gd name="T0" fmla="*/ 0 w 161"/>
                      <a:gd name="T1" fmla="*/ 881 h 882"/>
                      <a:gd name="T2" fmla="*/ 30 w 161"/>
                      <a:gd name="T3" fmla="*/ 690 h 882"/>
                      <a:gd name="T4" fmla="*/ 48 w 161"/>
                      <a:gd name="T5" fmla="*/ 470 h 882"/>
                      <a:gd name="T6" fmla="*/ 59 w 161"/>
                      <a:gd name="T7" fmla="*/ 372 h 882"/>
                      <a:gd name="T8" fmla="*/ 72 w 161"/>
                      <a:gd name="T9" fmla="*/ 259 h 882"/>
                      <a:gd name="T10" fmla="*/ 90 w 161"/>
                      <a:gd name="T11" fmla="*/ 142 h 882"/>
                      <a:gd name="T12" fmla="*/ 105 w 161"/>
                      <a:gd name="T13" fmla="*/ 69 h 882"/>
                      <a:gd name="T14" fmla="*/ 115 w 161"/>
                      <a:gd name="T15" fmla="*/ 32 h 882"/>
                      <a:gd name="T16" fmla="*/ 129 w 161"/>
                      <a:gd name="T17" fmla="*/ 6 h 882"/>
                      <a:gd name="T18" fmla="*/ 146 w 161"/>
                      <a:gd name="T19" fmla="*/ 0 h 882"/>
                      <a:gd name="T20" fmla="*/ 154 w 161"/>
                      <a:gd name="T21" fmla="*/ 19 h 882"/>
                      <a:gd name="T22" fmla="*/ 160 w 161"/>
                      <a:gd name="T23" fmla="*/ 77 h 8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3" name="Freeform 15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>
                      <a:gd name="T0" fmla="*/ 0 w 74"/>
                      <a:gd name="T1" fmla="*/ 0 h 429"/>
                      <a:gd name="T2" fmla="*/ 12 w 74"/>
                      <a:gd name="T3" fmla="*/ 28 h 429"/>
                      <a:gd name="T4" fmla="*/ 28 w 74"/>
                      <a:gd name="T5" fmla="*/ 57 h 429"/>
                      <a:gd name="T6" fmla="*/ 41 w 74"/>
                      <a:gd name="T7" fmla="*/ 118 h 429"/>
                      <a:gd name="T8" fmla="*/ 52 w 74"/>
                      <a:gd name="T9" fmla="*/ 170 h 429"/>
                      <a:gd name="T10" fmla="*/ 62 w 74"/>
                      <a:gd name="T11" fmla="*/ 223 h 429"/>
                      <a:gd name="T12" fmla="*/ 67 w 74"/>
                      <a:gd name="T13" fmla="*/ 267 h 429"/>
                      <a:gd name="T14" fmla="*/ 70 w 74"/>
                      <a:gd name="T15" fmla="*/ 310 h 429"/>
                      <a:gd name="T16" fmla="*/ 73 w 74"/>
                      <a:gd name="T17" fmla="*/ 370 h 429"/>
                      <a:gd name="T18" fmla="*/ 73 w 74"/>
                      <a:gd name="T19" fmla="*/ 428 h 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65" name="Freeform 17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>
                    <a:gd name="T0" fmla="*/ 255 w 256"/>
                    <a:gd name="T1" fmla="*/ 217 h 218"/>
                    <a:gd name="T2" fmla="*/ 217 w 256"/>
                    <a:gd name="T3" fmla="*/ 196 h 218"/>
                    <a:gd name="T4" fmla="*/ 202 w 256"/>
                    <a:gd name="T5" fmla="*/ 183 h 218"/>
                    <a:gd name="T6" fmla="*/ 192 w 256"/>
                    <a:gd name="T7" fmla="*/ 173 h 218"/>
                    <a:gd name="T8" fmla="*/ 135 w 256"/>
                    <a:gd name="T9" fmla="*/ 72 h 218"/>
                    <a:gd name="T10" fmla="*/ 105 w 256"/>
                    <a:gd name="T11" fmla="*/ 40 h 218"/>
                    <a:gd name="T12" fmla="*/ 82 w 256"/>
                    <a:gd name="T13" fmla="*/ 20 h 218"/>
                    <a:gd name="T14" fmla="*/ 65 w 256"/>
                    <a:gd name="T15" fmla="*/ 11 h 218"/>
                    <a:gd name="T16" fmla="*/ 43 w 256"/>
                    <a:gd name="T17" fmla="*/ 3 h 218"/>
                    <a:gd name="T18" fmla="*/ 22 w 256"/>
                    <a:gd name="T19" fmla="*/ 0 h 218"/>
                    <a:gd name="T20" fmla="*/ 8 w 256"/>
                    <a:gd name="T21" fmla="*/ 1 h 218"/>
                    <a:gd name="T22" fmla="*/ 0 w 256"/>
                    <a:gd name="T23" fmla="*/ 14 h 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" name="Freeform 18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>
                    <a:gd name="T0" fmla="*/ 0 w 340"/>
                    <a:gd name="T1" fmla="*/ 235 h 236"/>
                    <a:gd name="T2" fmla="*/ 50 w 340"/>
                    <a:gd name="T3" fmla="*/ 183 h 236"/>
                    <a:gd name="T4" fmla="*/ 92 w 340"/>
                    <a:gd name="T5" fmla="*/ 124 h 236"/>
                    <a:gd name="T6" fmla="*/ 114 w 340"/>
                    <a:gd name="T7" fmla="*/ 98 h 236"/>
                    <a:gd name="T8" fmla="*/ 145 w 340"/>
                    <a:gd name="T9" fmla="*/ 70 h 236"/>
                    <a:gd name="T10" fmla="*/ 186 w 340"/>
                    <a:gd name="T11" fmla="*/ 39 h 236"/>
                    <a:gd name="T12" fmla="*/ 217 w 340"/>
                    <a:gd name="T13" fmla="*/ 19 h 236"/>
                    <a:gd name="T14" fmla="*/ 240 w 340"/>
                    <a:gd name="T15" fmla="*/ 9 h 236"/>
                    <a:gd name="T16" fmla="*/ 271 w 340"/>
                    <a:gd name="T17" fmla="*/ 2 h 236"/>
                    <a:gd name="T18" fmla="*/ 306 w 340"/>
                    <a:gd name="T19" fmla="*/ 0 h 236"/>
                    <a:gd name="T20" fmla="*/ 321 w 340"/>
                    <a:gd name="T21" fmla="*/ 6 h 236"/>
                    <a:gd name="T22" fmla="*/ 339 w 340"/>
                    <a:gd name="T23" fmla="*/ 22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7" name="Freeform 19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>
                    <a:gd name="T0" fmla="*/ 1 w 233"/>
                    <a:gd name="T1" fmla="*/ 582 h 583"/>
                    <a:gd name="T2" fmla="*/ 0 w 233"/>
                    <a:gd name="T3" fmla="*/ 527 h 583"/>
                    <a:gd name="T4" fmla="*/ 0 w 233"/>
                    <a:gd name="T5" fmla="*/ 486 h 583"/>
                    <a:gd name="T6" fmla="*/ 5 w 233"/>
                    <a:gd name="T7" fmla="*/ 458 h 583"/>
                    <a:gd name="T8" fmla="*/ 8 w 233"/>
                    <a:gd name="T9" fmla="*/ 422 h 583"/>
                    <a:gd name="T10" fmla="*/ 8 w 233"/>
                    <a:gd name="T11" fmla="*/ 386 h 583"/>
                    <a:gd name="T12" fmla="*/ 9 w 233"/>
                    <a:gd name="T13" fmla="*/ 357 h 583"/>
                    <a:gd name="T14" fmla="*/ 16 w 233"/>
                    <a:gd name="T15" fmla="*/ 328 h 583"/>
                    <a:gd name="T16" fmla="*/ 22 w 233"/>
                    <a:gd name="T17" fmla="*/ 280 h 583"/>
                    <a:gd name="T18" fmla="*/ 34 w 233"/>
                    <a:gd name="T19" fmla="*/ 227 h 583"/>
                    <a:gd name="T20" fmla="*/ 49 w 233"/>
                    <a:gd name="T21" fmla="*/ 172 h 583"/>
                    <a:gd name="T22" fmla="*/ 60 w 233"/>
                    <a:gd name="T23" fmla="*/ 116 h 583"/>
                    <a:gd name="T24" fmla="*/ 70 w 233"/>
                    <a:gd name="T25" fmla="*/ 81 h 583"/>
                    <a:gd name="T26" fmla="*/ 78 w 233"/>
                    <a:gd name="T27" fmla="*/ 69 h 583"/>
                    <a:gd name="T28" fmla="*/ 100 w 233"/>
                    <a:gd name="T29" fmla="*/ 45 h 583"/>
                    <a:gd name="T30" fmla="*/ 120 w 233"/>
                    <a:gd name="T31" fmla="*/ 28 h 583"/>
                    <a:gd name="T32" fmla="*/ 142 w 233"/>
                    <a:gd name="T33" fmla="*/ 14 h 583"/>
                    <a:gd name="T34" fmla="*/ 165 w 233"/>
                    <a:gd name="T35" fmla="*/ 3 h 583"/>
                    <a:gd name="T36" fmla="*/ 182 w 233"/>
                    <a:gd name="T37" fmla="*/ 0 h 583"/>
                    <a:gd name="T38" fmla="*/ 204 w 233"/>
                    <a:gd name="T39" fmla="*/ 0 h 583"/>
                    <a:gd name="T40" fmla="*/ 224 w 233"/>
                    <a:gd name="T41" fmla="*/ 4 h 583"/>
                    <a:gd name="T42" fmla="*/ 232 w 233"/>
                    <a:gd name="T43" fmla="*/ 9 h 5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>
                    <a:gd name="T0" fmla="*/ 407 w 408"/>
                    <a:gd name="T1" fmla="*/ 529 h 530"/>
                    <a:gd name="T2" fmla="*/ 395 w 408"/>
                    <a:gd name="T3" fmla="*/ 486 h 530"/>
                    <a:gd name="T4" fmla="*/ 267 w 408"/>
                    <a:gd name="T5" fmla="*/ 199 h 530"/>
                    <a:gd name="T6" fmla="*/ 210 w 408"/>
                    <a:gd name="T7" fmla="*/ 111 h 530"/>
                    <a:gd name="T8" fmla="*/ 194 w 408"/>
                    <a:gd name="T9" fmla="*/ 81 h 530"/>
                    <a:gd name="T10" fmla="*/ 171 w 408"/>
                    <a:gd name="T11" fmla="*/ 48 h 530"/>
                    <a:gd name="T12" fmla="*/ 147 w 408"/>
                    <a:gd name="T13" fmla="*/ 23 h 530"/>
                    <a:gd name="T14" fmla="*/ 123 w 408"/>
                    <a:gd name="T15" fmla="*/ 9 h 530"/>
                    <a:gd name="T16" fmla="*/ 93 w 408"/>
                    <a:gd name="T17" fmla="*/ 0 h 530"/>
                    <a:gd name="T18" fmla="*/ 63 w 408"/>
                    <a:gd name="T19" fmla="*/ 0 h 530"/>
                    <a:gd name="T20" fmla="*/ 42 w 408"/>
                    <a:gd name="T21" fmla="*/ 9 h 530"/>
                    <a:gd name="T22" fmla="*/ 0 w 408"/>
                    <a:gd name="T23" fmla="*/ 59 h 5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>
                    <a:gd name="T0" fmla="*/ 0 w 369"/>
                    <a:gd name="T1" fmla="*/ 810 h 811"/>
                    <a:gd name="T2" fmla="*/ 131 w 369"/>
                    <a:gd name="T3" fmla="*/ 509 h 811"/>
                    <a:gd name="T4" fmla="*/ 146 w 369"/>
                    <a:gd name="T5" fmla="*/ 461 h 811"/>
                    <a:gd name="T6" fmla="*/ 178 w 369"/>
                    <a:gd name="T7" fmla="*/ 383 h 811"/>
                    <a:gd name="T8" fmla="*/ 209 w 369"/>
                    <a:gd name="T9" fmla="*/ 302 h 811"/>
                    <a:gd name="T10" fmla="*/ 225 w 369"/>
                    <a:gd name="T11" fmla="*/ 258 h 811"/>
                    <a:gd name="T12" fmla="*/ 233 w 369"/>
                    <a:gd name="T13" fmla="*/ 211 h 811"/>
                    <a:gd name="T14" fmla="*/ 246 w 369"/>
                    <a:gd name="T15" fmla="*/ 166 h 811"/>
                    <a:gd name="T16" fmla="*/ 265 w 369"/>
                    <a:gd name="T17" fmla="*/ 116 h 811"/>
                    <a:gd name="T18" fmla="*/ 286 w 369"/>
                    <a:gd name="T19" fmla="*/ 69 h 811"/>
                    <a:gd name="T20" fmla="*/ 314 w 369"/>
                    <a:gd name="T21" fmla="*/ 27 h 811"/>
                    <a:gd name="T22" fmla="*/ 335 w 369"/>
                    <a:gd name="T23" fmla="*/ 2 h 811"/>
                    <a:gd name="T24" fmla="*/ 348 w 369"/>
                    <a:gd name="T25" fmla="*/ 0 h 811"/>
                    <a:gd name="T26" fmla="*/ 361 w 369"/>
                    <a:gd name="T27" fmla="*/ 13 h 811"/>
                    <a:gd name="T28" fmla="*/ 368 w 369"/>
                    <a:gd name="T29" fmla="*/ 58 h 8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" name="Freeform 22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>
                    <a:gd name="T0" fmla="*/ 0 w 295"/>
                    <a:gd name="T1" fmla="*/ 299 h 300"/>
                    <a:gd name="T2" fmla="*/ 56 w 295"/>
                    <a:gd name="T3" fmla="*/ 234 h 300"/>
                    <a:gd name="T4" fmla="*/ 90 w 295"/>
                    <a:gd name="T5" fmla="*/ 159 h 300"/>
                    <a:gd name="T6" fmla="*/ 109 w 295"/>
                    <a:gd name="T7" fmla="*/ 126 h 300"/>
                    <a:gd name="T8" fmla="*/ 134 w 295"/>
                    <a:gd name="T9" fmla="*/ 87 h 300"/>
                    <a:gd name="T10" fmla="*/ 168 w 295"/>
                    <a:gd name="T11" fmla="*/ 48 h 300"/>
                    <a:gd name="T12" fmla="*/ 193 w 295"/>
                    <a:gd name="T13" fmla="*/ 23 h 300"/>
                    <a:gd name="T14" fmla="*/ 212 w 295"/>
                    <a:gd name="T15" fmla="*/ 11 h 300"/>
                    <a:gd name="T16" fmla="*/ 239 w 295"/>
                    <a:gd name="T17" fmla="*/ 2 h 300"/>
                    <a:gd name="T18" fmla="*/ 267 w 295"/>
                    <a:gd name="T19" fmla="*/ 0 h 300"/>
                    <a:gd name="T20" fmla="*/ 281 w 295"/>
                    <a:gd name="T21" fmla="*/ 6 h 300"/>
                    <a:gd name="T22" fmla="*/ 294 w 295"/>
                    <a:gd name="T23" fmla="*/ 25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" name="Freeform 23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>
                    <a:gd name="T0" fmla="*/ 0 w 142"/>
                    <a:gd name="T1" fmla="*/ 0 h 145"/>
                    <a:gd name="T2" fmla="*/ 24 w 142"/>
                    <a:gd name="T3" fmla="*/ 9 h 145"/>
                    <a:gd name="T4" fmla="*/ 52 w 142"/>
                    <a:gd name="T5" fmla="*/ 19 h 145"/>
                    <a:gd name="T6" fmla="*/ 79 w 142"/>
                    <a:gd name="T7" fmla="*/ 39 h 145"/>
                    <a:gd name="T8" fmla="*/ 102 w 142"/>
                    <a:gd name="T9" fmla="*/ 56 h 145"/>
                    <a:gd name="T10" fmla="*/ 121 w 142"/>
                    <a:gd name="T11" fmla="*/ 75 h 145"/>
                    <a:gd name="T12" fmla="*/ 131 w 142"/>
                    <a:gd name="T13" fmla="*/ 89 h 145"/>
                    <a:gd name="T14" fmla="*/ 137 w 142"/>
                    <a:gd name="T15" fmla="*/ 104 h 145"/>
                    <a:gd name="T16" fmla="*/ 141 w 142"/>
                    <a:gd name="T17" fmla="*/ 124 h 145"/>
                    <a:gd name="T18" fmla="*/ 141 w 142"/>
                    <a:gd name="T19" fmla="*/ 144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>
                    <a:gd name="T0" fmla="*/ 0 w 353"/>
                    <a:gd name="T1" fmla="*/ 1637 h 1638"/>
                    <a:gd name="T2" fmla="*/ 126 w 353"/>
                    <a:gd name="T3" fmla="*/ 1030 h 1638"/>
                    <a:gd name="T4" fmla="*/ 139 w 353"/>
                    <a:gd name="T5" fmla="*/ 931 h 1638"/>
                    <a:gd name="T6" fmla="*/ 170 w 353"/>
                    <a:gd name="T7" fmla="*/ 775 h 1638"/>
                    <a:gd name="T8" fmla="*/ 200 w 353"/>
                    <a:gd name="T9" fmla="*/ 611 h 1638"/>
                    <a:gd name="T10" fmla="*/ 215 w 353"/>
                    <a:gd name="T11" fmla="*/ 520 h 1638"/>
                    <a:gd name="T12" fmla="*/ 223 w 353"/>
                    <a:gd name="T13" fmla="*/ 426 h 1638"/>
                    <a:gd name="T14" fmla="*/ 236 w 353"/>
                    <a:gd name="T15" fmla="*/ 337 h 1638"/>
                    <a:gd name="T16" fmla="*/ 254 w 353"/>
                    <a:gd name="T17" fmla="*/ 233 h 1638"/>
                    <a:gd name="T18" fmla="*/ 274 w 353"/>
                    <a:gd name="T19" fmla="*/ 138 h 1638"/>
                    <a:gd name="T20" fmla="*/ 300 w 353"/>
                    <a:gd name="T21" fmla="*/ 55 h 1638"/>
                    <a:gd name="T22" fmla="*/ 321 w 353"/>
                    <a:gd name="T23" fmla="*/ 3 h 1638"/>
                    <a:gd name="T24" fmla="*/ 333 w 353"/>
                    <a:gd name="T25" fmla="*/ 0 h 1638"/>
                    <a:gd name="T26" fmla="*/ 345 w 353"/>
                    <a:gd name="T27" fmla="*/ 25 h 1638"/>
                    <a:gd name="T28" fmla="*/ 352 w 353"/>
                    <a:gd name="T29" fmla="*/ 117 h 16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3" name="Freeform 25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>
                    <a:gd name="T0" fmla="*/ 0 w 278"/>
                    <a:gd name="T1" fmla="*/ 609 h 610"/>
                    <a:gd name="T2" fmla="*/ 52 w 278"/>
                    <a:gd name="T3" fmla="*/ 477 h 610"/>
                    <a:gd name="T4" fmla="*/ 85 w 278"/>
                    <a:gd name="T5" fmla="*/ 324 h 610"/>
                    <a:gd name="T6" fmla="*/ 102 w 278"/>
                    <a:gd name="T7" fmla="*/ 256 h 610"/>
                    <a:gd name="T8" fmla="*/ 126 w 278"/>
                    <a:gd name="T9" fmla="*/ 178 h 610"/>
                    <a:gd name="T10" fmla="*/ 158 w 278"/>
                    <a:gd name="T11" fmla="*/ 97 h 610"/>
                    <a:gd name="T12" fmla="*/ 182 w 278"/>
                    <a:gd name="T13" fmla="*/ 48 h 610"/>
                    <a:gd name="T14" fmla="*/ 200 w 278"/>
                    <a:gd name="T15" fmla="*/ 22 h 610"/>
                    <a:gd name="T16" fmla="*/ 224 w 278"/>
                    <a:gd name="T17" fmla="*/ 3 h 610"/>
                    <a:gd name="T18" fmla="*/ 253 w 278"/>
                    <a:gd name="T19" fmla="*/ 0 h 610"/>
                    <a:gd name="T20" fmla="*/ 264 w 278"/>
                    <a:gd name="T21" fmla="*/ 13 h 610"/>
                    <a:gd name="T22" fmla="*/ 277 w 278"/>
                    <a:gd name="T23" fmla="*/ 53 h 6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4" name="Freeform 26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>
                    <a:gd name="T0" fmla="*/ 0 w 137"/>
                    <a:gd name="T1" fmla="*/ 0 h 292"/>
                    <a:gd name="T2" fmla="*/ 22 w 137"/>
                    <a:gd name="T3" fmla="*/ 18 h 292"/>
                    <a:gd name="T4" fmla="*/ 50 w 137"/>
                    <a:gd name="T5" fmla="*/ 40 h 292"/>
                    <a:gd name="T6" fmla="*/ 75 w 137"/>
                    <a:gd name="T7" fmla="*/ 80 h 292"/>
                    <a:gd name="T8" fmla="*/ 98 w 137"/>
                    <a:gd name="T9" fmla="*/ 115 h 292"/>
                    <a:gd name="T10" fmla="*/ 117 w 137"/>
                    <a:gd name="T11" fmla="*/ 151 h 292"/>
                    <a:gd name="T12" fmla="*/ 126 w 137"/>
                    <a:gd name="T13" fmla="*/ 182 h 292"/>
                    <a:gd name="T14" fmla="*/ 132 w 137"/>
                    <a:gd name="T15" fmla="*/ 210 h 292"/>
                    <a:gd name="T16" fmla="*/ 136 w 137"/>
                    <a:gd name="T17" fmla="*/ 250 h 292"/>
                    <a:gd name="T18" fmla="*/ 136 w 137"/>
                    <a:gd name="T19" fmla="*/ 291 h 2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5" name="Freeform 27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>
                    <a:gd name="T0" fmla="*/ 189 w 192"/>
                    <a:gd name="T1" fmla="*/ 1364 h 1365"/>
                    <a:gd name="T2" fmla="*/ 191 w 192"/>
                    <a:gd name="T3" fmla="*/ 1167 h 1365"/>
                    <a:gd name="T4" fmla="*/ 191 w 192"/>
                    <a:gd name="T5" fmla="*/ 1076 h 1365"/>
                    <a:gd name="T6" fmla="*/ 186 w 192"/>
                    <a:gd name="T7" fmla="*/ 1012 h 1365"/>
                    <a:gd name="T8" fmla="*/ 184 w 192"/>
                    <a:gd name="T9" fmla="*/ 935 h 1365"/>
                    <a:gd name="T10" fmla="*/ 185 w 192"/>
                    <a:gd name="T11" fmla="*/ 854 h 1365"/>
                    <a:gd name="T12" fmla="*/ 183 w 192"/>
                    <a:gd name="T13" fmla="*/ 787 h 1365"/>
                    <a:gd name="T14" fmla="*/ 178 w 192"/>
                    <a:gd name="T15" fmla="*/ 727 h 1365"/>
                    <a:gd name="T16" fmla="*/ 171 w 192"/>
                    <a:gd name="T17" fmla="*/ 619 h 1365"/>
                    <a:gd name="T18" fmla="*/ 162 w 192"/>
                    <a:gd name="T19" fmla="*/ 502 h 1365"/>
                    <a:gd name="T20" fmla="*/ 151 w 192"/>
                    <a:gd name="T21" fmla="*/ 384 h 1365"/>
                    <a:gd name="T22" fmla="*/ 140 w 192"/>
                    <a:gd name="T23" fmla="*/ 256 h 1365"/>
                    <a:gd name="T24" fmla="*/ 133 w 192"/>
                    <a:gd name="T25" fmla="*/ 180 h 1365"/>
                    <a:gd name="T26" fmla="*/ 126 w 192"/>
                    <a:gd name="T27" fmla="*/ 151 h 1365"/>
                    <a:gd name="T28" fmla="*/ 108 w 192"/>
                    <a:gd name="T29" fmla="*/ 100 h 1365"/>
                    <a:gd name="T30" fmla="*/ 92 w 192"/>
                    <a:gd name="T31" fmla="*/ 63 h 1365"/>
                    <a:gd name="T32" fmla="*/ 73 w 192"/>
                    <a:gd name="T33" fmla="*/ 32 h 1365"/>
                    <a:gd name="T34" fmla="*/ 54 w 192"/>
                    <a:gd name="T35" fmla="*/ 7 h 1365"/>
                    <a:gd name="T36" fmla="*/ 40 w 192"/>
                    <a:gd name="T37" fmla="*/ 1 h 1365"/>
                    <a:gd name="T38" fmla="*/ 22 w 192"/>
                    <a:gd name="T39" fmla="*/ 0 h 1365"/>
                    <a:gd name="T40" fmla="*/ 7 w 192"/>
                    <a:gd name="T41" fmla="*/ 8 h 1365"/>
                    <a:gd name="T42" fmla="*/ 0 w 192"/>
                    <a:gd name="T43" fmla="*/ 22 h 1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7" name="Freeform 29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>
                  <a:gd name="T0" fmla="*/ 40 w 43"/>
                  <a:gd name="T1" fmla="*/ 59 h 377"/>
                  <a:gd name="T2" fmla="*/ 31 w 43"/>
                  <a:gd name="T3" fmla="*/ 0 h 377"/>
                  <a:gd name="T4" fmla="*/ 26 w 43"/>
                  <a:gd name="T5" fmla="*/ 1 h 377"/>
                  <a:gd name="T6" fmla="*/ 21 w 43"/>
                  <a:gd name="T7" fmla="*/ 3 h 377"/>
                  <a:gd name="T8" fmla="*/ 18 w 43"/>
                  <a:gd name="T9" fmla="*/ 19 h 377"/>
                  <a:gd name="T10" fmla="*/ 7 w 43"/>
                  <a:gd name="T11" fmla="*/ 69 h 377"/>
                  <a:gd name="T12" fmla="*/ 5 w 43"/>
                  <a:gd name="T13" fmla="*/ 89 h 377"/>
                  <a:gd name="T14" fmla="*/ 3 w 43"/>
                  <a:gd name="T15" fmla="*/ 112 h 377"/>
                  <a:gd name="T16" fmla="*/ 1 w 43"/>
                  <a:gd name="T17" fmla="*/ 176 h 377"/>
                  <a:gd name="T18" fmla="*/ 0 w 43"/>
                  <a:gd name="T19" fmla="*/ 196 h 377"/>
                  <a:gd name="T20" fmla="*/ 1 w 43"/>
                  <a:gd name="T21" fmla="*/ 220 h 377"/>
                  <a:gd name="T22" fmla="*/ 2 w 43"/>
                  <a:gd name="T23" fmla="*/ 246 h 377"/>
                  <a:gd name="T24" fmla="*/ 5 w 43"/>
                  <a:gd name="T25" fmla="*/ 286 h 377"/>
                  <a:gd name="T26" fmla="*/ 9 w 43"/>
                  <a:gd name="T27" fmla="*/ 313 h 377"/>
                  <a:gd name="T28" fmla="*/ 14 w 43"/>
                  <a:gd name="T29" fmla="*/ 341 h 377"/>
                  <a:gd name="T30" fmla="*/ 23 w 43"/>
                  <a:gd name="T31" fmla="*/ 376 h 377"/>
                  <a:gd name="T32" fmla="*/ 19 w 43"/>
                  <a:gd name="T33" fmla="*/ 332 h 377"/>
                  <a:gd name="T34" fmla="*/ 14 w 43"/>
                  <a:gd name="T35" fmla="*/ 292 h 377"/>
                  <a:gd name="T36" fmla="*/ 12 w 43"/>
                  <a:gd name="T37" fmla="*/ 256 h 377"/>
                  <a:gd name="T38" fmla="*/ 13 w 43"/>
                  <a:gd name="T39" fmla="*/ 220 h 377"/>
                  <a:gd name="T40" fmla="*/ 14 w 43"/>
                  <a:gd name="T41" fmla="*/ 196 h 377"/>
                  <a:gd name="T42" fmla="*/ 12 w 43"/>
                  <a:gd name="T43" fmla="*/ 165 h 377"/>
                  <a:gd name="T44" fmla="*/ 11 w 43"/>
                  <a:gd name="T45" fmla="*/ 140 h 377"/>
                  <a:gd name="T46" fmla="*/ 15 w 43"/>
                  <a:gd name="T47" fmla="*/ 89 h 377"/>
                  <a:gd name="T48" fmla="*/ 15 w 43"/>
                  <a:gd name="T49" fmla="*/ 64 h 377"/>
                  <a:gd name="T50" fmla="*/ 19 w 43"/>
                  <a:gd name="T51" fmla="*/ 43 h 377"/>
                  <a:gd name="T52" fmla="*/ 26 w 43"/>
                  <a:gd name="T53" fmla="*/ 14 h 377"/>
                  <a:gd name="T54" fmla="*/ 29 w 43"/>
                  <a:gd name="T55" fmla="*/ 36 h 377"/>
                  <a:gd name="T56" fmla="*/ 42 w 43"/>
                  <a:gd name="T57" fmla="*/ 71 h 377"/>
                  <a:gd name="T58" fmla="*/ 40 w 43"/>
                  <a:gd name="T59" fmla="*/ 59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1" name="Group 33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2078" name="Freeform 30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>
                    <a:gd name="T0" fmla="*/ 11 w 59"/>
                    <a:gd name="T1" fmla="*/ 0 h 349"/>
                    <a:gd name="T2" fmla="*/ 22 w 59"/>
                    <a:gd name="T3" fmla="*/ 26 h 349"/>
                    <a:gd name="T4" fmla="*/ 35 w 59"/>
                    <a:gd name="T5" fmla="*/ 68 h 349"/>
                    <a:gd name="T6" fmla="*/ 46 w 59"/>
                    <a:gd name="T7" fmla="*/ 126 h 349"/>
                    <a:gd name="T8" fmla="*/ 58 w 59"/>
                    <a:gd name="T9" fmla="*/ 200 h 349"/>
                    <a:gd name="T10" fmla="*/ 58 w 59"/>
                    <a:gd name="T11" fmla="*/ 278 h 349"/>
                    <a:gd name="T12" fmla="*/ 52 w 59"/>
                    <a:gd name="T13" fmla="*/ 348 h 349"/>
                    <a:gd name="T14" fmla="*/ 46 w 59"/>
                    <a:gd name="T15" fmla="*/ 348 h 349"/>
                    <a:gd name="T16" fmla="*/ 52 w 59"/>
                    <a:gd name="T17" fmla="*/ 278 h 349"/>
                    <a:gd name="T18" fmla="*/ 52 w 59"/>
                    <a:gd name="T19" fmla="*/ 221 h 349"/>
                    <a:gd name="T20" fmla="*/ 40 w 59"/>
                    <a:gd name="T21" fmla="*/ 158 h 349"/>
                    <a:gd name="T22" fmla="*/ 22 w 59"/>
                    <a:gd name="T23" fmla="*/ 95 h 349"/>
                    <a:gd name="T24" fmla="*/ 0 w 59"/>
                    <a:gd name="T25" fmla="*/ 16 h 349"/>
                    <a:gd name="T26" fmla="*/ 11 w 59"/>
                    <a:gd name="T2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9" name="Freeform 31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>
                    <a:gd name="T0" fmla="*/ 93 w 97"/>
                    <a:gd name="T1" fmla="*/ 54 h 347"/>
                    <a:gd name="T2" fmla="*/ 74 w 97"/>
                    <a:gd name="T3" fmla="*/ 0 h 347"/>
                    <a:gd name="T4" fmla="*/ 60 w 97"/>
                    <a:gd name="T5" fmla="*/ 1 h 347"/>
                    <a:gd name="T6" fmla="*/ 49 w 97"/>
                    <a:gd name="T7" fmla="*/ 3 h 347"/>
                    <a:gd name="T8" fmla="*/ 41 w 97"/>
                    <a:gd name="T9" fmla="*/ 18 h 347"/>
                    <a:gd name="T10" fmla="*/ 19 w 97"/>
                    <a:gd name="T11" fmla="*/ 63 h 347"/>
                    <a:gd name="T12" fmla="*/ 11 w 97"/>
                    <a:gd name="T13" fmla="*/ 83 h 347"/>
                    <a:gd name="T14" fmla="*/ 6 w 97"/>
                    <a:gd name="T15" fmla="*/ 102 h 347"/>
                    <a:gd name="T16" fmla="*/ 1 w 97"/>
                    <a:gd name="T17" fmla="*/ 162 h 347"/>
                    <a:gd name="T18" fmla="*/ 0 w 97"/>
                    <a:gd name="T19" fmla="*/ 181 h 347"/>
                    <a:gd name="T20" fmla="*/ 1 w 97"/>
                    <a:gd name="T21" fmla="*/ 203 h 347"/>
                    <a:gd name="T22" fmla="*/ 4 w 97"/>
                    <a:gd name="T23" fmla="*/ 226 h 347"/>
                    <a:gd name="T24" fmla="*/ 13 w 97"/>
                    <a:gd name="T25" fmla="*/ 264 h 347"/>
                    <a:gd name="T26" fmla="*/ 21 w 97"/>
                    <a:gd name="T27" fmla="*/ 287 h 347"/>
                    <a:gd name="T28" fmla="*/ 32 w 97"/>
                    <a:gd name="T29" fmla="*/ 313 h 347"/>
                    <a:gd name="T30" fmla="*/ 54 w 97"/>
                    <a:gd name="T31" fmla="*/ 346 h 347"/>
                    <a:gd name="T32" fmla="*/ 42 w 97"/>
                    <a:gd name="T33" fmla="*/ 306 h 347"/>
                    <a:gd name="T34" fmla="*/ 33 w 97"/>
                    <a:gd name="T35" fmla="*/ 269 h 347"/>
                    <a:gd name="T36" fmla="*/ 28 w 97"/>
                    <a:gd name="T37" fmla="*/ 235 h 347"/>
                    <a:gd name="T38" fmla="*/ 30 w 97"/>
                    <a:gd name="T39" fmla="*/ 203 h 347"/>
                    <a:gd name="T40" fmla="*/ 32 w 97"/>
                    <a:gd name="T41" fmla="*/ 181 h 347"/>
                    <a:gd name="T42" fmla="*/ 28 w 97"/>
                    <a:gd name="T43" fmla="*/ 152 h 347"/>
                    <a:gd name="T44" fmla="*/ 26 w 97"/>
                    <a:gd name="T45" fmla="*/ 128 h 347"/>
                    <a:gd name="T46" fmla="*/ 35 w 97"/>
                    <a:gd name="T47" fmla="*/ 83 h 347"/>
                    <a:gd name="T48" fmla="*/ 37 w 97"/>
                    <a:gd name="T49" fmla="*/ 59 h 347"/>
                    <a:gd name="T50" fmla="*/ 45 w 97"/>
                    <a:gd name="T51" fmla="*/ 39 h 347"/>
                    <a:gd name="T52" fmla="*/ 60 w 97"/>
                    <a:gd name="T53" fmla="*/ 13 h 347"/>
                    <a:gd name="T54" fmla="*/ 68 w 97"/>
                    <a:gd name="T55" fmla="*/ 33 h 347"/>
                    <a:gd name="T56" fmla="*/ 96 w 97"/>
                    <a:gd name="T57" fmla="*/ 65 h 347"/>
                    <a:gd name="T58" fmla="*/ 93 w 97"/>
                    <a:gd name="T59" fmla="*/ 54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0" name="Freeform 32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>
                    <a:gd name="T0" fmla="*/ 76 w 236"/>
                    <a:gd name="T1" fmla="*/ 7 h 623"/>
                    <a:gd name="T2" fmla="*/ 83 w 236"/>
                    <a:gd name="T3" fmla="*/ 25 h 623"/>
                    <a:gd name="T4" fmla="*/ 134 w 236"/>
                    <a:gd name="T5" fmla="*/ 23 h 623"/>
                    <a:gd name="T6" fmla="*/ 114 w 236"/>
                    <a:gd name="T7" fmla="*/ 32 h 623"/>
                    <a:gd name="T8" fmla="*/ 92 w 236"/>
                    <a:gd name="T9" fmla="*/ 42 h 623"/>
                    <a:gd name="T10" fmla="*/ 141 w 236"/>
                    <a:gd name="T11" fmla="*/ 58 h 623"/>
                    <a:gd name="T12" fmla="*/ 102 w 236"/>
                    <a:gd name="T13" fmla="*/ 64 h 623"/>
                    <a:gd name="T14" fmla="*/ 100 w 236"/>
                    <a:gd name="T15" fmla="*/ 81 h 623"/>
                    <a:gd name="T16" fmla="*/ 211 w 236"/>
                    <a:gd name="T17" fmla="*/ 169 h 623"/>
                    <a:gd name="T18" fmla="*/ 108 w 236"/>
                    <a:gd name="T19" fmla="*/ 106 h 623"/>
                    <a:gd name="T20" fmla="*/ 130 w 236"/>
                    <a:gd name="T21" fmla="*/ 142 h 623"/>
                    <a:gd name="T22" fmla="*/ 116 w 236"/>
                    <a:gd name="T23" fmla="*/ 144 h 623"/>
                    <a:gd name="T24" fmla="*/ 134 w 236"/>
                    <a:gd name="T25" fmla="*/ 195 h 623"/>
                    <a:gd name="T26" fmla="*/ 176 w 236"/>
                    <a:gd name="T27" fmla="*/ 247 h 623"/>
                    <a:gd name="T28" fmla="*/ 130 w 236"/>
                    <a:gd name="T29" fmla="*/ 208 h 623"/>
                    <a:gd name="T30" fmla="*/ 168 w 236"/>
                    <a:gd name="T31" fmla="*/ 288 h 623"/>
                    <a:gd name="T32" fmla="*/ 134 w 236"/>
                    <a:gd name="T33" fmla="*/ 234 h 623"/>
                    <a:gd name="T34" fmla="*/ 125 w 236"/>
                    <a:gd name="T35" fmla="*/ 234 h 623"/>
                    <a:gd name="T36" fmla="*/ 138 w 236"/>
                    <a:gd name="T37" fmla="*/ 281 h 623"/>
                    <a:gd name="T38" fmla="*/ 127 w 236"/>
                    <a:gd name="T39" fmla="*/ 281 h 623"/>
                    <a:gd name="T40" fmla="*/ 149 w 236"/>
                    <a:gd name="T41" fmla="*/ 335 h 623"/>
                    <a:gd name="T42" fmla="*/ 136 w 236"/>
                    <a:gd name="T43" fmla="*/ 322 h 623"/>
                    <a:gd name="T44" fmla="*/ 147 w 236"/>
                    <a:gd name="T45" fmla="*/ 372 h 623"/>
                    <a:gd name="T46" fmla="*/ 138 w 236"/>
                    <a:gd name="T47" fmla="*/ 356 h 623"/>
                    <a:gd name="T48" fmla="*/ 128 w 236"/>
                    <a:gd name="T49" fmla="*/ 351 h 623"/>
                    <a:gd name="T50" fmla="*/ 134 w 236"/>
                    <a:gd name="T51" fmla="*/ 388 h 623"/>
                    <a:gd name="T52" fmla="*/ 157 w 236"/>
                    <a:gd name="T53" fmla="*/ 456 h 623"/>
                    <a:gd name="T54" fmla="*/ 128 w 236"/>
                    <a:gd name="T55" fmla="*/ 403 h 623"/>
                    <a:gd name="T56" fmla="*/ 122 w 236"/>
                    <a:gd name="T57" fmla="*/ 394 h 623"/>
                    <a:gd name="T58" fmla="*/ 124 w 236"/>
                    <a:gd name="T59" fmla="*/ 451 h 623"/>
                    <a:gd name="T60" fmla="*/ 114 w 236"/>
                    <a:gd name="T61" fmla="*/ 479 h 623"/>
                    <a:gd name="T62" fmla="*/ 111 w 236"/>
                    <a:gd name="T63" fmla="*/ 447 h 623"/>
                    <a:gd name="T64" fmla="*/ 27 w 236"/>
                    <a:gd name="T65" fmla="*/ 532 h 623"/>
                    <a:gd name="T66" fmla="*/ 102 w 236"/>
                    <a:gd name="T67" fmla="*/ 408 h 623"/>
                    <a:gd name="T68" fmla="*/ 87 w 236"/>
                    <a:gd name="T69" fmla="*/ 435 h 623"/>
                    <a:gd name="T70" fmla="*/ 109 w 236"/>
                    <a:gd name="T71" fmla="*/ 366 h 623"/>
                    <a:gd name="T72" fmla="*/ 17 w 236"/>
                    <a:gd name="T73" fmla="*/ 420 h 623"/>
                    <a:gd name="T74" fmla="*/ 109 w 236"/>
                    <a:gd name="T75" fmla="*/ 345 h 623"/>
                    <a:gd name="T76" fmla="*/ 96 w 236"/>
                    <a:gd name="T77" fmla="*/ 326 h 623"/>
                    <a:gd name="T78" fmla="*/ 107 w 236"/>
                    <a:gd name="T79" fmla="*/ 299 h 623"/>
                    <a:gd name="T80" fmla="*/ 92 w 236"/>
                    <a:gd name="T81" fmla="*/ 299 h 623"/>
                    <a:gd name="T82" fmla="*/ 51 w 236"/>
                    <a:gd name="T83" fmla="*/ 352 h 623"/>
                    <a:gd name="T84" fmla="*/ 91 w 236"/>
                    <a:gd name="T85" fmla="*/ 251 h 623"/>
                    <a:gd name="T86" fmla="*/ 98 w 236"/>
                    <a:gd name="T87" fmla="*/ 213 h 623"/>
                    <a:gd name="T88" fmla="*/ 87 w 236"/>
                    <a:gd name="T89" fmla="*/ 206 h 623"/>
                    <a:gd name="T90" fmla="*/ 90 w 236"/>
                    <a:gd name="T91" fmla="*/ 171 h 623"/>
                    <a:gd name="T92" fmla="*/ 84 w 236"/>
                    <a:gd name="T93" fmla="*/ 168 h 623"/>
                    <a:gd name="T94" fmla="*/ 55 w 236"/>
                    <a:gd name="T95" fmla="*/ 199 h 623"/>
                    <a:gd name="T96" fmla="*/ 78 w 236"/>
                    <a:gd name="T97" fmla="*/ 148 h 623"/>
                    <a:gd name="T98" fmla="*/ 76 w 236"/>
                    <a:gd name="T99" fmla="*/ 105 h 623"/>
                    <a:gd name="T100" fmla="*/ 78 w 236"/>
                    <a:gd name="T101" fmla="*/ 79 h 623"/>
                    <a:gd name="T102" fmla="*/ 54 w 236"/>
                    <a:gd name="T103" fmla="*/ 77 h 623"/>
                    <a:gd name="T104" fmla="*/ 60 w 236"/>
                    <a:gd name="T105" fmla="*/ 42 h 623"/>
                    <a:gd name="T106" fmla="*/ 50 w 236"/>
                    <a:gd name="T107" fmla="*/ 33 h 623"/>
                    <a:gd name="T108" fmla="*/ 52 w 236"/>
                    <a:gd name="T109" fmla="*/ 0 h 6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82" name="Freeform 34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>
                  <a:gd name="T0" fmla="*/ 4 w 26"/>
                  <a:gd name="T1" fmla="*/ 0 h 379"/>
                  <a:gd name="T2" fmla="*/ 10 w 26"/>
                  <a:gd name="T3" fmla="*/ 28 h 379"/>
                  <a:gd name="T4" fmla="*/ 14 w 26"/>
                  <a:gd name="T5" fmla="*/ 74 h 379"/>
                  <a:gd name="T6" fmla="*/ 20 w 26"/>
                  <a:gd name="T7" fmla="*/ 137 h 379"/>
                  <a:gd name="T8" fmla="*/ 25 w 26"/>
                  <a:gd name="T9" fmla="*/ 217 h 379"/>
                  <a:gd name="T10" fmla="*/ 25 w 26"/>
                  <a:gd name="T11" fmla="*/ 302 h 379"/>
                  <a:gd name="T12" fmla="*/ 22 w 26"/>
                  <a:gd name="T13" fmla="*/ 378 h 379"/>
                  <a:gd name="T14" fmla="*/ 20 w 26"/>
                  <a:gd name="T15" fmla="*/ 378 h 379"/>
                  <a:gd name="T16" fmla="*/ 22 w 26"/>
                  <a:gd name="T17" fmla="*/ 302 h 379"/>
                  <a:gd name="T18" fmla="*/ 22 w 26"/>
                  <a:gd name="T19" fmla="*/ 240 h 379"/>
                  <a:gd name="T20" fmla="*/ 17 w 26"/>
                  <a:gd name="T21" fmla="*/ 171 h 379"/>
                  <a:gd name="T22" fmla="*/ 10 w 26"/>
                  <a:gd name="T23" fmla="*/ 103 h 379"/>
                  <a:gd name="T24" fmla="*/ 0 w 26"/>
                  <a:gd name="T25" fmla="*/ 17 h 379"/>
                  <a:gd name="T26" fmla="*/ 4 w 26"/>
                  <a:gd name="T27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Freeform 35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>
                  <a:gd name="T0" fmla="*/ 35 w 111"/>
                  <a:gd name="T1" fmla="*/ 8 h 682"/>
                  <a:gd name="T2" fmla="*/ 38 w 111"/>
                  <a:gd name="T3" fmla="*/ 28 h 682"/>
                  <a:gd name="T4" fmla="*/ 63 w 111"/>
                  <a:gd name="T5" fmla="*/ 25 h 682"/>
                  <a:gd name="T6" fmla="*/ 53 w 111"/>
                  <a:gd name="T7" fmla="*/ 34 h 682"/>
                  <a:gd name="T8" fmla="*/ 42 w 111"/>
                  <a:gd name="T9" fmla="*/ 45 h 682"/>
                  <a:gd name="T10" fmla="*/ 66 w 111"/>
                  <a:gd name="T11" fmla="*/ 63 h 682"/>
                  <a:gd name="T12" fmla="*/ 48 w 111"/>
                  <a:gd name="T13" fmla="*/ 69 h 682"/>
                  <a:gd name="T14" fmla="*/ 46 w 111"/>
                  <a:gd name="T15" fmla="*/ 88 h 682"/>
                  <a:gd name="T16" fmla="*/ 98 w 111"/>
                  <a:gd name="T17" fmla="*/ 185 h 682"/>
                  <a:gd name="T18" fmla="*/ 50 w 111"/>
                  <a:gd name="T19" fmla="*/ 116 h 682"/>
                  <a:gd name="T20" fmla="*/ 61 w 111"/>
                  <a:gd name="T21" fmla="*/ 155 h 682"/>
                  <a:gd name="T22" fmla="*/ 54 w 111"/>
                  <a:gd name="T23" fmla="*/ 159 h 682"/>
                  <a:gd name="T24" fmla="*/ 63 w 111"/>
                  <a:gd name="T25" fmla="*/ 213 h 682"/>
                  <a:gd name="T26" fmla="*/ 82 w 111"/>
                  <a:gd name="T27" fmla="*/ 270 h 682"/>
                  <a:gd name="T28" fmla="*/ 61 w 111"/>
                  <a:gd name="T29" fmla="*/ 228 h 682"/>
                  <a:gd name="T30" fmla="*/ 78 w 111"/>
                  <a:gd name="T31" fmla="*/ 315 h 682"/>
                  <a:gd name="T32" fmla="*/ 62 w 111"/>
                  <a:gd name="T33" fmla="*/ 257 h 682"/>
                  <a:gd name="T34" fmla="*/ 59 w 111"/>
                  <a:gd name="T35" fmla="*/ 257 h 682"/>
                  <a:gd name="T36" fmla="*/ 64 w 111"/>
                  <a:gd name="T37" fmla="*/ 308 h 682"/>
                  <a:gd name="T38" fmla="*/ 59 w 111"/>
                  <a:gd name="T39" fmla="*/ 308 h 682"/>
                  <a:gd name="T40" fmla="*/ 70 w 111"/>
                  <a:gd name="T41" fmla="*/ 367 h 682"/>
                  <a:gd name="T42" fmla="*/ 63 w 111"/>
                  <a:gd name="T43" fmla="*/ 352 h 682"/>
                  <a:gd name="T44" fmla="*/ 69 w 111"/>
                  <a:gd name="T45" fmla="*/ 406 h 682"/>
                  <a:gd name="T46" fmla="*/ 64 w 111"/>
                  <a:gd name="T47" fmla="*/ 389 h 682"/>
                  <a:gd name="T48" fmla="*/ 60 w 111"/>
                  <a:gd name="T49" fmla="*/ 384 h 682"/>
                  <a:gd name="T50" fmla="*/ 63 w 111"/>
                  <a:gd name="T51" fmla="*/ 425 h 682"/>
                  <a:gd name="T52" fmla="*/ 74 w 111"/>
                  <a:gd name="T53" fmla="*/ 499 h 682"/>
                  <a:gd name="T54" fmla="*/ 60 w 111"/>
                  <a:gd name="T55" fmla="*/ 442 h 682"/>
                  <a:gd name="T56" fmla="*/ 56 w 111"/>
                  <a:gd name="T57" fmla="*/ 431 h 682"/>
                  <a:gd name="T58" fmla="*/ 57 w 111"/>
                  <a:gd name="T59" fmla="*/ 494 h 682"/>
                  <a:gd name="T60" fmla="*/ 53 w 111"/>
                  <a:gd name="T61" fmla="*/ 525 h 682"/>
                  <a:gd name="T62" fmla="*/ 52 w 111"/>
                  <a:gd name="T63" fmla="*/ 490 h 682"/>
                  <a:gd name="T64" fmla="*/ 12 w 111"/>
                  <a:gd name="T65" fmla="*/ 583 h 682"/>
                  <a:gd name="T66" fmla="*/ 48 w 111"/>
                  <a:gd name="T67" fmla="*/ 447 h 682"/>
                  <a:gd name="T68" fmla="*/ 41 w 111"/>
                  <a:gd name="T69" fmla="*/ 477 h 682"/>
                  <a:gd name="T70" fmla="*/ 50 w 111"/>
                  <a:gd name="T71" fmla="*/ 400 h 682"/>
                  <a:gd name="T72" fmla="*/ 8 w 111"/>
                  <a:gd name="T73" fmla="*/ 461 h 682"/>
                  <a:gd name="T74" fmla="*/ 50 w 111"/>
                  <a:gd name="T75" fmla="*/ 376 h 682"/>
                  <a:gd name="T76" fmla="*/ 45 w 111"/>
                  <a:gd name="T77" fmla="*/ 358 h 682"/>
                  <a:gd name="T78" fmla="*/ 49 w 111"/>
                  <a:gd name="T79" fmla="*/ 327 h 682"/>
                  <a:gd name="T80" fmla="*/ 42 w 111"/>
                  <a:gd name="T81" fmla="*/ 327 h 682"/>
                  <a:gd name="T82" fmla="*/ 24 w 111"/>
                  <a:gd name="T83" fmla="*/ 385 h 682"/>
                  <a:gd name="T84" fmla="*/ 42 w 111"/>
                  <a:gd name="T85" fmla="*/ 274 h 682"/>
                  <a:gd name="T86" fmla="*/ 46 w 111"/>
                  <a:gd name="T87" fmla="*/ 234 h 682"/>
                  <a:gd name="T88" fmla="*/ 41 w 111"/>
                  <a:gd name="T89" fmla="*/ 226 h 682"/>
                  <a:gd name="T90" fmla="*/ 41 w 111"/>
                  <a:gd name="T91" fmla="*/ 187 h 682"/>
                  <a:gd name="T92" fmla="*/ 39 w 111"/>
                  <a:gd name="T93" fmla="*/ 184 h 682"/>
                  <a:gd name="T94" fmla="*/ 26 w 111"/>
                  <a:gd name="T95" fmla="*/ 218 h 682"/>
                  <a:gd name="T96" fmla="*/ 37 w 111"/>
                  <a:gd name="T97" fmla="*/ 163 h 682"/>
                  <a:gd name="T98" fmla="*/ 35 w 111"/>
                  <a:gd name="T99" fmla="*/ 114 h 682"/>
                  <a:gd name="T100" fmla="*/ 37 w 111"/>
                  <a:gd name="T101" fmla="*/ 87 h 682"/>
                  <a:gd name="T102" fmla="*/ 25 w 111"/>
                  <a:gd name="T103" fmla="*/ 85 h 682"/>
                  <a:gd name="T104" fmla="*/ 28 w 111"/>
                  <a:gd name="T105" fmla="*/ 45 h 682"/>
                  <a:gd name="T106" fmla="*/ 23 w 111"/>
                  <a:gd name="T107" fmla="*/ 37 h 682"/>
                  <a:gd name="T108" fmla="*/ 24 w 111"/>
                  <a:gd name="T109" fmla="*/ 0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6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2084" name="Freeform 36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>
                    <a:gd name="T0" fmla="*/ 58 w 75"/>
                    <a:gd name="T1" fmla="*/ 0 h 433"/>
                    <a:gd name="T2" fmla="*/ 54 w 75"/>
                    <a:gd name="T3" fmla="*/ 8 h 433"/>
                    <a:gd name="T4" fmla="*/ 29 w 75"/>
                    <a:gd name="T5" fmla="*/ 85 h 433"/>
                    <a:gd name="T6" fmla="*/ 15 w 75"/>
                    <a:gd name="T7" fmla="*/ 157 h 433"/>
                    <a:gd name="T8" fmla="*/ 0 w 75"/>
                    <a:gd name="T9" fmla="*/ 248 h 433"/>
                    <a:gd name="T10" fmla="*/ 0 w 75"/>
                    <a:gd name="T11" fmla="*/ 346 h 433"/>
                    <a:gd name="T12" fmla="*/ 7 w 75"/>
                    <a:gd name="T13" fmla="*/ 432 h 433"/>
                    <a:gd name="T14" fmla="*/ 15 w 75"/>
                    <a:gd name="T15" fmla="*/ 432 h 433"/>
                    <a:gd name="T16" fmla="*/ 7 w 75"/>
                    <a:gd name="T17" fmla="*/ 346 h 433"/>
                    <a:gd name="T18" fmla="*/ 7 w 75"/>
                    <a:gd name="T19" fmla="*/ 274 h 433"/>
                    <a:gd name="T20" fmla="*/ 22 w 75"/>
                    <a:gd name="T21" fmla="*/ 196 h 433"/>
                    <a:gd name="T22" fmla="*/ 44 w 75"/>
                    <a:gd name="T23" fmla="*/ 117 h 433"/>
                    <a:gd name="T24" fmla="*/ 74 w 75"/>
                    <a:gd name="T25" fmla="*/ 19 h 433"/>
                    <a:gd name="T26" fmla="*/ 58 w 75"/>
                    <a:gd name="T27" fmla="*/ 0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" name="Freeform 37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>
                    <a:gd name="T0" fmla="*/ 132 w 292"/>
                    <a:gd name="T1" fmla="*/ 14 h 551"/>
                    <a:gd name="T2" fmla="*/ 20 w 292"/>
                    <a:gd name="T3" fmla="*/ 24 h 551"/>
                    <a:gd name="T4" fmla="*/ 124 w 292"/>
                    <a:gd name="T5" fmla="*/ 24 h 551"/>
                    <a:gd name="T6" fmla="*/ 107 w 292"/>
                    <a:gd name="T7" fmla="*/ 48 h 551"/>
                    <a:gd name="T8" fmla="*/ 107 w 292"/>
                    <a:gd name="T9" fmla="*/ 58 h 551"/>
                    <a:gd name="T10" fmla="*/ 57 w 292"/>
                    <a:gd name="T11" fmla="*/ 82 h 551"/>
                    <a:gd name="T12" fmla="*/ 95 w 292"/>
                    <a:gd name="T13" fmla="*/ 73 h 551"/>
                    <a:gd name="T14" fmla="*/ 95 w 292"/>
                    <a:gd name="T15" fmla="*/ 86 h 551"/>
                    <a:gd name="T16" fmla="*/ 104 w 292"/>
                    <a:gd name="T17" fmla="*/ 91 h 551"/>
                    <a:gd name="T18" fmla="*/ 12 w 292"/>
                    <a:gd name="T19" fmla="*/ 149 h 551"/>
                    <a:gd name="T20" fmla="*/ 99 w 292"/>
                    <a:gd name="T21" fmla="*/ 121 h 551"/>
                    <a:gd name="T22" fmla="*/ 77 w 292"/>
                    <a:gd name="T23" fmla="*/ 159 h 551"/>
                    <a:gd name="T24" fmla="*/ 12 w 292"/>
                    <a:gd name="T25" fmla="*/ 184 h 551"/>
                    <a:gd name="T26" fmla="*/ 82 w 292"/>
                    <a:gd name="T27" fmla="*/ 164 h 551"/>
                    <a:gd name="T28" fmla="*/ 28 w 292"/>
                    <a:gd name="T29" fmla="*/ 208 h 551"/>
                    <a:gd name="T30" fmla="*/ 61 w 292"/>
                    <a:gd name="T31" fmla="*/ 188 h 551"/>
                    <a:gd name="T32" fmla="*/ 82 w 292"/>
                    <a:gd name="T33" fmla="*/ 184 h 551"/>
                    <a:gd name="T34" fmla="*/ 82 w 292"/>
                    <a:gd name="T35" fmla="*/ 198 h 551"/>
                    <a:gd name="T36" fmla="*/ 69 w 292"/>
                    <a:gd name="T37" fmla="*/ 226 h 551"/>
                    <a:gd name="T38" fmla="*/ 8 w 292"/>
                    <a:gd name="T39" fmla="*/ 261 h 551"/>
                    <a:gd name="T40" fmla="*/ 77 w 292"/>
                    <a:gd name="T41" fmla="*/ 231 h 551"/>
                    <a:gd name="T42" fmla="*/ 66 w 292"/>
                    <a:gd name="T43" fmla="*/ 271 h 551"/>
                    <a:gd name="T44" fmla="*/ 50 w 292"/>
                    <a:gd name="T45" fmla="*/ 294 h 551"/>
                    <a:gd name="T46" fmla="*/ 57 w 292"/>
                    <a:gd name="T47" fmla="*/ 294 h 551"/>
                    <a:gd name="T48" fmla="*/ 57 w 292"/>
                    <a:gd name="T49" fmla="*/ 309 h 551"/>
                    <a:gd name="T50" fmla="*/ 12 w 292"/>
                    <a:gd name="T51" fmla="*/ 343 h 551"/>
                    <a:gd name="T52" fmla="*/ 50 w 292"/>
                    <a:gd name="T53" fmla="*/ 338 h 551"/>
                    <a:gd name="T54" fmla="*/ 50 w 292"/>
                    <a:gd name="T55" fmla="*/ 343 h 551"/>
                    <a:gd name="T56" fmla="*/ 53 w 292"/>
                    <a:gd name="T57" fmla="*/ 357 h 551"/>
                    <a:gd name="T58" fmla="*/ 44 w 292"/>
                    <a:gd name="T59" fmla="*/ 386 h 551"/>
                    <a:gd name="T60" fmla="*/ 53 w 292"/>
                    <a:gd name="T61" fmla="*/ 401 h 551"/>
                    <a:gd name="T62" fmla="*/ 57 w 292"/>
                    <a:gd name="T63" fmla="*/ 463 h 551"/>
                    <a:gd name="T64" fmla="*/ 66 w 292"/>
                    <a:gd name="T65" fmla="*/ 386 h 551"/>
                    <a:gd name="T66" fmla="*/ 136 w 292"/>
                    <a:gd name="T67" fmla="*/ 550 h 551"/>
                    <a:gd name="T68" fmla="*/ 95 w 292"/>
                    <a:gd name="T69" fmla="*/ 357 h 551"/>
                    <a:gd name="T70" fmla="*/ 95 w 292"/>
                    <a:gd name="T71" fmla="*/ 353 h 551"/>
                    <a:gd name="T72" fmla="*/ 99 w 292"/>
                    <a:gd name="T73" fmla="*/ 338 h 551"/>
                    <a:gd name="T74" fmla="*/ 158 w 292"/>
                    <a:gd name="T75" fmla="*/ 434 h 551"/>
                    <a:gd name="T76" fmla="*/ 120 w 292"/>
                    <a:gd name="T77" fmla="*/ 381 h 551"/>
                    <a:gd name="T78" fmla="*/ 107 w 292"/>
                    <a:gd name="T79" fmla="*/ 294 h 551"/>
                    <a:gd name="T80" fmla="*/ 111 w 292"/>
                    <a:gd name="T81" fmla="*/ 271 h 551"/>
                    <a:gd name="T82" fmla="*/ 132 w 292"/>
                    <a:gd name="T83" fmla="*/ 328 h 551"/>
                    <a:gd name="T84" fmla="*/ 120 w 292"/>
                    <a:gd name="T85" fmla="*/ 241 h 551"/>
                    <a:gd name="T86" fmla="*/ 140 w 292"/>
                    <a:gd name="T87" fmla="*/ 226 h 551"/>
                    <a:gd name="T88" fmla="*/ 158 w 292"/>
                    <a:gd name="T89" fmla="*/ 284 h 551"/>
                    <a:gd name="T90" fmla="*/ 136 w 292"/>
                    <a:gd name="T91" fmla="*/ 184 h 551"/>
                    <a:gd name="T92" fmla="*/ 140 w 292"/>
                    <a:gd name="T93" fmla="*/ 173 h 551"/>
                    <a:gd name="T94" fmla="*/ 145 w 292"/>
                    <a:gd name="T95" fmla="*/ 126 h 551"/>
                    <a:gd name="T96" fmla="*/ 166 w 292"/>
                    <a:gd name="T97" fmla="*/ 130 h 551"/>
                    <a:gd name="T98" fmla="*/ 240 w 292"/>
                    <a:gd name="T99" fmla="*/ 256 h 551"/>
                    <a:gd name="T100" fmla="*/ 186 w 292"/>
                    <a:gd name="T101" fmla="*/ 184 h 551"/>
                    <a:gd name="T102" fmla="*/ 158 w 292"/>
                    <a:gd name="T103" fmla="*/ 82 h 551"/>
                    <a:gd name="T104" fmla="*/ 166 w 292"/>
                    <a:gd name="T105" fmla="*/ 64 h 551"/>
                    <a:gd name="T106" fmla="*/ 202 w 292"/>
                    <a:gd name="T107" fmla="*/ 121 h 551"/>
                    <a:gd name="T108" fmla="*/ 194 w 292"/>
                    <a:gd name="T109" fmla="*/ 115 h 551"/>
                    <a:gd name="T110" fmla="*/ 178 w 292"/>
                    <a:gd name="T111" fmla="*/ 38 h 551"/>
                    <a:gd name="T112" fmla="*/ 224 w 292"/>
                    <a:gd name="T113" fmla="*/ 115 h 551"/>
                    <a:gd name="T114" fmla="*/ 194 w 292"/>
                    <a:gd name="T115" fmla="*/ 78 h 551"/>
                    <a:gd name="T116" fmla="*/ 170 w 292"/>
                    <a:gd name="T117" fmla="*/ 4 h 5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87" name="Freeform 39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>
                  <a:gd name="T0" fmla="*/ 75 w 169"/>
                  <a:gd name="T1" fmla="*/ 25 h 957"/>
                  <a:gd name="T2" fmla="*/ 12 w 169"/>
                  <a:gd name="T3" fmla="*/ 41 h 957"/>
                  <a:gd name="T4" fmla="*/ 71 w 169"/>
                  <a:gd name="T5" fmla="*/ 41 h 957"/>
                  <a:gd name="T6" fmla="*/ 60 w 169"/>
                  <a:gd name="T7" fmla="*/ 85 h 957"/>
                  <a:gd name="T8" fmla="*/ 60 w 169"/>
                  <a:gd name="T9" fmla="*/ 101 h 957"/>
                  <a:gd name="T10" fmla="*/ 32 w 169"/>
                  <a:gd name="T11" fmla="*/ 142 h 957"/>
                  <a:gd name="T12" fmla="*/ 55 w 169"/>
                  <a:gd name="T13" fmla="*/ 127 h 957"/>
                  <a:gd name="T14" fmla="*/ 55 w 169"/>
                  <a:gd name="T15" fmla="*/ 153 h 957"/>
                  <a:gd name="T16" fmla="*/ 59 w 169"/>
                  <a:gd name="T17" fmla="*/ 160 h 957"/>
                  <a:gd name="T18" fmla="*/ 5 w 169"/>
                  <a:gd name="T19" fmla="*/ 261 h 957"/>
                  <a:gd name="T20" fmla="*/ 57 w 169"/>
                  <a:gd name="T21" fmla="*/ 209 h 957"/>
                  <a:gd name="T22" fmla="*/ 44 w 169"/>
                  <a:gd name="T23" fmla="*/ 276 h 957"/>
                  <a:gd name="T24" fmla="*/ 5 w 169"/>
                  <a:gd name="T25" fmla="*/ 318 h 957"/>
                  <a:gd name="T26" fmla="*/ 47 w 169"/>
                  <a:gd name="T27" fmla="*/ 285 h 957"/>
                  <a:gd name="T28" fmla="*/ 16 w 169"/>
                  <a:gd name="T29" fmla="*/ 363 h 957"/>
                  <a:gd name="T30" fmla="*/ 34 w 169"/>
                  <a:gd name="T31" fmla="*/ 326 h 957"/>
                  <a:gd name="T32" fmla="*/ 47 w 169"/>
                  <a:gd name="T33" fmla="*/ 318 h 957"/>
                  <a:gd name="T34" fmla="*/ 47 w 169"/>
                  <a:gd name="T35" fmla="*/ 344 h 957"/>
                  <a:gd name="T36" fmla="*/ 41 w 169"/>
                  <a:gd name="T37" fmla="*/ 394 h 957"/>
                  <a:gd name="T38" fmla="*/ 4 w 169"/>
                  <a:gd name="T39" fmla="*/ 453 h 957"/>
                  <a:gd name="T40" fmla="*/ 44 w 169"/>
                  <a:gd name="T41" fmla="*/ 403 h 957"/>
                  <a:gd name="T42" fmla="*/ 39 w 169"/>
                  <a:gd name="T43" fmla="*/ 471 h 957"/>
                  <a:gd name="T44" fmla="*/ 28 w 169"/>
                  <a:gd name="T45" fmla="*/ 512 h 957"/>
                  <a:gd name="T46" fmla="*/ 32 w 169"/>
                  <a:gd name="T47" fmla="*/ 512 h 957"/>
                  <a:gd name="T48" fmla="*/ 32 w 169"/>
                  <a:gd name="T49" fmla="*/ 538 h 957"/>
                  <a:gd name="T50" fmla="*/ 5 w 169"/>
                  <a:gd name="T51" fmla="*/ 595 h 957"/>
                  <a:gd name="T52" fmla="*/ 28 w 169"/>
                  <a:gd name="T53" fmla="*/ 587 h 957"/>
                  <a:gd name="T54" fmla="*/ 28 w 169"/>
                  <a:gd name="T55" fmla="*/ 595 h 957"/>
                  <a:gd name="T56" fmla="*/ 31 w 169"/>
                  <a:gd name="T57" fmla="*/ 621 h 957"/>
                  <a:gd name="T58" fmla="*/ 26 w 169"/>
                  <a:gd name="T59" fmla="*/ 670 h 957"/>
                  <a:gd name="T60" fmla="*/ 31 w 169"/>
                  <a:gd name="T61" fmla="*/ 696 h 957"/>
                  <a:gd name="T62" fmla="*/ 32 w 169"/>
                  <a:gd name="T63" fmla="*/ 805 h 957"/>
                  <a:gd name="T64" fmla="*/ 39 w 169"/>
                  <a:gd name="T65" fmla="*/ 670 h 957"/>
                  <a:gd name="T66" fmla="*/ 79 w 169"/>
                  <a:gd name="T67" fmla="*/ 956 h 957"/>
                  <a:gd name="T68" fmla="*/ 55 w 169"/>
                  <a:gd name="T69" fmla="*/ 621 h 957"/>
                  <a:gd name="T70" fmla="*/ 55 w 169"/>
                  <a:gd name="T71" fmla="*/ 613 h 957"/>
                  <a:gd name="T72" fmla="*/ 57 w 169"/>
                  <a:gd name="T73" fmla="*/ 587 h 957"/>
                  <a:gd name="T74" fmla="*/ 92 w 169"/>
                  <a:gd name="T75" fmla="*/ 755 h 957"/>
                  <a:gd name="T76" fmla="*/ 70 w 169"/>
                  <a:gd name="T77" fmla="*/ 663 h 957"/>
                  <a:gd name="T78" fmla="*/ 60 w 169"/>
                  <a:gd name="T79" fmla="*/ 512 h 957"/>
                  <a:gd name="T80" fmla="*/ 63 w 169"/>
                  <a:gd name="T81" fmla="*/ 471 h 957"/>
                  <a:gd name="T82" fmla="*/ 75 w 169"/>
                  <a:gd name="T83" fmla="*/ 569 h 957"/>
                  <a:gd name="T84" fmla="*/ 70 w 169"/>
                  <a:gd name="T85" fmla="*/ 419 h 957"/>
                  <a:gd name="T86" fmla="*/ 81 w 169"/>
                  <a:gd name="T87" fmla="*/ 394 h 957"/>
                  <a:gd name="T88" fmla="*/ 92 w 169"/>
                  <a:gd name="T89" fmla="*/ 495 h 957"/>
                  <a:gd name="T90" fmla="*/ 79 w 169"/>
                  <a:gd name="T91" fmla="*/ 318 h 957"/>
                  <a:gd name="T92" fmla="*/ 81 w 169"/>
                  <a:gd name="T93" fmla="*/ 300 h 957"/>
                  <a:gd name="T94" fmla="*/ 84 w 169"/>
                  <a:gd name="T95" fmla="*/ 217 h 957"/>
                  <a:gd name="T96" fmla="*/ 96 w 169"/>
                  <a:gd name="T97" fmla="*/ 228 h 957"/>
                  <a:gd name="T98" fmla="*/ 139 w 169"/>
                  <a:gd name="T99" fmla="*/ 445 h 957"/>
                  <a:gd name="T100" fmla="*/ 108 w 169"/>
                  <a:gd name="T101" fmla="*/ 318 h 957"/>
                  <a:gd name="T102" fmla="*/ 92 w 169"/>
                  <a:gd name="T103" fmla="*/ 142 h 957"/>
                  <a:gd name="T104" fmla="*/ 96 w 169"/>
                  <a:gd name="T105" fmla="*/ 111 h 957"/>
                  <a:gd name="T106" fmla="*/ 116 w 169"/>
                  <a:gd name="T107" fmla="*/ 209 h 957"/>
                  <a:gd name="T108" fmla="*/ 112 w 169"/>
                  <a:gd name="T109" fmla="*/ 200 h 957"/>
                  <a:gd name="T110" fmla="*/ 102 w 169"/>
                  <a:gd name="T111" fmla="*/ 67 h 957"/>
                  <a:gd name="T112" fmla="*/ 128 w 169"/>
                  <a:gd name="T113" fmla="*/ 200 h 957"/>
                  <a:gd name="T114" fmla="*/ 112 w 169"/>
                  <a:gd name="T115" fmla="*/ 134 h 957"/>
                  <a:gd name="T116" fmla="*/ 97 w 169"/>
                  <a:gd name="T117" fmla="*/ 7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95" name="Group 47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2088" name="Freeform 40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>
                    <a:gd name="T0" fmla="*/ 33 w 43"/>
                    <a:gd name="T1" fmla="*/ 0 h 629"/>
                    <a:gd name="T2" fmla="*/ 30 w 43"/>
                    <a:gd name="T3" fmla="*/ 12 h 629"/>
                    <a:gd name="T4" fmla="*/ 17 w 43"/>
                    <a:gd name="T5" fmla="*/ 123 h 629"/>
                    <a:gd name="T6" fmla="*/ 8 w 43"/>
                    <a:gd name="T7" fmla="*/ 229 h 629"/>
                    <a:gd name="T8" fmla="*/ 0 w 43"/>
                    <a:gd name="T9" fmla="*/ 360 h 629"/>
                    <a:gd name="T10" fmla="*/ 0 w 43"/>
                    <a:gd name="T11" fmla="*/ 502 h 629"/>
                    <a:gd name="T12" fmla="*/ 4 w 43"/>
                    <a:gd name="T13" fmla="*/ 628 h 629"/>
                    <a:gd name="T14" fmla="*/ 8 w 43"/>
                    <a:gd name="T15" fmla="*/ 628 h 629"/>
                    <a:gd name="T16" fmla="*/ 4 w 43"/>
                    <a:gd name="T17" fmla="*/ 502 h 629"/>
                    <a:gd name="T18" fmla="*/ 4 w 43"/>
                    <a:gd name="T19" fmla="*/ 398 h 629"/>
                    <a:gd name="T20" fmla="*/ 12 w 43"/>
                    <a:gd name="T21" fmla="*/ 284 h 629"/>
                    <a:gd name="T22" fmla="*/ 24 w 43"/>
                    <a:gd name="T23" fmla="*/ 172 h 629"/>
                    <a:gd name="T24" fmla="*/ 42 w 43"/>
                    <a:gd name="T25" fmla="*/ 28 h 629"/>
                    <a:gd name="T26" fmla="*/ 33 w 43"/>
                    <a:gd name="T27" fmla="*/ 0 h 6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9" name="Freeform 41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>
                    <a:gd name="T0" fmla="*/ 136 w 139"/>
                    <a:gd name="T1" fmla="*/ 118 h 763"/>
                    <a:gd name="T2" fmla="*/ 126 w 139"/>
                    <a:gd name="T3" fmla="*/ 68 h 763"/>
                    <a:gd name="T4" fmla="*/ 121 w 139"/>
                    <a:gd name="T5" fmla="*/ 49 h 763"/>
                    <a:gd name="T6" fmla="*/ 111 w 139"/>
                    <a:gd name="T7" fmla="*/ 32 h 763"/>
                    <a:gd name="T8" fmla="*/ 102 w 139"/>
                    <a:gd name="T9" fmla="*/ 17 h 763"/>
                    <a:gd name="T10" fmla="*/ 89 w 139"/>
                    <a:gd name="T11" fmla="*/ 2 h 763"/>
                    <a:gd name="T12" fmla="*/ 78 w 139"/>
                    <a:gd name="T13" fmla="*/ 0 h 763"/>
                    <a:gd name="T14" fmla="*/ 67 w 139"/>
                    <a:gd name="T15" fmla="*/ 7 h 763"/>
                    <a:gd name="T16" fmla="*/ 56 w 139"/>
                    <a:gd name="T17" fmla="*/ 14 h 763"/>
                    <a:gd name="T18" fmla="*/ 43 w 139"/>
                    <a:gd name="T19" fmla="*/ 28 h 763"/>
                    <a:gd name="T20" fmla="*/ 35 w 139"/>
                    <a:gd name="T21" fmla="*/ 56 h 763"/>
                    <a:gd name="T22" fmla="*/ 27 w 139"/>
                    <a:gd name="T23" fmla="*/ 97 h 763"/>
                    <a:gd name="T24" fmla="*/ 19 w 139"/>
                    <a:gd name="T25" fmla="*/ 130 h 763"/>
                    <a:gd name="T26" fmla="*/ 12 w 139"/>
                    <a:gd name="T27" fmla="*/ 162 h 763"/>
                    <a:gd name="T28" fmla="*/ 4 w 139"/>
                    <a:gd name="T29" fmla="*/ 205 h 763"/>
                    <a:gd name="T30" fmla="*/ 0 w 139"/>
                    <a:gd name="T31" fmla="*/ 297 h 763"/>
                    <a:gd name="T32" fmla="*/ 1 w 139"/>
                    <a:gd name="T33" fmla="*/ 366 h 763"/>
                    <a:gd name="T34" fmla="*/ 8 w 139"/>
                    <a:gd name="T35" fmla="*/ 467 h 763"/>
                    <a:gd name="T36" fmla="*/ 19 w 139"/>
                    <a:gd name="T37" fmla="*/ 555 h 763"/>
                    <a:gd name="T38" fmla="*/ 43 w 139"/>
                    <a:gd name="T39" fmla="*/ 762 h 763"/>
                    <a:gd name="T40" fmla="*/ 34 w 139"/>
                    <a:gd name="T41" fmla="*/ 540 h 763"/>
                    <a:gd name="T42" fmla="*/ 28 w 139"/>
                    <a:gd name="T43" fmla="*/ 463 h 763"/>
                    <a:gd name="T44" fmla="*/ 25 w 139"/>
                    <a:gd name="T45" fmla="*/ 395 h 763"/>
                    <a:gd name="T46" fmla="*/ 24 w 139"/>
                    <a:gd name="T47" fmla="*/ 323 h 763"/>
                    <a:gd name="T48" fmla="*/ 27 w 139"/>
                    <a:gd name="T49" fmla="*/ 242 h 763"/>
                    <a:gd name="T50" fmla="*/ 31 w 139"/>
                    <a:gd name="T51" fmla="*/ 180 h 763"/>
                    <a:gd name="T52" fmla="*/ 37 w 139"/>
                    <a:gd name="T53" fmla="*/ 105 h 763"/>
                    <a:gd name="T54" fmla="*/ 47 w 139"/>
                    <a:gd name="T55" fmla="*/ 68 h 763"/>
                    <a:gd name="T56" fmla="*/ 59 w 139"/>
                    <a:gd name="T57" fmla="*/ 54 h 763"/>
                    <a:gd name="T58" fmla="*/ 94 w 139"/>
                    <a:gd name="T59" fmla="*/ 45 h 763"/>
                    <a:gd name="T60" fmla="*/ 115 w 139"/>
                    <a:gd name="T61" fmla="*/ 71 h 763"/>
                    <a:gd name="T62" fmla="*/ 138 w 139"/>
                    <a:gd name="T63" fmla="*/ 127 h 763"/>
                    <a:gd name="T64" fmla="*/ 136 w 139"/>
                    <a:gd name="T65" fmla="*/ 118 h 7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92" name="Group 44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2090" name="Freeform 42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>
                      <a:gd name="T0" fmla="*/ 177 w 189"/>
                      <a:gd name="T1" fmla="*/ 24 h 1084"/>
                      <a:gd name="T2" fmla="*/ 175 w 189"/>
                      <a:gd name="T3" fmla="*/ 0 h 1084"/>
                      <a:gd name="T4" fmla="*/ 162 w 189"/>
                      <a:gd name="T5" fmla="*/ 9 h 1084"/>
                      <a:gd name="T6" fmla="*/ 154 w 189"/>
                      <a:gd name="T7" fmla="*/ 38 h 1084"/>
                      <a:gd name="T8" fmla="*/ 5 w 189"/>
                      <a:gd name="T9" fmla="*/ 237 h 1084"/>
                      <a:gd name="T10" fmla="*/ 138 w 189"/>
                      <a:gd name="T11" fmla="*/ 96 h 1084"/>
                      <a:gd name="T12" fmla="*/ 139 w 189"/>
                      <a:gd name="T13" fmla="*/ 123 h 1084"/>
                      <a:gd name="T14" fmla="*/ 74 w 189"/>
                      <a:gd name="T15" fmla="*/ 293 h 1084"/>
                      <a:gd name="T16" fmla="*/ 155 w 189"/>
                      <a:gd name="T17" fmla="*/ 158 h 1084"/>
                      <a:gd name="T18" fmla="*/ 145 w 189"/>
                      <a:gd name="T19" fmla="*/ 214 h 1084"/>
                      <a:gd name="T20" fmla="*/ 119 w 189"/>
                      <a:gd name="T21" fmla="*/ 306 h 1084"/>
                      <a:gd name="T22" fmla="*/ 41 w 189"/>
                      <a:gd name="T23" fmla="*/ 553 h 1084"/>
                      <a:gd name="T24" fmla="*/ 43 w 189"/>
                      <a:gd name="T25" fmla="*/ 533 h 1084"/>
                      <a:gd name="T26" fmla="*/ 95 w 189"/>
                      <a:gd name="T27" fmla="*/ 379 h 1084"/>
                      <a:gd name="T28" fmla="*/ 135 w 189"/>
                      <a:gd name="T29" fmla="*/ 261 h 1084"/>
                      <a:gd name="T30" fmla="*/ 154 w 189"/>
                      <a:gd name="T31" fmla="*/ 204 h 1084"/>
                      <a:gd name="T32" fmla="*/ 158 w 189"/>
                      <a:gd name="T33" fmla="*/ 224 h 1084"/>
                      <a:gd name="T34" fmla="*/ 135 w 189"/>
                      <a:gd name="T35" fmla="*/ 298 h 1084"/>
                      <a:gd name="T36" fmla="*/ 104 w 189"/>
                      <a:gd name="T37" fmla="*/ 402 h 1084"/>
                      <a:gd name="T38" fmla="*/ 145 w 189"/>
                      <a:gd name="T39" fmla="*/ 261 h 1084"/>
                      <a:gd name="T40" fmla="*/ 158 w 189"/>
                      <a:gd name="T41" fmla="*/ 224 h 1084"/>
                      <a:gd name="T42" fmla="*/ 159 w 189"/>
                      <a:gd name="T43" fmla="*/ 264 h 1084"/>
                      <a:gd name="T44" fmla="*/ 145 w 189"/>
                      <a:gd name="T45" fmla="*/ 336 h 1084"/>
                      <a:gd name="T46" fmla="*/ 104 w 189"/>
                      <a:gd name="T47" fmla="*/ 430 h 1084"/>
                      <a:gd name="T48" fmla="*/ 68 w 189"/>
                      <a:gd name="T49" fmla="*/ 516 h 1084"/>
                      <a:gd name="T50" fmla="*/ 110 w 189"/>
                      <a:gd name="T51" fmla="*/ 428 h 1084"/>
                      <a:gd name="T52" fmla="*/ 151 w 189"/>
                      <a:gd name="T53" fmla="*/ 326 h 1084"/>
                      <a:gd name="T54" fmla="*/ 150 w 189"/>
                      <a:gd name="T55" fmla="*/ 361 h 1084"/>
                      <a:gd name="T56" fmla="*/ 151 w 189"/>
                      <a:gd name="T57" fmla="*/ 420 h 1084"/>
                      <a:gd name="T58" fmla="*/ 144 w 189"/>
                      <a:gd name="T59" fmla="*/ 450 h 1084"/>
                      <a:gd name="T60" fmla="*/ 111 w 189"/>
                      <a:gd name="T61" fmla="*/ 537 h 1084"/>
                      <a:gd name="T62" fmla="*/ 47 w 189"/>
                      <a:gd name="T63" fmla="*/ 675 h 1084"/>
                      <a:gd name="T64" fmla="*/ 56 w 189"/>
                      <a:gd name="T65" fmla="*/ 646 h 1084"/>
                      <a:gd name="T66" fmla="*/ 135 w 189"/>
                      <a:gd name="T67" fmla="*/ 477 h 1084"/>
                      <a:gd name="T68" fmla="*/ 160 w 189"/>
                      <a:gd name="T69" fmla="*/ 404 h 1084"/>
                      <a:gd name="T70" fmla="*/ 97 w 189"/>
                      <a:gd name="T71" fmla="*/ 621 h 1084"/>
                      <a:gd name="T72" fmla="*/ 159 w 189"/>
                      <a:gd name="T73" fmla="*/ 469 h 1084"/>
                      <a:gd name="T74" fmla="*/ 158 w 189"/>
                      <a:gd name="T75" fmla="*/ 530 h 1084"/>
                      <a:gd name="T76" fmla="*/ 126 w 189"/>
                      <a:gd name="T77" fmla="*/ 675 h 1084"/>
                      <a:gd name="T78" fmla="*/ 72 w 189"/>
                      <a:gd name="T79" fmla="*/ 778 h 1084"/>
                      <a:gd name="T80" fmla="*/ 21 w 189"/>
                      <a:gd name="T81" fmla="*/ 872 h 1084"/>
                      <a:gd name="T82" fmla="*/ 98 w 189"/>
                      <a:gd name="T83" fmla="*/ 741 h 1084"/>
                      <a:gd name="T84" fmla="*/ 129 w 189"/>
                      <a:gd name="T85" fmla="*/ 665 h 1084"/>
                      <a:gd name="T86" fmla="*/ 158 w 189"/>
                      <a:gd name="T87" fmla="*/ 555 h 1084"/>
                      <a:gd name="T88" fmla="*/ 154 w 189"/>
                      <a:gd name="T89" fmla="*/ 605 h 1084"/>
                      <a:gd name="T90" fmla="*/ 152 w 189"/>
                      <a:gd name="T91" fmla="*/ 654 h 1084"/>
                      <a:gd name="T92" fmla="*/ 154 w 189"/>
                      <a:gd name="T93" fmla="*/ 703 h 1084"/>
                      <a:gd name="T94" fmla="*/ 126 w 189"/>
                      <a:gd name="T95" fmla="*/ 797 h 1084"/>
                      <a:gd name="T96" fmla="*/ 74 w 189"/>
                      <a:gd name="T97" fmla="*/ 882 h 1084"/>
                      <a:gd name="T98" fmla="*/ 77 w 189"/>
                      <a:gd name="T99" fmla="*/ 876 h 1084"/>
                      <a:gd name="T100" fmla="*/ 142 w 189"/>
                      <a:gd name="T101" fmla="*/ 759 h 1084"/>
                      <a:gd name="T102" fmla="*/ 138 w 189"/>
                      <a:gd name="T103" fmla="*/ 789 h 1084"/>
                      <a:gd name="T104" fmla="*/ 142 w 189"/>
                      <a:gd name="T105" fmla="*/ 806 h 1084"/>
                      <a:gd name="T106" fmla="*/ 145 w 189"/>
                      <a:gd name="T107" fmla="*/ 834 h 1084"/>
                      <a:gd name="T108" fmla="*/ 113 w 189"/>
                      <a:gd name="T109" fmla="*/ 920 h 1084"/>
                      <a:gd name="T110" fmla="*/ 79 w 189"/>
                      <a:gd name="T111" fmla="*/ 939 h 1084"/>
                      <a:gd name="T112" fmla="*/ 142 w 189"/>
                      <a:gd name="T113" fmla="*/ 863 h 1084"/>
                      <a:gd name="T114" fmla="*/ 138 w 189"/>
                      <a:gd name="T115" fmla="*/ 907 h 1084"/>
                      <a:gd name="T116" fmla="*/ 143 w 189"/>
                      <a:gd name="T117" fmla="*/ 930 h 1084"/>
                      <a:gd name="T118" fmla="*/ 68 w 189"/>
                      <a:gd name="T119" fmla="*/ 1083 h 1084"/>
                      <a:gd name="T120" fmla="*/ 138 w 189"/>
                      <a:gd name="T121" fmla="*/ 967 h 1084"/>
                      <a:gd name="T122" fmla="*/ 153 w 189"/>
                      <a:gd name="T123" fmla="*/ 924 h 1084"/>
                      <a:gd name="T124" fmla="*/ 163 w 189"/>
                      <a:gd name="T125" fmla="*/ 886 h 10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1" name="Freeform 43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>
                      <a:gd name="T0" fmla="*/ 1 w 180"/>
                      <a:gd name="T1" fmla="*/ 897 h 1085"/>
                      <a:gd name="T2" fmla="*/ 6 w 180"/>
                      <a:gd name="T3" fmla="*/ 858 h 1085"/>
                      <a:gd name="T4" fmla="*/ 51 w 180"/>
                      <a:gd name="T5" fmla="*/ 1084 h 1085"/>
                      <a:gd name="T6" fmla="*/ 16 w 180"/>
                      <a:gd name="T7" fmla="*/ 864 h 1085"/>
                      <a:gd name="T8" fmla="*/ 19 w 180"/>
                      <a:gd name="T9" fmla="*/ 840 h 1085"/>
                      <a:gd name="T10" fmla="*/ 63 w 180"/>
                      <a:gd name="T11" fmla="*/ 1001 h 1085"/>
                      <a:gd name="T12" fmla="*/ 18 w 180"/>
                      <a:gd name="T13" fmla="*/ 831 h 1085"/>
                      <a:gd name="T14" fmla="*/ 24 w 180"/>
                      <a:gd name="T15" fmla="*/ 795 h 1085"/>
                      <a:gd name="T16" fmla="*/ 29 w 180"/>
                      <a:gd name="T17" fmla="*/ 756 h 1085"/>
                      <a:gd name="T18" fmla="*/ 26 w 180"/>
                      <a:gd name="T19" fmla="*/ 728 h 1085"/>
                      <a:gd name="T20" fmla="*/ 32 w 180"/>
                      <a:gd name="T21" fmla="*/ 712 h 1085"/>
                      <a:gd name="T22" fmla="*/ 29 w 180"/>
                      <a:gd name="T23" fmla="*/ 709 h 1085"/>
                      <a:gd name="T24" fmla="*/ 29 w 180"/>
                      <a:gd name="T25" fmla="*/ 670 h 1085"/>
                      <a:gd name="T26" fmla="*/ 32 w 180"/>
                      <a:gd name="T27" fmla="*/ 643 h 1085"/>
                      <a:gd name="T28" fmla="*/ 84 w 180"/>
                      <a:gd name="T29" fmla="*/ 832 h 1085"/>
                      <a:gd name="T30" fmla="*/ 29 w 180"/>
                      <a:gd name="T31" fmla="*/ 634 h 1085"/>
                      <a:gd name="T32" fmla="*/ 35 w 180"/>
                      <a:gd name="T33" fmla="*/ 634 h 1085"/>
                      <a:gd name="T34" fmla="*/ 35 w 180"/>
                      <a:gd name="T35" fmla="*/ 576 h 1085"/>
                      <a:gd name="T36" fmla="*/ 102 w 180"/>
                      <a:gd name="T37" fmla="*/ 710 h 1085"/>
                      <a:gd name="T38" fmla="*/ 49 w 180"/>
                      <a:gd name="T39" fmla="*/ 617 h 1085"/>
                      <a:gd name="T40" fmla="*/ 30 w 180"/>
                      <a:gd name="T41" fmla="*/ 539 h 1085"/>
                      <a:gd name="T42" fmla="*/ 32 w 180"/>
                      <a:gd name="T43" fmla="*/ 511 h 1085"/>
                      <a:gd name="T44" fmla="*/ 43 w 180"/>
                      <a:gd name="T45" fmla="*/ 535 h 1085"/>
                      <a:gd name="T46" fmla="*/ 44 w 180"/>
                      <a:gd name="T47" fmla="*/ 501 h 1085"/>
                      <a:gd name="T48" fmla="*/ 94 w 180"/>
                      <a:gd name="T49" fmla="*/ 560 h 1085"/>
                      <a:gd name="T50" fmla="*/ 75 w 180"/>
                      <a:gd name="T51" fmla="*/ 530 h 1085"/>
                      <a:gd name="T52" fmla="*/ 37 w 180"/>
                      <a:gd name="T53" fmla="*/ 456 h 1085"/>
                      <a:gd name="T54" fmla="*/ 35 w 180"/>
                      <a:gd name="T55" fmla="*/ 407 h 1085"/>
                      <a:gd name="T56" fmla="*/ 39 w 180"/>
                      <a:gd name="T57" fmla="*/ 377 h 1085"/>
                      <a:gd name="T58" fmla="*/ 51 w 180"/>
                      <a:gd name="T59" fmla="*/ 399 h 1085"/>
                      <a:gd name="T60" fmla="*/ 49 w 180"/>
                      <a:gd name="T61" fmla="*/ 348 h 1085"/>
                      <a:gd name="T62" fmla="*/ 44 w 180"/>
                      <a:gd name="T63" fmla="*/ 314 h 1085"/>
                      <a:gd name="T64" fmla="*/ 48 w 180"/>
                      <a:gd name="T65" fmla="*/ 295 h 1085"/>
                      <a:gd name="T66" fmla="*/ 99 w 180"/>
                      <a:gd name="T67" fmla="*/ 387 h 1085"/>
                      <a:gd name="T68" fmla="*/ 160 w 180"/>
                      <a:gd name="T69" fmla="*/ 456 h 1085"/>
                      <a:gd name="T70" fmla="*/ 75 w 180"/>
                      <a:gd name="T71" fmla="*/ 342 h 1085"/>
                      <a:gd name="T72" fmla="*/ 48 w 180"/>
                      <a:gd name="T73" fmla="*/ 295 h 1085"/>
                      <a:gd name="T74" fmla="*/ 51 w 180"/>
                      <a:gd name="T75" fmla="*/ 268 h 1085"/>
                      <a:gd name="T76" fmla="*/ 45 w 180"/>
                      <a:gd name="T77" fmla="*/ 207 h 1085"/>
                      <a:gd name="T78" fmla="*/ 48 w 180"/>
                      <a:gd name="T79" fmla="*/ 165 h 1085"/>
                      <a:gd name="T80" fmla="*/ 75 w 180"/>
                      <a:gd name="T81" fmla="*/ 216 h 1085"/>
                      <a:gd name="T82" fmla="*/ 69 w 180"/>
                      <a:gd name="T83" fmla="*/ 201 h 1085"/>
                      <a:gd name="T84" fmla="*/ 51 w 180"/>
                      <a:gd name="T85" fmla="*/ 165 h 1085"/>
                      <a:gd name="T86" fmla="*/ 48 w 180"/>
                      <a:gd name="T87" fmla="*/ 146 h 1085"/>
                      <a:gd name="T88" fmla="*/ 39 w 180"/>
                      <a:gd name="T89" fmla="*/ 118 h 1085"/>
                      <a:gd name="T90" fmla="*/ 94 w 180"/>
                      <a:gd name="T91" fmla="*/ 168 h 1085"/>
                      <a:gd name="T92" fmla="*/ 39 w 180"/>
                      <a:gd name="T93" fmla="*/ 80 h 1085"/>
                      <a:gd name="T94" fmla="*/ 104 w 180"/>
                      <a:gd name="T95" fmla="*/ 80 h 1085"/>
                      <a:gd name="T96" fmla="*/ 133 w 180"/>
                      <a:gd name="T97" fmla="*/ 69 h 1085"/>
                      <a:gd name="T98" fmla="*/ 48 w 180"/>
                      <a:gd name="T99" fmla="*/ 80 h 1085"/>
                      <a:gd name="T100" fmla="*/ 35 w 180"/>
                      <a:gd name="T101" fmla="*/ 33 h 1085"/>
                      <a:gd name="T102" fmla="*/ 17 w 180"/>
                      <a:gd name="T103" fmla="*/ 13 h 1085"/>
                      <a:gd name="T104" fmla="*/ 0 w 180"/>
                      <a:gd name="T105" fmla="*/ 942 h 10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93" name="Freeform 45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>
                    <a:gd name="T0" fmla="*/ 9 w 48"/>
                    <a:gd name="T1" fmla="*/ 0 h 828"/>
                    <a:gd name="T2" fmla="*/ 18 w 48"/>
                    <a:gd name="T3" fmla="*/ 63 h 828"/>
                    <a:gd name="T4" fmla="*/ 28 w 48"/>
                    <a:gd name="T5" fmla="*/ 163 h 828"/>
                    <a:gd name="T6" fmla="*/ 37 w 48"/>
                    <a:gd name="T7" fmla="*/ 301 h 828"/>
                    <a:gd name="T8" fmla="*/ 47 w 48"/>
                    <a:gd name="T9" fmla="*/ 477 h 828"/>
                    <a:gd name="T10" fmla="*/ 47 w 48"/>
                    <a:gd name="T11" fmla="*/ 665 h 828"/>
                    <a:gd name="T12" fmla="*/ 42 w 48"/>
                    <a:gd name="T13" fmla="*/ 827 h 828"/>
                    <a:gd name="T14" fmla="*/ 37 w 48"/>
                    <a:gd name="T15" fmla="*/ 827 h 828"/>
                    <a:gd name="T16" fmla="*/ 42 w 48"/>
                    <a:gd name="T17" fmla="*/ 665 h 828"/>
                    <a:gd name="T18" fmla="*/ 42 w 48"/>
                    <a:gd name="T19" fmla="*/ 526 h 828"/>
                    <a:gd name="T20" fmla="*/ 33 w 48"/>
                    <a:gd name="T21" fmla="*/ 375 h 828"/>
                    <a:gd name="T22" fmla="*/ 18 w 48"/>
                    <a:gd name="T23" fmla="*/ 226 h 828"/>
                    <a:gd name="T24" fmla="*/ 0 w 48"/>
                    <a:gd name="T25" fmla="*/ 38 h 828"/>
                    <a:gd name="T26" fmla="*/ 9 w 48"/>
                    <a:gd name="T27" fmla="*/ 0 h 8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4" name="Freeform 46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>
                    <a:gd name="T0" fmla="*/ 40 w 141"/>
                    <a:gd name="T1" fmla="*/ 741 h 742"/>
                    <a:gd name="T2" fmla="*/ 30 w 141"/>
                    <a:gd name="T3" fmla="*/ 613 h 742"/>
                    <a:gd name="T4" fmla="*/ 26 w 141"/>
                    <a:gd name="T5" fmla="*/ 559 h 742"/>
                    <a:gd name="T6" fmla="*/ 16 w 141"/>
                    <a:gd name="T7" fmla="*/ 492 h 742"/>
                    <a:gd name="T8" fmla="*/ 5 w 141"/>
                    <a:gd name="T9" fmla="*/ 428 h 742"/>
                    <a:gd name="T10" fmla="*/ 2 w 141"/>
                    <a:gd name="T11" fmla="*/ 390 h 742"/>
                    <a:gd name="T12" fmla="*/ 0 w 141"/>
                    <a:gd name="T13" fmla="*/ 353 h 742"/>
                    <a:gd name="T14" fmla="*/ 2 w 141"/>
                    <a:gd name="T15" fmla="*/ 298 h 742"/>
                    <a:gd name="T16" fmla="*/ 4 w 141"/>
                    <a:gd name="T17" fmla="*/ 242 h 742"/>
                    <a:gd name="T18" fmla="*/ 20 w 141"/>
                    <a:gd name="T19" fmla="*/ 101 h 742"/>
                    <a:gd name="T20" fmla="*/ 26 w 141"/>
                    <a:gd name="T21" fmla="*/ 69 h 742"/>
                    <a:gd name="T22" fmla="*/ 40 w 141"/>
                    <a:gd name="T23" fmla="*/ 32 h 742"/>
                    <a:gd name="T24" fmla="*/ 50 w 141"/>
                    <a:gd name="T25" fmla="*/ 8 h 742"/>
                    <a:gd name="T26" fmla="*/ 65 w 141"/>
                    <a:gd name="T27" fmla="*/ 0 h 742"/>
                    <a:gd name="T28" fmla="*/ 76 w 141"/>
                    <a:gd name="T29" fmla="*/ 8 h 742"/>
                    <a:gd name="T30" fmla="*/ 91 w 141"/>
                    <a:gd name="T31" fmla="*/ 32 h 742"/>
                    <a:gd name="T32" fmla="*/ 105 w 141"/>
                    <a:gd name="T33" fmla="*/ 75 h 742"/>
                    <a:gd name="T34" fmla="*/ 109 w 141"/>
                    <a:gd name="T35" fmla="*/ 106 h 742"/>
                    <a:gd name="T36" fmla="*/ 119 w 141"/>
                    <a:gd name="T37" fmla="*/ 150 h 742"/>
                    <a:gd name="T38" fmla="*/ 126 w 141"/>
                    <a:gd name="T39" fmla="*/ 190 h 742"/>
                    <a:gd name="T40" fmla="*/ 137 w 141"/>
                    <a:gd name="T41" fmla="*/ 384 h 742"/>
                    <a:gd name="T42" fmla="*/ 140 w 141"/>
                    <a:gd name="T43" fmla="*/ 421 h 742"/>
                    <a:gd name="T44" fmla="*/ 137 w 141"/>
                    <a:gd name="T45" fmla="*/ 483 h 742"/>
                    <a:gd name="T46" fmla="*/ 129 w 141"/>
                    <a:gd name="T47" fmla="*/ 665 h 742"/>
                    <a:gd name="T48" fmla="*/ 129 w 141"/>
                    <a:gd name="T49" fmla="*/ 488 h 742"/>
                    <a:gd name="T50" fmla="*/ 126 w 141"/>
                    <a:gd name="T51" fmla="*/ 410 h 742"/>
                    <a:gd name="T52" fmla="*/ 123 w 141"/>
                    <a:gd name="T53" fmla="*/ 361 h 742"/>
                    <a:gd name="T54" fmla="*/ 118 w 141"/>
                    <a:gd name="T55" fmla="*/ 298 h 742"/>
                    <a:gd name="T56" fmla="*/ 111 w 141"/>
                    <a:gd name="T57" fmla="*/ 233 h 742"/>
                    <a:gd name="T58" fmla="*/ 103 w 141"/>
                    <a:gd name="T59" fmla="*/ 170 h 742"/>
                    <a:gd name="T60" fmla="*/ 92 w 141"/>
                    <a:gd name="T61" fmla="*/ 112 h 742"/>
                    <a:gd name="T62" fmla="*/ 84 w 141"/>
                    <a:gd name="T63" fmla="*/ 60 h 742"/>
                    <a:gd name="T64" fmla="*/ 76 w 141"/>
                    <a:gd name="T65" fmla="*/ 32 h 742"/>
                    <a:gd name="T66" fmla="*/ 66 w 141"/>
                    <a:gd name="T67" fmla="*/ 19 h 742"/>
                    <a:gd name="T68" fmla="*/ 57 w 141"/>
                    <a:gd name="T69" fmla="*/ 32 h 742"/>
                    <a:gd name="T70" fmla="*/ 48 w 141"/>
                    <a:gd name="T71" fmla="*/ 58 h 742"/>
                    <a:gd name="T72" fmla="*/ 44 w 141"/>
                    <a:gd name="T73" fmla="*/ 106 h 742"/>
                    <a:gd name="T74" fmla="*/ 44 w 141"/>
                    <a:gd name="T75" fmla="*/ 142 h 742"/>
                    <a:gd name="T76" fmla="*/ 42 w 141"/>
                    <a:gd name="T77" fmla="*/ 211 h 742"/>
                    <a:gd name="T78" fmla="*/ 39 w 141"/>
                    <a:gd name="T79" fmla="*/ 252 h 742"/>
                    <a:gd name="T80" fmla="*/ 28 w 141"/>
                    <a:gd name="T81" fmla="*/ 319 h 742"/>
                    <a:gd name="T82" fmla="*/ 26 w 141"/>
                    <a:gd name="T83" fmla="*/ 353 h 742"/>
                    <a:gd name="T84" fmla="*/ 24 w 141"/>
                    <a:gd name="T85" fmla="*/ 387 h 742"/>
                    <a:gd name="T86" fmla="*/ 24 w 141"/>
                    <a:gd name="T87" fmla="*/ 436 h 742"/>
                    <a:gd name="T88" fmla="*/ 42 w 141"/>
                    <a:gd name="T89" fmla="*/ 602 h 742"/>
                    <a:gd name="T90" fmla="*/ 40 w 141"/>
                    <a:gd name="T91" fmla="*/ 741 h 7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96" name="Freeform 48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>
                  <a:gd name="T0" fmla="*/ 57 w 74"/>
                  <a:gd name="T1" fmla="*/ 0 h 211"/>
                  <a:gd name="T2" fmla="*/ 53 w 74"/>
                  <a:gd name="T3" fmla="*/ 3 h 211"/>
                  <a:gd name="T4" fmla="*/ 28 w 74"/>
                  <a:gd name="T5" fmla="*/ 42 h 211"/>
                  <a:gd name="T6" fmla="*/ 15 w 74"/>
                  <a:gd name="T7" fmla="*/ 76 h 211"/>
                  <a:gd name="T8" fmla="*/ 0 w 74"/>
                  <a:gd name="T9" fmla="*/ 121 h 211"/>
                  <a:gd name="T10" fmla="*/ 0 w 74"/>
                  <a:gd name="T11" fmla="*/ 168 h 211"/>
                  <a:gd name="T12" fmla="*/ 6 w 74"/>
                  <a:gd name="T13" fmla="*/ 210 h 211"/>
                  <a:gd name="T14" fmla="*/ 15 w 74"/>
                  <a:gd name="T15" fmla="*/ 210 h 211"/>
                  <a:gd name="T16" fmla="*/ 6 w 74"/>
                  <a:gd name="T17" fmla="*/ 168 h 211"/>
                  <a:gd name="T18" fmla="*/ 6 w 74"/>
                  <a:gd name="T19" fmla="*/ 133 h 211"/>
                  <a:gd name="T20" fmla="*/ 22 w 74"/>
                  <a:gd name="T21" fmla="*/ 95 h 211"/>
                  <a:gd name="T22" fmla="*/ 44 w 74"/>
                  <a:gd name="T23" fmla="*/ 56 h 211"/>
                  <a:gd name="T24" fmla="*/ 73 w 74"/>
                  <a:gd name="T25" fmla="*/ 9 h 211"/>
                  <a:gd name="T26" fmla="*/ 57 w 74"/>
                  <a:gd name="T27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Freeform 49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>
                  <a:gd name="T0" fmla="*/ 19 w 99"/>
                  <a:gd name="T1" fmla="*/ 0 h 205"/>
                  <a:gd name="T2" fmla="*/ 39 w 99"/>
                  <a:gd name="T3" fmla="*/ 14 h 205"/>
                  <a:gd name="T4" fmla="*/ 58 w 99"/>
                  <a:gd name="T5" fmla="*/ 39 h 205"/>
                  <a:gd name="T6" fmla="*/ 78 w 99"/>
                  <a:gd name="T7" fmla="*/ 74 h 205"/>
                  <a:gd name="T8" fmla="*/ 98 w 99"/>
                  <a:gd name="T9" fmla="*/ 117 h 205"/>
                  <a:gd name="T10" fmla="*/ 98 w 99"/>
                  <a:gd name="T11" fmla="*/ 163 h 205"/>
                  <a:gd name="T12" fmla="*/ 88 w 99"/>
                  <a:gd name="T13" fmla="*/ 204 h 205"/>
                  <a:gd name="T14" fmla="*/ 78 w 99"/>
                  <a:gd name="T15" fmla="*/ 204 h 205"/>
                  <a:gd name="T16" fmla="*/ 88 w 99"/>
                  <a:gd name="T17" fmla="*/ 163 h 205"/>
                  <a:gd name="T18" fmla="*/ 88 w 99"/>
                  <a:gd name="T19" fmla="*/ 129 h 205"/>
                  <a:gd name="T20" fmla="*/ 69 w 99"/>
                  <a:gd name="T21" fmla="*/ 92 h 205"/>
                  <a:gd name="T22" fmla="*/ 39 w 99"/>
                  <a:gd name="T23" fmla="*/ 55 h 205"/>
                  <a:gd name="T24" fmla="*/ 0 w 99"/>
                  <a:gd name="T25" fmla="*/ 9 h 205"/>
                  <a:gd name="T26" fmla="*/ 19 w 99"/>
                  <a:gd name="T27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Freeform 50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>
                  <a:gd name="T0" fmla="*/ 160 w 165"/>
                  <a:gd name="T1" fmla="*/ 32 h 204"/>
                  <a:gd name="T2" fmla="*/ 125 w 165"/>
                  <a:gd name="T3" fmla="*/ 0 h 204"/>
                  <a:gd name="T4" fmla="*/ 103 w 165"/>
                  <a:gd name="T5" fmla="*/ 0 h 204"/>
                  <a:gd name="T6" fmla="*/ 85 w 165"/>
                  <a:gd name="T7" fmla="*/ 2 h 204"/>
                  <a:gd name="T8" fmla="*/ 70 w 165"/>
                  <a:gd name="T9" fmla="*/ 11 h 204"/>
                  <a:gd name="T10" fmla="*/ 32 w 165"/>
                  <a:gd name="T11" fmla="*/ 37 h 204"/>
                  <a:gd name="T12" fmla="*/ 19 w 165"/>
                  <a:gd name="T13" fmla="*/ 48 h 204"/>
                  <a:gd name="T14" fmla="*/ 12 w 165"/>
                  <a:gd name="T15" fmla="*/ 60 h 204"/>
                  <a:gd name="T16" fmla="*/ 2 w 165"/>
                  <a:gd name="T17" fmla="*/ 95 h 204"/>
                  <a:gd name="T18" fmla="*/ 0 w 165"/>
                  <a:gd name="T19" fmla="*/ 106 h 204"/>
                  <a:gd name="T20" fmla="*/ 2 w 165"/>
                  <a:gd name="T21" fmla="*/ 118 h 204"/>
                  <a:gd name="T22" fmla="*/ 9 w 165"/>
                  <a:gd name="T23" fmla="*/ 133 h 204"/>
                  <a:gd name="T24" fmla="*/ 24 w 165"/>
                  <a:gd name="T25" fmla="*/ 154 h 204"/>
                  <a:gd name="T26" fmla="*/ 36 w 165"/>
                  <a:gd name="T27" fmla="*/ 169 h 204"/>
                  <a:gd name="T28" fmla="*/ 55 w 165"/>
                  <a:gd name="T29" fmla="*/ 184 h 204"/>
                  <a:gd name="T30" fmla="*/ 92 w 165"/>
                  <a:gd name="T31" fmla="*/ 203 h 204"/>
                  <a:gd name="T32" fmla="*/ 72 w 165"/>
                  <a:gd name="T33" fmla="*/ 179 h 204"/>
                  <a:gd name="T34" fmla="*/ 57 w 165"/>
                  <a:gd name="T35" fmla="*/ 158 h 204"/>
                  <a:gd name="T36" fmla="*/ 49 w 165"/>
                  <a:gd name="T37" fmla="*/ 138 h 204"/>
                  <a:gd name="T38" fmla="*/ 51 w 165"/>
                  <a:gd name="T39" fmla="*/ 118 h 204"/>
                  <a:gd name="T40" fmla="*/ 55 w 165"/>
                  <a:gd name="T41" fmla="*/ 106 h 204"/>
                  <a:gd name="T42" fmla="*/ 49 w 165"/>
                  <a:gd name="T43" fmla="*/ 89 h 204"/>
                  <a:gd name="T44" fmla="*/ 45 w 165"/>
                  <a:gd name="T45" fmla="*/ 75 h 204"/>
                  <a:gd name="T46" fmla="*/ 60 w 165"/>
                  <a:gd name="T47" fmla="*/ 48 h 204"/>
                  <a:gd name="T48" fmla="*/ 63 w 165"/>
                  <a:gd name="T49" fmla="*/ 34 h 204"/>
                  <a:gd name="T50" fmla="*/ 77 w 165"/>
                  <a:gd name="T51" fmla="*/ 23 h 204"/>
                  <a:gd name="T52" fmla="*/ 103 w 165"/>
                  <a:gd name="T53" fmla="*/ 8 h 204"/>
                  <a:gd name="T54" fmla="*/ 117 w 165"/>
                  <a:gd name="T55" fmla="*/ 19 h 204"/>
                  <a:gd name="T56" fmla="*/ 164 w 165"/>
                  <a:gd name="T57" fmla="*/ 38 h 204"/>
                  <a:gd name="T58" fmla="*/ 160 w 165"/>
                  <a:gd name="T59" fmla="*/ 32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Freeform 51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>
                  <a:gd name="T0" fmla="*/ 139 w 307"/>
                  <a:gd name="T1" fmla="*/ 7 h 273"/>
                  <a:gd name="T2" fmla="*/ 21 w 307"/>
                  <a:gd name="T3" fmla="*/ 12 h 273"/>
                  <a:gd name="T4" fmla="*/ 130 w 307"/>
                  <a:gd name="T5" fmla="*/ 12 h 273"/>
                  <a:gd name="T6" fmla="*/ 113 w 307"/>
                  <a:gd name="T7" fmla="*/ 23 h 273"/>
                  <a:gd name="T8" fmla="*/ 113 w 307"/>
                  <a:gd name="T9" fmla="*/ 28 h 273"/>
                  <a:gd name="T10" fmla="*/ 60 w 307"/>
                  <a:gd name="T11" fmla="*/ 40 h 273"/>
                  <a:gd name="T12" fmla="*/ 99 w 307"/>
                  <a:gd name="T13" fmla="*/ 36 h 273"/>
                  <a:gd name="T14" fmla="*/ 99 w 307"/>
                  <a:gd name="T15" fmla="*/ 43 h 273"/>
                  <a:gd name="T16" fmla="*/ 110 w 307"/>
                  <a:gd name="T17" fmla="*/ 45 h 273"/>
                  <a:gd name="T18" fmla="*/ 12 w 307"/>
                  <a:gd name="T19" fmla="*/ 74 h 273"/>
                  <a:gd name="T20" fmla="*/ 104 w 307"/>
                  <a:gd name="T21" fmla="*/ 59 h 273"/>
                  <a:gd name="T22" fmla="*/ 82 w 307"/>
                  <a:gd name="T23" fmla="*/ 79 h 273"/>
                  <a:gd name="T24" fmla="*/ 12 w 307"/>
                  <a:gd name="T25" fmla="*/ 90 h 273"/>
                  <a:gd name="T26" fmla="*/ 87 w 307"/>
                  <a:gd name="T27" fmla="*/ 80 h 273"/>
                  <a:gd name="T28" fmla="*/ 29 w 307"/>
                  <a:gd name="T29" fmla="*/ 103 h 273"/>
                  <a:gd name="T30" fmla="*/ 64 w 307"/>
                  <a:gd name="T31" fmla="*/ 93 h 273"/>
                  <a:gd name="T32" fmla="*/ 87 w 307"/>
                  <a:gd name="T33" fmla="*/ 90 h 273"/>
                  <a:gd name="T34" fmla="*/ 87 w 307"/>
                  <a:gd name="T35" fmla="*/ 98 h 273"/>
                  <a:gd name="T36" fmla="*/ 73 w 307"/>
                  <a:gd name="T37" fmla="*/ 111 h 273"/>
                  <a:gd name="T38" fmla="*/ 8 w 307"/>
                  <a:gd name="T39" fmla="*/ 129 h 273"/>
                  <a:gd name="T40" fmla="*/ 82 w 307"/>
                  <a:gd name="T41" fmla="*/ 114 h 273"/>
                  <a:gd name="T42" fmla="*/ 69 w 307"/>
                  <a:gd name="T43" fmla="*/ 134 h 273"/>
                  <a:gd name="T44" fmla="*/ 52 w 307"/>
                  <a:gd name="T45" fmla="*/ 145 h 273"/>
                  <a:gd name="T46" fmla="*/ 60 w 307"/>
                  <a:gd name="T47" fmla="*/ 145 h 273"/>
                  <a:gd name="T48" fmla="*/ 60 w 307"/>
                  <a:gd name="T49" fmla="*/ 152 h 273"/>
                  <a:gd name="T50" fmla="*/ 12 w 307"/>
                  <a:gd name="T51" fmla="*/ 168 h 273"/>
                  <a:gd name="T52" fmla="*/ 52 w 307"/>
                  <a:gd name="T53" fmla="*/ 167 h 273"/>
                  <a:gd name="T54" fmla="*/ 52 w 307"/>
                  <a:gd name="T55" fmla="*/ 168 h 273"/>
                  <a:gd name="T56" fmla="*/ 56 w 307"/>
                  <a:gd name="T57" fmla="*/ 176 h 273"/>
                  <a:gd name="T58" fmla="*/ 46 w 307"/>
                  <a:gd name="T59" fmla="*/ 191 h 273"/>
                  <a:gd name="T60" fmla="*/ 56 w 307"/>
                  <a:gd name="T61" fmla="*/ 198 h 273"/>
                  <a:gd name="T62" fmla="*/ 60 w 307"/>
                  <a:gd name="T63" fmla="*/ 229 h 273"/>
                  <a:gd name="T64" fmla="*/ 69 w 307"/>
                  <a:gd name="T65" fmla="*/ 191 h 273"/>
                  <a:gd name="T66" fmla="*/ 143 w 307"/>
                  <a:gd name="T67" fmla="*/ 272 h 273"/>
                  <a:gd name="T68" fmla="*/ 99 w 307"/>
                  <a:gd name="T69" fmla="*/ 176 h 273"/>
                  <a:gd name="T70" fmla="*/ 99 w 307"/>
                  <a:gd name="T71" fmla="*/ 175 h 273"/>
                  <a:gd name="T72" fmla="*/ 104 w 307"/>
                  <a:gd name="T73" fmla="*/ 167 h 273"/>
                  <a:gd name="T74" fmla="*/ 166 w 307"/>
                  <a:gd name="T75" fmla="*/ 214 h 273"/>
                  <a:gd name="T76" fmla="*/ 126 w 307"/>
                  <a:gd name="T77" fmla="*/ 188 h 273"/>
                  <a:gd name="T78" fmla="*/ 113 w 307"/>
                  <a:gd name="T79" fmla="*/ 145 h 273"/>
                  <a:gd name="T80" fmla="*/ 116 w 307"/>
                  <a:gd name="T81" fmla="*/ 134 h 273"/>
                  <a:gd name="T82" fmla="*/ 139 w 307"/>
                  <a:gd name="T83" fmla="*/ 162 h 273"/>
                  <a:gd name="T84" fmla="*/ 126 w 307"/>
                  <a:gd name="T85" fmla="*/ 119 h 273"/>
                  <a:gd name="T86" fmla="*/ 148 w 307"/>
                  <a:gd name="T87" fmla="*/ 111 h 273"/>
                  <a:gd name="T88" fmla="*/ 166 w 307"/>
                  <a:gd name="T89" fmla="*/ 141 h 273"/>
                  <a:gd name="T90" fmla="*/ 143 w 307"/>
                  <a:gd name="T91" fmla="*/ 90 h 273"/>
                  <a:gd name="T92" fmla="*/ 148 w 307"/>
                  <a:gd name="T93" fmla="*/ 85 h 273"/>
                  <a:gd name="T94" fmla="*/ 152 w 307"/>
                  <a:gd name="T95" fmla="*/ 62 h 273"/>
                  <a:gd name="T96" fmla="*/ 174 w 307"/>
                  <a:gd name="T97" fmla="*/ 64 h 273"/>
                  <a:gd name="T98" fmla="*/ 253 w 307"/>
                  <a:gd name="T99" fmla="*/ 126 h 273"/>
                  <a:gd name="T100" fmla="*/ 195 w 307"/>
                  <a:gd name="T101" fmla="*/ 90 h 273"/>
                  <a:gd name="T102" fmla="*/ 166 w 307"/>
                  <a:gd name="T103" fmla="*/ 40 h 273"/>
                  <a:gd name="T104" fmla="*/ 174 w 307"/>
                  <a:gd name="T105" fmla="*/ 31 h 273"/>
                  <a:gd name="T106" fmla="*/ 213 w 307"/>
                  <a:gd name="T107" fmla="*/ 59 h 273"/>
                  <a:gd name="T108" fmla="*/ 205 w 307"/>
                  <a:gd name="T109" fmla="*/ 57 h 273"/>
                  <a:gd name="T110" fmla="*/ 187 w 307"/>
                  <a:gd name="T111" fmla="*/ 18 h 273"/>
                  <a:gd name="T112" fmla="*/ 236 w 307"/>
                  <a:gd name="T113" fmla="*/ 57 h 273"/>
                  <a:gd name="T114" fmla="*/ 204 w 307"/>
                  <a:gd name="T115" fmla="*/ 38 h 273"/>
                  <a:gd name="T116" fmla="*/ 179 w 307"/>
                  <a:gd name="T117" fmla="*/ 2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0" name="Freeform 52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>
                  <a:gd name="T0" fmla="*/ 54 w 232"/>
                  <a:gd name="T1" fmla="*/ 267 h 268"/>
                  <a:gd name="T2" fmla="*/ 8 w 232"/>
                  <a:gd name="T3" fmla="*/ 153 h 268"/>
                  <a:gd name="T4" fmla="*/ 4 w 232"/>
                  <a:gd name="T5" fmla="*/ 148 h 268"/>
                  <a:gd name="T6" fmla="*/ 1 w 232"/>
                  <a:gd name="T7" fmla="*/ 139 h 268"/>
                  <a:gd name="T8" fmla="*/ 1 w 232"/>
                  <a:gd name="T9" fmla="*/ 129 h 268"/>
                  <a:gd name="T10" fmla="*/ 0 w 232"/>
                  <a:gd name="T11" fmla="*/ 119 h 268"/>
                  <a:gd name="T12" fmla="*/ 1 w 232"/>
                  <a:gd name="T13" fmla="*/ 108 h 268"/>
                  <a:gd name="T14" fmla="*/ 6 w 232"/>
                  <a:gd name="T15" fmla="*/ 92 h 268"/>
                  <a:gd name="T16" fmla="*/ 32 w 232"/>
                  <a:gd name="T17" fmla="*/ 29 h 268"/>
                  <a:gd name="T18" fmla="*/ 39 w 232"/>
                  <a:gd name="T19" fmla="*/ 24 h 268"/>
                  <a:gd name="T20" fmla="*/ 49 w 232"/>
                  <a:gd name="T21" fmla="*/ 13 h 268"/>
                  <a:gd name="T22" fmla="*/ 62 w 232"/>
                  <a:gd name="T23" fmla="*/ 6 h 268"/>
                  <a:gd name="T24" fmla="*/ 81 w 232"/>
                  <a:gd name="T25" fmla="*/ 1 h 268"/>
                  <a:gd name="T26" fmla="*/ 96 w 232"/>
                  <a:gd name="T27" fmla="*/ 0 h 268"/>
                  <a:gd name="T28" fmla="*/ 109 w 232"/>
                  <a:gd name="T29" fmla="*/ 3 h 268"/>
                  <a:gd name="T30" fmla="*/ 125 w 232"/>
                  <a:gd name="T31" fmla="*/ 8 h 268"/>
                  <a:gd name="T32" fmla="*/ 144 w 232"/>
                  <a:gd name="T33" fmla="*/ 19 h 268"/>
                  <a:gd name="T34" fmla="*/ 166 w 232"/>
                  <a:gd name="T35" fmla="*/ 31 h 268"/>
                  <a:gd name="T36" fmla="*/ 179 w 232"/>
                  <a:gd name="T37" fmla="*/ 41 h 268"/>
                  <a:gd name="T38" fmla="*/ 189 w 232"/>
                  <a:gd name="T39" fmla="*/ 52 h 268"/>
                  <a:gd name="T40" fmla="*/ 194 w 232"/>
                  <a:gd name="T41" fmla="*/ 60 h 268"/>
                  <a:gd name="T42" fmla="*/ 213 w 232"/>
                  <a:gd name="T43" fmla="*/ 93 h 268"/>
                  <a:gd name="T44" fmla="*/ 214 w 232"/>
                  <a:gd name="T45" fmla="*/ 95 h 268"/>
                  <a:gd name="T46" fmla="*/ 219 w 232"/>
                  <a:gd name="T47" fmla="*/ 109 h 268"/>
                  <a:gd name="T48" fmla="*/ 221 w 232"/>
                  <a:gd name="T49" fmla="*/ 119 h 268"/>
                  <a:gd name="T50" fmla="*/ 231 w 232"/>
                  <a:gd name="T51" fmla="*/ 169 h 268"/>
                  <a:gd name="T52" fmla="*/ 218 w 232"/>
                  <a:gd name="T53" fmla="*/ 140 h 268"/>
                  <a:gd name="T54" fmla="*/ 206 w 232"/>
                  <a:gd name="T55" fmla="*/ 118 h 268"/>
                  <a:gd name="T56" fmla="*/ 194 w 232"/>
                  <a:gd name="T57" fmla="*/ 95 h 268"/>
                  <a:gd name="T58" fmla="*/ 178 w 232"/>
                  <a:gd name="T59" fmla="*/ 72 h 268"/>
                  <a:gd name="T60" fmla="*/ 122 w 232"/>
                  <a:gd name="T61" fmla="*/ 20 h 268"/>
                  <a:gd name="T62" fmla="*/ 109 w 232"/>
                  <a:gd name="T63" fmla="*/ 14 h 268"/>
                  <a:gd name="T64" fmla="*/ 96 w 232"/>
                  <a:gd name="T65" fmla="*/ 11 h 268"/>
                  <a:gd name="T66" fmla="*/ 86 w 232"/>
                  <a:gd name="T67" fmla="*/ 11 h 268"/>
                  <a:gd name="T68" fmla="*/ 75 w 232"/>
                  <a:gd name="T69" fmla="*/ 17 h 268"/>
                  <a:gd name="T70" fmla="*/ 60 w 232"/>
                  <a:gd name="T71" fmla="*/ 35 h 268"/>
                  <a:gd name="T72" fmla="*/ 44 w 232"/>
                  <a:gd name="T73" fmla="*/ 97 h 268"/>
                  <a:gd name="T74" fmla="*/ 28 w 232"/>
                  <a:gd name="T75" fmla="*/ 139 h 268"/>
                  <a:gd name="T76" fmla="*/ 27 w 232"/>
                  <a:gd name="T77" fmla="*/ 148 h 268"/>
                  <a:gd name="T78" fmla="*/ 28 w 232"/>
                  <a:gd name="T79" fmla="*/ 158 h 268"/>
                  <a:gd name="T80" fmla="*/ 31 w 232"/>
                  <a:gd name="T81" fmla="*/ 168 h 268"/>
                  <a:gd name="T82" fmla="*/ 43 w 232"/>
                  <a:gd name="T83" fmla="*/ 189 h 268"/>
                  <a:gd name="T84" fmla="*/ 35 w 232"/>
                  <a:gd name="T85" fmla="*/ 169 h 268"/>
                  <a:gd name="T86" fmla="*/ 51 w 232"/>
                  <a:gd name="T87" fmla="*/ 210 h 268"/>
                  <a:gd name="T88" fmla="*/ 59 w 232"/>
                  <a:gd name="T89" fmla="*/ 231 h 268"/>
                  <a:gd name="T90" fmla="*/ 62 w 232"/>
                  <a:gd name="T91" fmla="*/ 247 h 268"/>
                  <a:gd name="T92" fmla="*/ 56 w 232"/>
                  <a:gd name="T93" fmla="*/ 263 h 268"/>
                  <a:gd name="T94" fmla="*/ 54 w 232"/>
                  <a:gd name="T95" fmla="*/ 267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Freeform 53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>
                  <a:gd name="T0" fmla="*/ 252 w 257"/>
                  <a:gd name="T1" fmla="*/ 39 h 256"/>
                  <a:gd name="T2" fmla="*/ 234 w 257"/>
                  <a:gd name="T3" fmla="*/ 22 h 256"/>
                  <a:gd name="T4" fmla="*/ 225 w 257"/>
                  <a:gd name="T5" fmla="*/ 16 h 256"/>
                  <a:gd name="T6" fmla="*/ 206 w 257"/>
                  <a:gd name="T7" fmla="*/ 11 h 256"/>
                  <a:gd name="T8" fmla="*/ 189 w 257"/>
                  <a:gd name="T9" fmla="*/ 6 h 256"/>
                  <a:gd name="T10" fmla="*/ 165 w 257"/>
                  <a:gd name="T11" fmla="*/ 1 h 256"/>
                  <a:gd name="T12" fmla="*/ 145 w 257"/>
                  <a:gd name="T13" fmla="*/ 0 h 256"/>
                  <a:gd name="T14" fmla="*/ 126 w 257"/>
                  <a:gd name="T15" fmla="*/ 2 h 256"/>
                  <a:gd name="T16" fmla="*/ 105 w 257"/>
                  <a:gd name="T17" fmla="*/ 4 h 256"/>
                  <a:gd name="T18" fmla="*/ 81 w 257"/>
                  <a:gd name="T19" fmla="*/ 9 h 256"/>
                  <a:gd name="T20" fmla="*/ 66 w 257"/>
                  <a:gd name="T21" fmla="*/ 18 h 256"/>
                  <a:gd name="T22" fmla="*/ 51 w 257"/>
                  <a:gd name="T23" fmla="*/ 33 h 256"/>
                  <a:gd name="T24" fmla="*/ 35 w 257"/>
                  <a:gd name="T25" fmla="*/ 43 h 256"/>
                  <a:gd name="T26" fmla="*/ 24 w 257"/>
                  <a:gd name="T27" fmla="*/ 54 h 256"/>
                  <a:gd name="T28" fmla="*/ 9 w 257"/>
                  <a:gd name="T29" fmla="*/ 69 h 256"/>
                  <a:gd name="T30" fmla="*/ 0 w 257"/>
                  <a:gd name="T31" fmla="*/ 99 h 256"/>
                  <a:gd name="T32" fmla="*/ 3 w 257"/>
                  <a:gd name="T33" fmla="*/ 122 h 256"/>
                  <a:gd name="T34" fmla="*/ 14 w 257"/>
                  <a:gd name="T35" fmla="*/ 155 h 256"/>
                  <a:gd name="T36" fmla="*/ 35 w 257"/>
                  <a:gd name="T37" fmla="*/ 185 h 256"/>
                  <a:gd name="T38" fmla="*/ 81 w 257"/>
                  <a:gd name="T39" fmla="*/ 255 h 256"/>
                  <a:gd name="T40" fmla="*/ 64 w 257"/>
                  <a:gd name="T41" fmla="*/ 180 h 256"/>
                  <a:gd name="T42" fmla="*/ 53 w 257"/>
                  <a:gd name="T43" fmla="*/ 154 h 256"/>
                  <a:gd name="T44" fmla="*/ 48 w 257"/>
                  <a:gd name="T45" fmla="*/ 132 h 256"/>
                  <a:gd name="T46" fmla="*/ 44 w 257"/>
                  <a:gd name="T47" fmla="*/ 107 h 256"/>
                  <a:gd name="T48" fmla="*/ 51 w 257"/>
                  <a:gd name="T49" fmla="*/ 81 h 256"/>
                  <a:gd name="T50" fmla="*/ 57 w 257"/>
                  <a:gd name="T51" fmla="*/ 60 h 256"/>
                  <a:gd name="T52" fmla="*/ 69 w 257"/>
                  <a:gd name="T53" fmla="*/ 34 h 256"/>
                  <a:gd name="T54" fmla="*/ 88 w 257"/>
                  <a:gd name="T55" fmla="*/ 22 h 256"/>
                  <a:gd name="T56" fmla="*/ 112 w 257"/>
                  <a:gd name="T57" fmla="*/ 18 h 256"/>
                  <a:gd name="T58" fmla="*/ 174 w 257"/>
                  <a:gd name="T59" fmla="*/ 16 h 256"/>
                  <a:gd name="T60" fmla="*/ 213 w 257"/>
                  <a:gd name="T61" fmla="*/ 24 h 256"/>
                  <a:gd name="T62" fmla="*/ 256 w 257"/>
                  <a:gd name="T63" fmla="*/ 43 h 256"/>
                  <a:gd name="T64" fmla="*/ 252 w 257"/>
                  <a:gd name="T65" fmla="*/ 3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2" name="Freeform 54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>
                  <a:gd name="T0" fmla="*/ 77 w 267"/>
                  <a:gd name="T1" fmla="*/ 251 h 252"/>
                  <a:gd name="T2" fmla="*/ 59 w 267"/>
                  <a:gd name="T3" fmla="*/ 207 h 252"/>
                  <a:gd name="T4" fmla="*/ 51 w 267"/>
                  <a:gd name="T5" fmla="*/ 190 h 252"/>
                  <a:gd name="T6" fmla="*/ 32 w 267"/>
                  <a:gd name="T7" fmla="*/ 166 h 252"/>
                  <a:gd name="T8" fmla="*/ 12 w 267"/>
                  <a:gd name="T9" fmla="*/ 145 h 252"/>
                  <a:gd name="T10" fmla="*/ 2 w 267"/>
                  <a:gd name="T11" fmla="*/ 132 h 252"/>
                  <a:gd name="T12" fmla="*/ 0 w 267"/>
                  <a:gd name="T13" fmla="*/ 119 h 252"/>
                  <a:gd name="T14" fmla="*/ 4 w 267"/>
                  <a:gd name="T15" fmla="*/ 100 h 252"/>
                  <a:gd name="T16" fmla="*/ 8 w 267"/>
                  <a:gd name="T17" fmla="*/ 82 h 252"/>
                  <a:gd name="T18" fmla="*/ 37 w 267"/>
                  <a:gd name="T19" fmla="*/ 34 h 252"/>
                  <a:gd name="T20" fmla="*/ 51 w 267"/>
                  <a:gd name="T21" fmla="*/ 23 h 252"/>
                  <a:gd name="T22" fmla="*/ 75 w 267"/>
                  <a:gd name="T23" fmla="*/ 11 h 252"/>
                  <a:gd name="T24" fmla="*/ 96 w 267"/>
                  <a:gd name="T25" fmla="*/ 2 h 252"/>
                  <a:gd name="T26" fmla="*/ 123 w 267"/>
                  <a:gd name="T27" fmla="*/ 0 h 252"/>
                  <a:gd name="T28" fmla="*/ 145 w 267"/>
                  <a:gd name="T29" fmla="*/ 4 h 252"/>
                  <a:gd name="T30" fmla="*/ 173 w 267"/>
                  <a:gd name="T31" fmla="*/ 11 h 252"/>
                  <a:gd name="T32" fmla="*/ 199 w 267"/>
                  <a:gd name="T33" fmla="*/ 26 h 252"/>
                  <a:gd name="T34" fmla="*/ 208 w 267"/>
                  <a:gd name="T35" fmla="*/ 36 h 252"/>
                  <a:gd name="T36" fmla="*/ 225 w 267"/>
                  <a:gd name="T37" fmla="*/ 50 h 252"/>
                  <a:gd name="T38" fmla="*/ 239 w 267"/>
                  <a:gd name="T39" fmla="*/ 64 h 252"/>
                  <a:gd name="T40" fmla="*/ 263 w 267"/>
                  <a:gd name="T41" fmla="*/ 130 h 252"/>
                  <a:gd name="T42" fmla="*/ 266 w 267"/>
                  <a:gd name="T43" fmla="*/ 142 h 252"/>
                  <a:gd name="T44" fmla="*/ 261 w 267"/>
                  <a:gd name="T45" fmla="*/ 164 h 252"/>
                  <a:gd name="T46" fmla="*/ 246 w 267"/>
                  <a:gd name="T47" fmla="*/ 226 h 252"/>
                  <a:gd name="T48" fmla="*/ 247 w 267"/>
                  <a:gd name="T49" fmla="*/ 165 h 252"/>
                  <a:gd name="T50" fmla="*/ 239 w 267"/>
                  <a:gd name="T51" fmla="*/ 139 h 252"/>
                  <a:gd name="T52" fmla="*/ 233 w 267"/>
                  <a:gd name="T53" fmla="*/ 123 h 252"/>
                  <a:gd name="T54" fmla="*/ 223 w 267"/>
                  <a:gd name="T55" fmla="*/ 100 h 252"/>
                  <a:gd name="T56" fmla="*/ 212 w 267"/>
                  <a:gd name="T57" fmla="*/ 79 h 252"/>
                  <a:gd name="T58" fmla="*/ 196 w 267"/>
                  <a:gd name="T59" fmla="*/ 58 h 252"/>
                  <a:gd name="T60" fmla="*/ 177 w 267"/>
                  <a:gd name="T61" fmla="*/ 38 h 252"/>
                  <a:gd name="T62" fmla="*/ 161 w 267"/>
                  <a:gd name="T63" fmla="*/ 21 h 252"/>
                  <a:gd name="T64" fmla="*/ 145 w 267"/>
                  <a:gd name="T65" fmla="*/ 11 h 252"/>
                  <a:gd name="T66" fmla="*/ 126 w 267"/>
                  <a:gd name="T67" fmla="*/ 7 h 252"/>
                  <a:gd name="T68" fmla="*/ 107 w 267"/>
                  <a:gd name="T69" fmla="*/ 11 h 252"/>
                  <a:gd name="T70" fmla="*/ 94 w 267"/>
                  <a:gd name="T71" fmla="*/ 19 h 252"/>
                  <a:gd name="T72" fmla="*/ 85 w 267"/>
                  <a:gd name="T73" fmla="*/ 36 h 252"/>
                  <a:gd name="T74" fmla="*/ 85 w 267"/>
                  <a:gd name="T75" fmla="*/ 48 h 252"/>
                  <a:gd name="T76" fmla="*/ 80 w 267"/>
                  <a:gd name="T77" fmla="*/ 72 h 252"/>
                  <a:gd name="T78" fmla="*/ 72 w 267"/>
                  <a:gd name="T79" fmla="*/ 85 h 252"/>
                  <a:gd name="T80" fmla="*/ 53 w 267"/>
                  <a:gd name="T81" fmla="*/ 108 h 252"/>
                  <a:gd name="T82" fmla="*/ 51 w 267"/>
                  <a:gd name="T83" fmla="*/ 119 h 252"/>
                  <a:gd name="T84" fmla="*/ 48 w 267"/>
                  <a:gd name="T85" fmla="*/ 131 h 252"/>
                  <a:gd name="T86" fmla="*/ 48 w 267"/>
                  <a:gd name="T87" fmla="*/ 147 h 252"/>
                  <a:gd name="T88" fmla="*/ 80 w 267"/>
                  <a:gd name="T89" fmla="*/ 203 h 252"/>
                  <a:gd name="T90" fmla="*/ 77 w 267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Freeform 55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>
                  <a:gd name="T0" fmla="*/ 330 w 352"/>
                  <a:gd name="T1" fmla="*/ 8 h 364"/>
                  <a:gd name="T2" fmla="*/ 328 w 352"/>
                  <a:gd name="T3" fmla="*/ 0 h 364"/>
                  <a:gd name="T4" fmla="*/ 302 w 352"/>
                  <a:gd name="T5" fmla="*/ 3 h 364"/>
                  <a:gd name="T6" fmla="*/ 289 w 352"/>
                  <a:gd name="T7" fmla="*/ 12 h 364"/>
                  <a:gd name="T8" fmla="*/ 9 w 352"/>
                  <a:gd name="T9" fmla="*/ 79 h 364"/>
                  <a:gd name="T10" fmla="*/ 258 w 352"/>
                  <a:gd name="T11" fmla="*/ 32 h 364"/>
                  <a:gd name="T12" fmla="*/ 261 w 352"/>
                  <a:gd name="T13" fmla="*/ 40 h 364"/>
                  <a:gd name="T14" fmla="*/ 139 w 352"/>
                  <a:gd name="T15" fmla="*/ 97 h 364"/>
                  <a:gd name="T16" fmla="*/ 290 w 352"/>
                  <a:gd name="T17" fmla="*/ 53 h 364"/>
                  <a:gd name="T18" fmla="*/ 270 w 352"/>
                  <a:gd name="T19" fmla="*/ 71 h 364"/>
                  <a:gd name="T20" fmla="*/ 223 w 352"/>
                  <a:gd name="T21" fmla="*/ 102 h 364"/>
                  <a:gd name="T22" fmla="*/ 76 w 352"/>
                  <a:gd name="T23" fmla="*/ 185 h 364"/>
                  <a:gd name="T24" fmla="*/ 82 w 352"/>
                  <a:gd name="T25" fmla="*/ 178 h 364"/>
                  <a:gd name="T26" fmla="*/ 177 w 352"/>
                  <a:gd name="T27" fmla="*/ 127 h 364"/>
                  <a:gd name="T28" fmla="*/ 253 w 352"/>
                  <a:gd name="T29" fmla="*/ 87 h 364"/>
                  <a:gd name="T30" fmla="*/ 289 w 352"/>
                  <a:gd name="T31" fmla="*/ 68 h 364"/>
                  <a:gd name="T32" fmla="*/ 294 w 352"/>
                  <a:gd name="T33" fmla="*/ 75 h 364"/>
                  <a:gd name="T34" fmla="*/ 253 w 352"/>
                  <a:gd name="T35" fmla="*/ 100 h 364"/>
                  <a:gd name="T36" fmla="*/ 195 w 352"/>
                  <a:gd name="T37" fmla="*/ 135 h 364"/>
                  <a:gd name="T38" fmla="*/ 270 w 352"/>
                  <a:gd name="T39" fmla="*/ 87 h 364"/>
                  <a:gd name="T40" fmla="*/ 294 w 352"/>
                  <a:gd name="T41" fmla="*/ 75 h 364"/>
                  <a:gd name="T42" fmla="*/ 298 w 352"/>
                  <a:gd name="T43" fmla="*/ 89 h 364"/>
                  <a:gd name="T44" fmla="*/ 270 w 352"/>
                  <a:gd name="T45" fmla="*/ 112 h 364"/>
                  <a:gd name="T46" fmla="*/ 195 w 352"/>
                  <a:gd name="T47" fmla="*/ 144 h 364"/>
                  <a:gd name="T48" fmla="*/ 129 w 352"/>
                  <a:gd name="T49" fmla="*/ 173 h 364"/>
                  <a:gd name="T50" fmla="*/ 205 w 352"/>
                  <a:gd name="T51" fmla="*/ 143 h 364"/>
                  <a:gd name="T52" fmla="*/ 282 w 352"/>
                  <a:gd name="T53" fmla="*/ 109 h 364"/>
                  <a:gd name="T54" fmla="*/ 279 w 352"/>
                  <a:gd name="T55" fmla="*/ 121 h 364"/>
                  <a:gd name="T56" fmla="*/ 282 w 352"/>
                  <a:gd name="T57" fmla="*/ 141 h 364"/>
                  <a:gd name="T58" fmla="*/ 270 w 352"/>
                  <a:gd name="T59" fmla="*/ 151 h 364"/>
                  <a:gd name="T60" fmla="*/ 207 w 352"/>
                  <a:gd name="T61" fmla="*/ 179 h 364"/>
                  <a:gd name="T62" fmla="*/ 88 w 352"/>
                  <a:gd name="T63" fmla="*/ 226 h 364"/>
                  <a:gd name="T64" fmla="*/ 105 w 352"/>
                  <a:gd name="T65" fmla="*/ 216 h 364"/>
                  <a:gd name="T66" fmla="*/ 253 w 352"/>
                  <a:gd name="T67" fmla="*/ 159 h 364"/>
                  <a:gd name="T68" fmla="*/ 300 w 352"/>
                  <a:gd name="T69" fmla="*/ 136 h 364"/>
                  <a:gd name="T70" fmla="*/ 181 w 352"/>
                  <a:gd name="T71" fmla="*/ 208 h 364"/>
                  <a:gd name="T72" fmla="*/ 298 w 352"/>
                  <a:gd name="T73" fmla="*/ 157 h 364"/>
                  <a:gd name="T74" fmla="*/ 294 w 352"/>
                  <a:gd name="T75" fmla="*/ 178 h 364"/>
                  <a:gd name="T76" fmla="*/ 236 w 352"/>
                  <a:gd name="T77" fmla="*/ 226 h 364"/>
                  <a:gd name="T78" fmla="*/ 135 w 352"/>
                  <a:gd name="T79" fmla="*/ 261 h 364"/>
                  <a:gd name="T80" fmla="*/ 41 w 352"/>
                  <a:gd name="T81" fmla="*/ 292 h 364"/>
                  <a:gd name="T82" fmla="*/ 183 w 352"/>
                  <a:gd name="T83" fmla="*/ 249 h 364"/>
                  <a:gd name="T84" fmla="*/ 240 w 352"/>
                  <a:gd name="T85" fmla="*/ 223 h 364"/>
                  <a:gd name="T86" fmla="*/ 294 w 352"/>
                  <a:gd name="T87" fmla="*/ 185 h 364"/>
                  <a:gd name="T88" fmla="*/ 289 w 352"/>
                  <a:gd name="T89" fmla="*/ 203 h 364"/>
                  <a:gd name="T90" fmla="*/ 285 w 352"/>
                  <a:gd name="T91" fmla="*/ 219 h 364"/>
                  <a:gd name="T92" fmla="*/ 289 w 352"/>
                  <a:gd name="T93" fmla="*/ 235 h 364"/>
                  <a:gd name="T94" fmla="*/ 236 w 352"/>
                  <a:gd name="T95" fmla="*/ 267 h 364"/>
                  <a:gd name="T96" fmla="*/ 138 w 352"/>
                  <a:gd name="T97" fmla="*/ 296 h 364"/>
                  <a:gd name="T98" fmla="*/ 145 w 352"/>
                  <a:gd name="T99" fmla="*/ 293 h 364"/>
                  <a:gd name="T100" fmla="*/ 264 w 352"/>
                  <a:gd name="T101" fmla="*/ 255 h 364"/>
                  <a:gd name="T102" fmla="*/ 259 w 352"/>
                  <a:gd name="T103" fmla="*/ 265 h 364"/>
                  <a:gd name="T104" fmla="*/ 266 w 352"/>
                  <a:gd name="T105" fmla="*/ 270 h 364"/>
                  <a:gd name="T106" fmla="*/ 270 w 352"/>
                  <a:gd name="T107" fmla="*/ 279 h 364"/>
                  <a:gd name="T108" fmla="*/ 212 w 352"/>
                  <a:gd name="T109" fmla="*/ 308 h 364"/>
                  <a:gd name="T110" fmla="*/ 146 w 352"/>
                  <a:gd name="T111" fmla="*/ 314 h 364"/>
                  <a:gd name="T112" fmla="*/ 264 w 352"/>
                  <a:gd name="T113" fmla="*/ 289 h 364"/>
                  <a:gd name="T114" fmla="*/ 259 w 352"/>
                  <a:gd name="T115" fmla="*/ 303 h 364"/>
                  <a:gd name="T116" fmla="*/ 267 w 352"/>
                  <a:gd name="T117" fmla="*/ 312 h 364"/>
                  <a:gd name="T118" fmla="*/ 129 w 352"/>
                  <a:gd name="T119" fmla="*/ 363 h 364"/>
                  <a:gd name="T120" fmla="*/ 260 w 352"/>
                  <a:gd name="T121" fmla="*/ 324 h 364"/>
                  <a:gd name="T122" fmla="*/ 286 w 352"/>
                  <a:gd name="T123" fmla="*/ 309 h 364"/>
                  <a:gd name="T124" fmla="*/ 305 w 352"/>
                  <a:gd name="T125" fmla="*/ 297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4" name="Freeform 56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>
                  <a:gd name="T0" fmla="*/ 2 w 339"/>
                  <a:gd name="T1" fmla="*/ 301 h 366"/>
                  <a:gd name="T2" fmla="*/ 13 w 339"/>
                  <a:gd name="T3" fmla="*/ 289 h 366"/>
                  <a:gd name="T4" fmla="*/ 97 w 339"/>
                  <a:gd name="T5" fmla="*/ 365 h 366"/>
                  <a:gd name="T6" fmla="*/ 30 w 339"/>
                  <a:gd name="T7" fmla="*/ 290 h 366"/>
                  <a:gd name="T8" fmla="*/ 37 w 339"/>
                  <a:gd name="T9" fmla="*/ 283 h 366"/>
                  <a:gd name="T10" fmla="*/ 119 w 339"/>
                  <a:gd name="T11" fmla="*/ 336 h 366"/>
                  <a:gd name="T12" fmla="*/ 34 w 339"/>
                  <a:gd name="T13" fmla="*/ 279 h 366"/>
                  <a:gd name="T14" fmla="*/ 45 w 339"/>
                  <a:gd name="T15" fmla="*/ 268 h 366"/>
                  <a:gd name="T16" fmla="*/ 55 w 339"/>
                  <a:gd name="T17" fmla="*/ 254 h 366"/>
                  <a:gd name="T18" fmla="*/ 50 w 339"/>
                  <a:gd name="T19" fmla="*/ 244 h 366"/>
                  <a:gd name="T20" fmla="*/ 61 w 339"/>
                  <a:gd name="T21" fmla="*/ 240 h 366"/>
                  <a:gd name="T22" fmla="*/ 55 w 339"/>
                  <a:gd name="T23" fmla="*/ 238 h 366"/>
                  <a:gd name="T24" fmla="*/ 55 w 339"/>
                  <a:gd name="T25" fmla="*/ 226 h 366"/>
                  <a:gd name="T26" fmla="*/ 61 w 339"/>
                  <a:gd name="T27" fmla="*/ 216 h 366"/>
                  <a:gd name="T28" fmla="*/ 161 w 339"/>
                  <a:gd name="T29" fmla="*/ 280 h 366"/>
                  <a:gd name="T30" fmla="*/ 55 w 339"/>
                  <a:gd name="T31" fmla="*/ 214 h 366"/>
                  <a:gd name="T32" fmla="*/ 66 w 339"/>
                  <a:gd name="T33" fmla="*/ 214 h 366"/>
                  <a:gd name="T34" fmla="*/ 66 w 339"/>
                  <a:gd name="T35" fmla="*/ 194 h 366"/>
                  <a:gd name="T36" fmla="*/ 192 w 339"/>
                  <a:gd name="T37" fmla="*/ 238 h 366"/>
                  <a:gd name="T38" fmla="*/ 93 w 339"/>
                  <a:gd name="T39" fmla="*/ 207 h 366"/>
                  <a:gd name="T40" fmla="*/ 58 w 339"/>
                  <a:gd name="T41" fmla="*/ 181 h 366"/>
                  <a:gd name="T42" fmla="*/ 61 w 339"/>
                  <a:gd name="T43" fmla="*/ 171 h 366"/>
                  <a:gd name="T44" fmla="*/ 83 w 339"/>
                  <a:gd name="T45" fmla="*/ 180 h 366"/>
                  <a:gd name="T46" fmla="*/ 84 w 339"/>
                  <a:gd name="T47" fmla="*/ 169 h 366"/>
                  <a:gd name="T48" fmla="*/ 176 w 339"/>
                  <a:gd name="T49" fmla="*/ 189 h 366"/>
                  <a:gd name="T50" fmla="*/ 143 w 339"/>
                  <a:gd name="T51" fmla="*/ 178 h 366"/>
                  <a:gd name="T52" fmla="*/ 70 w 339"/>
                  <a:gd name="T53" fmla="*/ 153 h 366"/>
                  <a:gd name="T54" fmla="*/ 66 w 339"/>
                  <a:gd name="T55" fmla="*/ 137 h 366"/>
                  <a:gd name="T56" fmla="*/ 73 w 339"/>
                  <a:gd name="T57" fmla="*/ 127 h 366"/>
                  <a:gd name="T58" fmla="*/ 98 w 339"/>
                  <a:gd name="T59" fmla="*/ 134 h 366"/>
                  <a:gd name="T60" fmla="*/ 93 w 339"/>
                  <a:gd name="T61" fmla="*/ 117 h 366"/>
                  <a:gd name="T62" fmla="*/ 84 w 339"/>
                  <a:gd name="T63" fmla="*/ 106 h 366"/>
                  <a:gd name="T64" fmla="*/ 91 w 339"/>
                  <a:gd name="T65" fmla="*/ 98 h 366"/>
                  <a:gd name="T66" fmla="*/ 188 w 339"/>
                  <a:gd name="T67" fmla="*/ 129 h 366"/>
                  <a:gd name="T68" fmla="*/ 302 w 339"/>
                  <a:gd name="T69" fmla="*/ 153 h 366"/>
                  <a:gd name="T70" fmla="*/ 143 w 339"/>
                  <a:gd name="T71" fmla="*/ 115 h 366"/>
                  <a:gd name="T72" fmla="*/ 91 w 339"/>
                  <a:gd name="T73" fmla="*/ 98 h 366"/>
                  <a:gd name="T74" fmla="*/ 97 w 339"/>
                  <a:gd name="T75" fmla="*/ 90 h 366"/>
                  <a:gd name="T76" fmla="*/ 87 w 339"/>
                  <a:gd name="T77" fmla="*/ 70 h 366"/>
                  <a:gd name="T78" fmla="*/ 91 w 339"/>
                  <a:gd name="T79" fmla="*/ 55 h 366"/>
                  <a:gd name="T80" fmla="*/ 143 w 339"/>
                  <a:gd name="T81" fmla="*/ 73 h 366"/>
                  <a:gd name="T82" fmla="*/ 132 w 339"/>
                  <a:gd name="T83" fmla="*/ 68 h 366"/>
                  <a:gd name="T84" fmla="*/ 97 w 339"/>
                  <a:gd name="T85" fmla="*/ 55 h 366"/>
                  <a:gd name="T86" fmla="*/ 91 w 339"/>
                  <a:gd name="T87" fmla="*/ 49 h 366"/>
                  <a:gd name="T88" fmla="*/ 73 w 339"/>
                  <a:gd name="T89" fmla="*/ 39 h 366"/>
                  <a:gd name="T90" fmla="*/ 176 w 339"/>
                  <a:gd name="T91" fmla="*/ 56 h 366"/>
                  <a:gd name="T92" fmla="*/ 73 w 339"/>
                  <a:gd name="T93" fmla="*/ 27 h 366"/>
                  <a:gd name="T94" fmla="*/ 196 w 339"/>
                  <a:gd name="T95" fmla="*/ 27 h 366"/>
                  <a:gd name="T96" fmla="*/ 250 w 339"/>
                  <a:gd name="T97" fmla="*/ 23 h 366"/>
                  <a:gd name="T98" fmla="*/ 91 w 339"/>
                  <a:gd name="T99" fmla="*/ 27 h 366"/>
                  <a:gd name="T100" fmla="*/ 66 w 339"/>
                  <a:gd name="T101" fmla="*/ 11 h 366"/>
                  <a:gd name="T102" fmla="*/ 31 w 339"/>
                  <a:gd name="T103" fmla="*/ 4 h 366"/>
                  <a:gd name="T104" fmla="*/ 0 w 339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Freeform 57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>
                  <a:gd name="T0" fmla="*/ 18 w 91"/>
                  <a:gd name="T1" fmla="*/ 0 h 277"/>
                  <a:gd name="T2" fmla="*/ 35 w 91"/>
                  <a:gd name="T3" fmla="*/ 21 h 277"/>
                  <a:gd name="T4" fmla="*/ 54 w 91"/>
                  <a:gd name="T5" fmla="*/ 54 h 277"/>
                  <a:gd name="T6" fmla="*/ 72 w 91"/>
                  <a:gd name="T7" fmla="*/ 100 h 277"/>
                  <a:gd name="T8" fmla="*/ 90 w 91"/>
                  <a:gd name="T9" fmla="*/ 159 h 277"/>
                  <a:gd name="T10" fmla="*/ 90 w 91"/>
                  <a:gd name="T11" fmla="*/ 221 h 277"/>
                  <a:gd name="T12" fmla="*/ 80 w 91"/>
                  <a:gd name="T13" fmla="*/ 276 h 277"/>
                  <a:gd name="T14" fmla="*/ 72 w 91"/>
                  <a:gd name="T15" fmla="*/ 276 h 277"/>
                  <a:gd name="T16" fmla="*/ 80 w 91"/>
                  <a:gd name="T17" fmla="*/ 221 h 277"/>
                  <a:gd name="T18" fmla="*/ 80 w 91"/>
                  <a:gd name="T19" fmla="*/ 175 h 277"/>
                  <a:gd name="T20" fmla="*/ 62 w 91"/>
                  <a:gd name="T21" fmla="*/ 125 h 277"/>
                  <a:gd name="T22" fmla="*/ 35 w 91"/>
                  <a:gd name="T23" fmla="*/ 75 h 277"/>
                  <a:gd name="T24" fmla="*/ 0 w 91"/>
                  <a:gd name="T25" fmla="*/ 12 h 277"/>
                  <a:gd name="T26" fmla="*/ 18 w 91"/>
                  <a:gd name="T27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6" name="Freeform 58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>
                  <a:gd name="T0" fmla="*/ 239 w 244"/>
                  <a:gd name="T1" fmla="*/ 80 h 521"/>
                  <a:gd name="T2" fmla="*/ 222 w 244"/>
                  <a:gd name="T3" fmla="*/ 47 h 521"/>
                  <a:gd name="T4" fmla="*/ 214 w 244"/>
                  <a:gd name="T5" fmla="*/ 33 h 521"/>
                  <a:gd name="T6" fmla="*/ 197 w 244"/>
                  <a:gd name="T7" fmla="*/ 22 h 521"/>
                  <a:gd name="T8" fmla="*/ 179 w 244"/>
                  <a:gd name="T9" fmla="*/ 12 h 521"/>
                  <a:gd name="T10" fmla="*/ 157 w 244"/>
                  <a:gd name="T11" fmla="*/ 2 h 521"/>
                  <a:gd name="T12" fmla="*/ 137 w 244"/>
                  <a:gd name="T13" fmla="*/ 0 h 521"/>
                  <a:gd name="T14" fmla="*/ 120 w 244"/>
                  <a:gd name="T15" fmla="*/ 4 h 521"/>
                  <a:gd name="T16" fmla="*/ 99 w 244"/>
                  <a:gd name="T17" fmla="*/ 9 h 521"/>
                  <a:gd name="T18" fmla="*/ 76 w 244"/>
                  <a:gd name="T19" fmla="*/ 19 h 521"/>
                  <a:gd name="T20" fmla="*/ 63 w 244"/>
                  <a:gd name="T21" fmla="*/ 39 h 521"/>
                  <a:gd name="T22" fmla="*/ 48 w 244"/>
                  <a:gd name="T23" fmla="*/ 66 h 521"/>
                  <a:gd name="T24" fmla="*/ 34 w 244"/>
                  <a:gd name="T25" fmla="*/ 87 h 521"/>
                  <a:gd name="T26" fmla="*/ 22 w 244"/>
                  <a:gd name="T27" fmla="*/ 110 h 521"/>
                  <a:gd name="T28" fmla="*/ 9 w 244"/>
                  <a:gd name="T29" fmla="*/ 139 h 521"/>
                  <a:gd name="T30" fmla="*/ 0 w 244"/>
                  <a:gd name="T31" fmla="*/ 203 h 521"/>
                  <a:gd name="T32" fmla="*/ 3 w 244"/>
                  <a:gd name="T33" fmla="*/ 250 h 521"/>
                  <a:gd name="T34" fmla="*/ 14 w 244"/>
                  <a:gd name="T35" fmla="*/ 319 h 521"/>
                  <a:gd name="T36" fmla="*/ 34 w 244"/>
                  <a:gd name="T37" fmla="*/ 378 h 521"/>
                  <a:gd name="T38" fmla="*/ 76 w 244"/>
                  <a:gd name="T39" fmla="*/ 520 h 521"/>
                  <a:gd name="T40" fmla="*/ 60 w 244"/>
                  <a:gd name="T41" fmla="*/ 368 h 521"/>
                  <a:gd name="T42" fmla="*/ 51 w 244"/>
                  <a:gd name="T43" fmla="*/ 315 h 521"/>
                  <a:gd name="T44" fmla="*/ 45 w 244"/>
                  <a:gd name="T45" fmla="*/ 269 h 521"/>
                  <a:gd name="T46" fmla="*/ 42 w 244"/>
                  <a:gd name="T47" fmla="*/ 220 h 521"/>
                  <a:gd name="T48" fmla="*/ 48 w 244"/>
                  <a:gd name="T49" fmla="*/ 165 h 521"/>
                  <a:gd name="T50" fmla="*/ 55 w 244"/>
                  <a:gd name="T51" fmla="*/ 123 h 521"/>
                  <a:gd name="T52" fmla="*/ 65 w 244"/>
                  <a:gd name="T53" fmla="*/ 71 h 521"/>
                  <a:gd name="T54" fmla="*/ 83 w 244"/>
                  <a:gd name="T55" fmla="*/ 47 h 521"/>
                  <a:gd name="T56" fmla="*/ 105 w 244"/>
                  <a:gd name="T57" fmla="*/ 37 h 521"/>
                  <a:gd name="T58" fmla="*/ 166 w 244"/>
                  <a:gd name="T59" fmla="*/ 32 h 521"/>
                  <a:gd name="T60" fmla="*/ 202 w 244"/>
                  <a:gd name="T61" fmla="*/ 49 h 521"/>
                  <a:gd name="T62" fmla="*/ 243 w 244"/>
                  <a:gd name="T63" fmla="*/ 87 h 521"/>
                  <a:gd name="T64" fmla="*/ 239 w 244"/>
                  <a:gd name="T65" fmla="*/ 8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7" name="Freeform 59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>
                  <a:gd name="T0" fmla="*/ 73 w 250"/>
                  <a:gd name="T1" fmla="*/ 508 h 509"/>
                  <a:gd name="T2" fmla="*/ 55 w 250"/>
                  <a:gd name="T3" fmla="*/ 420 h 509"/>
                  <a:gd name="T4" fmla="*/ 48 w 250"/>
                  <a:gd name="T5" fmla="*/ 383 h 509"/>
                  <a:gd name="T6" fmla="*/ 29 w 250"/>
                  <a:gd name="T7" fmla="*/ 337 h 509"/>
                  <a:gd name="T8" fmla="*/ 12 w 250"/>
                  <a:gd name="T9" fmla="*/ 294 h 509"/>
                  <a:gd name="T10" fmla="*/ 2 w 250"/>
                  <a:gd name="T11" fmla="*/ 268 h 509"/>
                  <a:gd name="T12" fmla="*/ 0 w 250"/>
                  <a:gd name="T13" fmla="*/ 242 h 509"/>
                  <a:gd name="T14" fmla="*/ 4 w 250"/>
                  <a:gd name="T15" fmla="*/ 203 h 509"/>
                  <a:gd name="T16" fmla="*/ 8 w 250"/>
                  <a:gd name="T17" fmla="*/ 165 h 509"/>
                  <a:gd name="T18" fmla="*/ 34 w 250"/>
                  <a:gd name="T19" fmla="*/ 70 h 509"/>
                  <a:gd name="T20" fmla="*/ 48 w 250"/>
                  <a:gd name="T21" fmla="*/ 46 h 509"/>
                  <a:gd name="T22" fmla="*/ 71 w 250"/>
                  <a:gd name="T23" fmla="*/ 21 h 509"/>
                  <a:gd name="T24" fmla="*/ 90 w 250"/>
                  <a:gd name="T25" fmla="*/ 6 h 509"/>
                  <a:gd name="T26" fmla="*/ 115 w 250"/>
                  <a:gd name="T27" fmla="*/ 0 h 509"/>
                  <a:gd name="T28" fmla="*/ 135 w 250"/>
                  <a:gd name="T29" fmla="*/ 11 h 509"/>
                  <a:gd name="T30" fmla="*/ 161 w 250"/>
                  <a:gd name="T31" fmla="*/ 21 h 509"/>
                  <a:gd name="T32" fmla="*/ 187 w 250"/>
                  <a:gd name="T33" fmla="*/ 51 h 509"/>
                  <a:gd name="T34" fmla="*/ 196 w 250"/>
                  <a:gd name="T35" fmla="*/ 72 h 509"/>
                  <a:gd name="T36" fmla="*/ 212 w 250"/>
                  <a:gd name="T37" fmla="*/ 103 h 509"/>
                  <a:gd name="T38" fmla="*/ 224 w 250"/>
                  <a:gd name="T39" fmla="*/ 129 h 509"/>
                  <a:gd name="T40" fmla="*/ 246 w 250"/>
                  <a:gd name="T41" fmla="*/ 263 h 509"/>
                  <a:gd name="T42" fmla="*/ 249 w 250"/>
                  <a:gd name="T43" fmla="*/ 287 h 509"/>
                  <a:gd name="T44" fmla="*/ 244 w 250"/>
                  <a:gd name="T45" fmla="*/ 332 h 509"/>
                  <a:gd name="T46" fmla="*/ 230 w 250"/>
                  <a:gd name="T47" fmla="*/ 456 h 509"/>
                  <a:gd name="T48" fmla="*/ 231 w 250"/>
                  <a:gd name="T49" fmla="*/ 334 h 509"/>
                  <a:gd name="T50" fmla="*/ 224 w 250"/>
                  <a:gd name="T51" fmla="*/ 280 h 509"/>
                  <a:gd name="T52" fmla="*/ 219 w 250"/>
                  <a:gd name="T53" fmla="*/ 248 h 509"/>
                  <a:gd name="T54" fmla="*/ 208 w 250"/>
                  <a:gd name="T55" fmla="*/ 203 h 509"/>
                  <a:gd name="T56" fmla="*/ 198 w 250"/>
                  <a:gd name="T57" fmla="*/ 159 h 509"/>
                  <a:gd name="T58" fmla="*/ 183 w 250"/>
                  <a:gd name="T59" fmla="*/ 117 h 509"/>
                  <a:gd name="T60" fmla="*/ 166 w 250"/>
                  <a:gd name="T61" fmla="*/ 77 h 509"/>
                  <a:gd name="T62" fmla="*/ 151 w 250"/>
                  <a:gd name="T63" fmla="*/ 42 h 509"/>
                  <a:gd name="T64" fmla="*/ 135 w 250"/>
                  <a:gd name="T65" fmla="*/ 21 h 509"/>
                  <a:gd name="T66" fmla="*/ 118 w 250"/>
                  <a:gd name="T67" fmla="*/ 13 h 509"/>
                  <a:gd name="T68" fmla="*/ 100 w 250"/>
                  <a:gd name="T69" fmla="*/ 21 h 509"/>
                  <a:gd name="T70" fmla="*/ 88 w 250"/>
                  <a:gd name="T71" fmla="*/ 40 h 509"/>
                  <a:gd name="T72" fmla="*/ 80 w 250"/>
                  <a:gd name="T73" fmla="*/ 72 h 509"/>
                  <a:gd name="T74" fmla="*/ 80 w 250"/>
                  <a:gd name="T75" fmla="*/ 97 h 509"/>
                  <a:gd name="T76" fmla="*/ 74 w 250"/>
                  <a:gd name="T77" fmla="*/ 144 h 509"/>
                  <a:gd name="T78" fmla="*/ 67 w 250"/>
                  <a:gd name="T79" fmla="*/ 173 h 509"/>
                  <a:gd name="T80" fmla="*/ 50 w 250"/>
                  <a:gd name="T81" fmla="*/ 218 h 509"/>
                  <a:gd name="T82" fmla="*/ 48 w 250"/>
                  <a:gd name="T83" fmla="*/ 242 h 509"/>
                  <a:gd name="T84" fmla="*/ 44 w 250"/>
                  <a:gd name="T85" fmla="*/ 265 h 509"/>
                  <a:gd name="T86" fmla="*/ 44 w 250"/>
                  <a:gd name="T87" fmla="*/ 299 h 509"/>
                  <a:gd name="T88" fmla="*/ 74 w 250"/>
                  <a:gd name="T89" fmla="*/ 412 h 509"/>
                  <a:gd name="T90" fmla="*/ 73 w 250"/>
                  <a:gd name="T9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10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2108" name="Freeform 60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>
                    <a:gd name="T0" fmla="*/ 310 w 331"/>
                    <a:gd name="T1" fmla="*/ 17 h 740"/>
                    <a:gd name="T2" fmla="*/ 308 w 331"/>
                    <a:gd name="T3" fmla="*/ 0 h 740"/>
                    <a:gd name="T4" fmla="*/ 285 w 331"/>
                    <a:gd name="T5" fmla="*/ 6 h 740"/>
                    <a:gd name="T6" fmla="*/ 271 w 331"/>
                    <a:gd name="T7" fmla="*/ 25 h 740"/>
                    <a:gd name="T8" fmla="*/ 9 w 331"/>
                    <a:gd name="T9" fmla="*/ 162 h 740"/>
                    <a:gd name="T10" fmla="*/ 242 w 331"/>
                    <a:gd name="T11" fmla="*/ 65 h 740"/>
                    <a:gd name="T12" fmla="*/ 246 w 331"/>
                    <a:gd name="T13" fmla="*/ 84 h 740"/>
                    <a:gd name="T14" fmla="*/ 131 w 331"/>
                    <a:gd name="T15" fmla="*/ 200 h 740"/>
                    <a:gd name="T16" fmla="*/ 272 w 331"/>
                    <a:gd name="T17" fmla="*/ 107 h 740"/>
                    <a:gd name="T18" fmla="*/ 254 w 331"/>
                    <a:gd name="T19" fmla="*/ 146 h 740"/>
                    <a:gd name="T20" fmla="*/ 209 w 331"/>
                    <a:gd name="T21" fmla="*/ 209 h 740"/>
                    <a:gd name="T22" fmla="*/ 72 w 331"/>
                    <a:gd name="T23" fmla="*/ 377 h 740"/>
                    <a:gd name="T24" fmla="*/ 77 w 331"/>
                    <a:gd name="T25" fmla="*/ 363 h 740"/>
                    <a:gd name="T26" fmla="*/ 167 w 331"/>
                    <a:gd name="T27" fmla="*/ 259 h 740"/>
                    <a:gd name="T28" fmla="*/ 238 w 331"/>
                    <a:gd name="T29" fmla="*/ 178 h 740"/>
                    <a:gd name="T30" fmla="*/ 271 w 331"/>
                    <a:gd name="T31" fmla="*/ 139 h 740"/>
                    <a:gd name="T32" fmla="*/ 277 w 331"/>
                    <a:gd name="T33" fmla="*/ 152 h 740"/>
                    <a:gd name="T34" fmla="*/ 238 w 331"/>
                    <a:gd name="T35" fmla="*/ 203 h 740"/>
                    <a:gd name="T36" fmla="*/ 183 w 331"/>
                    <a:gd name="T37" fmla="*/ 274 h 740"/>
                    <a:gd name="T38" fmla="*/ 254 w 331"/>
                    <a:gd name="T39" fmla="*/ 178 h 740"/>
                    <a:gd name="T40" fmla="*/ 277 w 331"/>
                    <a:gd name="T41" fmla="*/ 152 h 740"/>
                    <a:gd name="T42" fmla="*/ 279 w 331"/>
                    <a:gd name="T43" fmla="*/ 180 h 740"/>
                    <a:gd name="T44" fmla="*/ 254 w 331"/>
                    <a:gd name="T45" fmla="*/ 229 h 740"/>
                    <a:gd name="T46" fmla="*/ 183 w 331"/>
                    <a:gd name="T47" fmla="*/ 294 h 740"/>
                    <a:gd name="T48" fmla="*/ 121 w 331"/>
                    <a:gd name="T49" fmla="*/ 352 h 740"/>
                    <a:gd name="T50" fmla="*/ 192 w 331"/>
                    <a:gd name="T51" fmla="*/ 292 h 740"/>
                    <a:gd name="T52" fmla="*/ 265 w 331"/>
                    <a:gd name="T53" fmla="*/ 222 h 740"/>
                    <a:gd name="T54" fmla="*/ 263 w 331"/>
                    <a:gd name="T55" fmla="*/ 246 h 740"/>
                    <a:gd name="T56" fmla="*/ 265 w 331"/>
                    <a:gd name="T57" fmla="*/ 287 h 740"/>
                    <a:gd name="T58" fmla="*/ 254 w 331"/>
                    <a:gd name="T59" fmla="*/ 306 h 740"/>
                    <a:gd name="T60" fmla="*/ 194 w 331"/>
                    <a:gd name="T61" fmla="*/ 366 h 740"/>
                    <a:gd name="T62" fmla="*/ 82 w 331"/>
                    <a:gd name="T63" fmla="*/ 460 h 740"/>
                    <a:gd name="T64" fmla="*/ 99 w 331"/>
                    <a:gd name="T65" fmla="*/ 440 h 740"/>
                    <a:gd name="T66" fmla="*/ 238 w 331"/>
                    <a:gd name="T67" fmla="*/ 325 h 740"/>
                    <a:gd name="T68" fmla="*/ 281 w 331"/>
                    <a:gd name="T69" fmla="*/ 276 h 740"/>
                    <a:gd name="T70" fmla="*/ 170 w 331"/>
                    <a:gd name="T71" fmla="*/ 424 h 740"/>
                    <a:gd name="T72" fmla="*/ 280 w 331"/>
                    <a:gd name="T73" fmla="*/ 320 h 740"/>
                    <a:gd name="T74" fmla="*/ 277 w 331"/>
                    <a:gd name="T75" fmla="*/ 362 h 740"/>
                    <a:gd name="T76" fmla="*/ 222 w 331"/>
                    <a:gd name="T77" fmla="*/ 460 h 740"/>
                    <a:gd name="T78" fmla="*/ 127 w 331"/>
                    <a:gd name="T79" fmla="*/ 531 h 740"/>
                    <a:gd name="T80" fmla="*/ 38 w 331"/>
                    <a:gd name="T81" fmla="*/ 595 h 740"/>
                    <a:gd name="T82" fmla="*/ 171 w 331"/>
                    <a:gd name="T83" fmla="*/ 506 h 740"/>
                    <a:gd name="T84" fmla="*/ 226 w 331"/>
                    <a:gd name="T85" fmla="*/ 454 h 740"/>
                    <a:gd name="T86" fmla="*/ 277 w 331"/>
                    <a:gd name="T87" fmla="*/ 378 h 740"/>
                    <a:gd name="T88" fmla="*/ 271 w 331"/>
                    <a:gd name="T89" fmla="*/ 413 h 740"/>
                    <a:gd name="T90" fmla="*/ 268 w 331"/>
                    <a:gd name="T91" fmla="*/ 446 h 740"/>
                    <a:gd name="T92" fmla="*/ 271 w 331"/>
                    <a:gd name="T93" fmla="*/ 479 h 740"/>
                    <a:gd name="T94" fmla="*/ 222 w 331"/>
                    <a:gd name="T95" fmla="*/ 544 h 740"/>
                    <a:gd name="T96" fmla="*/ 130 w 331"/>
                    <a:gd name="T97" fmla="*/ 602 h 740"/>
                    <a:gd name="T98" fmla="*/ 136 w 331"/>
                    <a:gd name="T99" fmla="*/ 597 h 740"/>
                    <a:gd name="T100" fmla="*/ 249 w 331"/>
                    <a:gd name="T101" fmla="*/ 518 h 740"/>
                    <a:gd name="T102" fmla="*/ 244 w 331"/>
                    <a:gd name="T103" fmla="*/ 538 h 740"/>
                    <a:gd name="T104" fmla="*/ 249 w 331"/>
                    <a:gd name="T105" fmla="*/ 550 h 740"/>
                    <a:gd name="T106" fmla="*/ 254 w 331"/>
                    <a:gd name="T107" fmla="*/ 569 h 740"/>
                    <a:gd name="T108" fmla="*/ 199 w 331"/>
                    <a:gd name="T109" fmla="*/ 628 h 740"/>
                    <a:gd name="T110" fmla="*/ 137 w 331"/>
                    <a:gd name="T111" fmla="*/ 641 h 740"/>
                    <a:gd name="T112" fmla="*/ 249 w 331"/>
                    <a:gd name="T113" fmla="*/ 589 h 740"/>
                    <a:gd name="T114" fmla="*/ 244 w 331"/>
                    <a:gd name="T115" fmla="*/ 618 h 740"/>
                    <a:gd name="T116" fmla="*/ 250 w 331"/>
                    <a:gd name="T117" fmla="*/ 635 h 740"/>
                    <a:gd name="T118" fmla="*/ 121 w 331"/>
                    <a:gd name="T119" fmla="*/ 739 h 740"/>
                    <a:gd name="T120" fmla="*/ 244 w 331"/>
                    <a:gd name="T121" fmla="*/ 659 h 740"/>
                    <a:gd name="T122" fmla="*/ 270 w 331"/>
                    <a:gd name="T123" fmla="*/ 631 h 740"/>
                    <a:gd name="T124" fmla="*/ 286 w 331"/>
                    <a:gd name="T125" fmla="*/ 605 h 7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9" name="Freeform 61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>
                    <a:gd name="T0" fmla="*/ 2 w 322"/>
                    <a:gd name="T1" fmla="*/ 614 h 744"/>
                    <a:gd name="T2" fmla="*/ 12 w 322"/>
                    <a:gd name="T3" fmla="*/ 588 h 744"/>
                    <a:gd name="T4" fmla="*/ 91 w 322"/>
                    <a:gd name="T5" fmla="*/ 743 h 744"/>
                    <a:gd name="T6" fmla="*/ 28 w 322"/>
                    <a:gd name="T7" fmla="*/ 593 h 744"/>
                    <a:gd name="T8" fmla="*/ 35 w 322"/>
                    <a:gd name="T9" fmla="*/ 575 h 744"/>
                    <a:gd name="T10" fmla="*/ 113 w 322"/>
                    <a:gd name="T11" fmla="*/ 686 h 744"/>
                    <a:gd name="T12" fmla="*/ 33 w 322"/>
                    <a:gd name="T13" fmla="*/ 569 h 744"/>
                    <a:gd name="T14" fmla="*/ 43 w 322"/>
                    <a:gd name="T15" fmla="*/ 544 h 744"/>
                    <a:gd name="T16" fmla="*/ 52 w 322"/>
                    <a:gd name="T17" fmla="*/ 517 h 744"/>
                    <a:gd name="T18" fmla="*/ 47 w 322"/>
                    <a:gd name="T19" fmla="*/ 499 h 744"/>
                    <a:gd name="T20" fmla="*/ 58 w 322"/>
                    <a:gd name="T21" fmla="*/ 487 h 744"/>
                    <a:gd name="T22" fmla="*/ 52 w 322"/>
                    <a:gd name="T23" fmla="*/ 486 h 744"/>
                    <a:gd name="T24" fmla="*/ 52 w 322"/>
                    <a:gd name="T25" fmla="*/ 460 h 744"/>
                    <a:gd name="T26" fmla="*/ 58 w 322"/>
                    <a:gd name="T27" fmla="*/ 440 h 744"/>
                    <a:gd name="T28" fmla="*/ 152 w 322"/>
                    <a:gd name="T29" fmla="*/ 570 h 744"/>
                    <a:gd name="T30" fmla="*/ 52 w 322"/>
                    <a:gd name="T31" fmla="*/ 434 h 744"/>
                    <a:gd name="T32" fmla="*/ 63 w 322"/>
                    <a:gd name="T33" fmla="*/ 434 h 744"/>
                    <a:gd name="T34" fmla="*/ 63 w 322"/>
                    <a:gd name="T35" fmla="*/ 395 h 744"/>
                    <a:gd name="T36" fmla="*/ 183 w 322"/>
                    <a:gd name="T37" fmla="*/ 486 h 744"/>
                    <a:gd name="T38" fmla="*/ 89 w 322"/>
                    <a:gd name="T39" fmla="*/ 423 h 744"/>
                    <a:gd name="T40" fmla="*/ 55 w 322"/>
                    <a:gd name="T41" fmla="*/ 370 h 744"/>
                    <a:gd name="T42" fmla="*/ 58 w 322"/>
                    <a:gd name="T43" fmla="*/ 350 h 744"/>
                    <a:gd name="T44" fmla="*/ 79 w 322"/>
                    <a:gd name="T45" fmla="*/ 367 h 744"/>
                    <a:gd name="T46" fmla="*/ 80 w 322"/>
                    <a:gd name="T47" fmla="*/ 344 h 744"/>
                    <a:gd name="T48" fmla="*/ 168 w 322"/>
                    <a:gd name="T49" fmla="*/ 383 h 744"/>
                    <a:gd name="T50" fmla="*/ 136 w 322"/>
                    <a:gd name="T51" fmla="*/ 364 h 744"/>
                    <a:gd name="T52" fmla="*/ 67 w 322"/>
                    <a:gd name="T53" fmla="*/ 313 h 744"/>
                    <a:gd name="T54" fmla="*/ 63 w 322"/>
                    <a:gd name="T55" fmla="*/ 278 h 744"/>
                    <a:gd name="T56" fmla="*/ 69 w 322"/>
                    <a:gd name="T57" fmla="*/ 258 h 744"/>
                    <a:gd name="T58" fmla="*/ 92 w 322"/>
                    <a:gd name="T59" fmla="*/ 273 h 744"/>
                    <a:gd name="T60" fmla="*/ 88 w 322"/>
                    <a:gd name="T61" fmla="*/ 238 h 744"/>
                    <a:gd name="T62" fmla="*/ 80 w 322"/>
                    <a:gd name="T63" fmla="*/ 215 h 744"/>
                    <a:gd name="T64" fmla="*/ 85 w 322"/>
                    <a:gd name="T65" fmla="*/ 201 h 744"/>
                    <a:gd name="T66" fmla="*/ 178 w 322"/>
                    <a:gd name="T67" fmla="*/ 265 h 744"/>
                    <a:gd name="T68" fmla="*/ 287 w 322"/>
                    <a:gd name="T69" fmla="*/ 313 h 744"/>
                    <a:gd name="T70" fmla="*/ 136 w 322"/>
                    <a:gd name="T71" fmla="*/ 235 h 744"/>
                    <a:gd name="T72" fmla="*/ 85 w 322"/>
                    <a:gd name="T73" fmla="*/ 201 h 744"/>
                    <a:gd name="T74" fmla="*/ 91 w 322"/>
                    <a:gd name="T75" fmla="*/ 183 h 744"/>
                    <a:gd name="T76" fmla="*/ 83 w 322"/>
                    <a:gd name="T77" fmla="*/ 142 h 744"/>
                    <a:gd name="T78" fmla="*/ 85 w 322"/>
                    <a:gd name="T79" fmla="*/ 113 h 744"/>
                    <a:gd name="T80" fmla="*/ 136 w 322"/>
                    <a:gd name="T81" fmla="*/ 148 h 744"/>
                    <a:gd name="T82" fmla="*/ 124 w 322"/>
                    <a:gd name="T83" fmla="*/ 138 h 744"/>
                    <a:gd name="T84" fmla="*/ 91 w 322"/>
                    <a:gd name="T85" fmla="*/ 113 h 744"/>
                    <a:gd name="T86" fmla="*/ 85 w 322"/>
                    <a:gd name="T87" fmla="*/ 100 h 744"/>
                    <a:gd name="T88" fmla="*/ 69 w 322"/>
                    <a:gd name="T89" fmla="*/ 81 h 744"/>
                    <a:gd name="T90" fmla="*/ 168 w 322"/>
                    <a:gd name="T91" fmla="*/ 115 h 744"/>
                    <a:gd name="T92" fmla="*/ 69 w 322"/>
                    <a:gd name="T93" fmla="*/ 55 h 744"/>
                    <a:gd name="T94" fmla="*/ 186 w 322"/>
                    <a:gd name="T95" fmla="*/ 55 h 744"/>
                    <a:gd name="T96" fmla="*/ 237 w 322"/>
                    <a:gd name="T97" fmla="*/ 48 h 744"/>
                    <a:gd name="T98" fmla="*/ 85 w 322"/>
                    <a:gd name="T99" fmla="*/ 55 h 744"/>
                    <a:gd name="T100" fmla="*/ 63 w 322"/>
                    <a:gd name="T101" fmla="*/ 22 h 744"/>
                    <a:gd name="T102" fmla="*/ 30 w 322"/>
                    <a:gd name="T103" fmla="*/ 9 h 744"/>
                    <a:gd name="T104" fmla="*/ 0 w 322"/>
                    <a:gd name="T105" fmla="*/ 646 h 7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11" name="Freeform 63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>
                  <a:gd name="T0" fmla="*/ 17 w 83"/>
                  <a:gd name="T1" fmla="*/ 0 h 568"/>
                  <a:gd name="T2" fmla="*/ 33 w 83"/>
                  <a:gd name="T3" fmla="*/ 43 h 568"/>
                  <a:gd name="T4" fmla="*/ 48 w 83"/>
                  <a:gd name="T5" fmla="*/ 111 h 568"/>
                  <a:gd name="T6" fmla="*/ 65 w 83"/>
                  <a:gd name="T7" fmla="*/ 206 h 568"/>
                  <a:gd name="T8" fmla="*/ 82 w 83"/>
                  <a:gd name="T9" fmla="*/ 326 h 568"/>
                  <a:gd name="T10" fmla="*/ 82 w 83"/>
                  <a:gd name="T11" fmla="*/ 455 h 568"/>
                  <a:gd name="T12" fmla="*/ 73 w 83"/>
                  <a:gd name="T13" fmla="*/ 567 h 568"/>
                  <a:gd name="T14" fmla="*/ 65 w 83"/>
                  <a:gd name="T15" fmla="*/ 567 h 568"/>
                  <a:gd name="T16" fmla="*/ 73 w 83"/>
                  <a:gd name="T17" fmla="*/ 455 h 568"/>
                  <a:gd name="T18" fmla="*/ 73 w 83"/>
                  <a:gd name="T19" fmla="*/ 361 h 568"/>
                  <a:gd name="T20" fmla="*/ 56 w 83"/>
                  <a:gd name="T21" fmla="*/ 257 h 568"/>
                  <a:gd name="T22" fmla="*/ 33 w 83"/>
                  <a:gd name="T23" fmla="*/ 154 h 568"/>
                  <a:gd name="T24" fmla="*/ 0 w 83"/>
                  <a:gd name="T25" fmla="*/ 25 h 568"/>
                  <a:gd name="T26" fmla="*/ 17 w 83"/>
                  <a:gd name="T27" fmla="*/ 0 h 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Freeform 64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>
                  <a:gd name="T0" fmla="*/ 213 w 214"/>
                  <a:gd name="T1" fmla="*/ 271 h 272"/>
                  <a:gd name="T2" fmla="*/ 180 w 214"/>
                  <a:gd name="T3" fmla="*/ 210 h 272"/>
                  <a:gd name="T4" fmla="*/ 154 w 214"/>
                  <a:gd name="T5" fmla="*/ 144 h 272"/>
                  <a:gd name="T6" fmla="*/ 140 w 214"/>
                  <a:gd name="T7" fmla="*/ 114 h 272"/>
                  <a:gd name="T8" fmla="*/ 120 w 214"/>
                  <a:gd name="T9" fmla="*/ 81 h 272"/>
                  <a:gd name="T10" fmla="*/ 95 w 214"/>
                  <a:gd name="T11" fmla="*/ 45 h 272"/>
                  <a:gd name="T12" fmla="*/ 76 w 214"/>
                  <a:gd name="T13" fmla="*/ 22 h 272"/>
                  <a:gd name="T14" fmla="*/ 61 w 214"/>
                  <a:gd name="T15" fmla="*/ 12 h 272"/>
                  <a:gd name="T16" fmla="*/ 42 w 214"/>
                  <a:gd name="T17" fmla="*/ 3 h 272"/>
                  <a:gd name="T18" fmla="*/ 19 w 214"/>
                  <a:gd name="T19" fmla="*/ 0 h 272"/>
                  <a:gd name="T20" fmla="*/ 10 w 214"/>
                  <a:gd name="T21" fmla="*/ 7 h 272"/>
                  <a:gd name="T22" fmla="*/ 0 w 214"/>
                  <a:gd name="T23" fmla="*/ 24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Freeform 65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>
                  <a:gd name="T0" fmla="*/ 450 w 668"/>
                  <a:gd name="T1" fmla="*/ 11 h 976"/>
                  <a:gd name="T2" fmla="*/ 430 w 668"/>
                  <a:gd name="T3" fmla="*/ 42 h 976"/>
                  <a:gd name="T4" fmla="*/ 284 w 668"/>
                  <a:gd name="T5" fmla="*/ 35 h 976"/>
                  <a:gd name="T6" fmla="*/ 342 w 668"/>
                  <a:gd name="T7" fmla="*/ 48 h 976"/>
                  <a:gd name="T8" fmla="*/ 405 w 668"/>
                  <a:gd name="T9" fmla="*/ 66 h 976"/>
                  <a:gd name="T10" fmla="*/ 265 w 668"/>
                  <a:gd name="T11" fmla="*/ 91 h 976"/>
                  <a:gd name="T12" fmla="*/ 373 w 668"/>
                  <a:gd name="T13" fmla="*/ 98 h 976"/>
                  <a:gd name="T14" fmla="*/ 385 w 668"/>
                  <a:gd name="T15" fmla="*/ 128 h 976"/>
                  <a:gd name="T16" fmla="*/ 67 w 668"/>
                  <a:gd name="T17" fmla="*/ 267 h 976"/>
                  <a:gd name="T18" fmla="*/ 361 w 668"/>
                  <a:gd name="T19" fmla="*/ 165 h 976"/>
                  <a:gd name="T20" fmla="*/ 297 w 668"/>
                  <a:gd name="T21" fmla="*/ 221 h 976"/>
                  <a:gd name="T22" fmla="*/ 338 w 668"/>
                  <a:gd name="T23" fmla="*/ 227 h 976"/>
                  <a:gd name="T24" fmla="*/ 284 w 668"/>
                  <a:gd name="T25" fmla="*/ 304 h 976"/>
                  <a:gd name="T26" fmla="*/ 167 w 668"/>
                  <a:gd name="T27" fmla="*/ 388 h 976"/>
                  <a:gd name="T28" fmla="*/ 297 w 668"/>
                  <a:gd name="T29" fmla="*/ 326 h 976"/>
                  <a:gd name="T30" fmla="*/ 190 w 668"/>
                  <a:gd name="T31" fmla="*/ 449 h 976"/>
                  <a:gd name="T32" fmla="*/ 288 w 668"/>
                  <a:gd name="T33" fmla="*/ 369 h 976"/>
                  <a:gd name="T34" fmla="*/ 312 w 668"/>
                  <a:gd name="T35" fmla="*/ 369 h 976"/>
                  <a:gd name="T36" fmla="*/ 273 w 668"/>
                  <a:gd name="T37" fmla="*/ 441 h 976"/>
                  <a:gd name="T38" fmla="*/ 305 w 668"/>
                  <a:gd name="T39" fmla="*/ 441 h 976"/>
                  <a:gd name="T40" fmla="*/ 244 w 668"/>
                  <a:gd name="T41" fmla="*/ 525 h 976"/>
                  <a:gd name="T42" fmla="*/ 278 w 668"/>
                  <a:gd name="T43" fmla="*/ 504 h 976"/>
                  <a:gd name="T44" fmla="*/ 248 w 668"/>
                  <a:gd name="T45" fmla="*/ 582 h 976"/>
                  <a:gd name="T46" fmla="*/ 273 w 668"/>
                  <a:gd name="T47" fmla="*/ 558 h 976"/>
                  <a:gd name="T48" fmla="*/ 302 w 668"/>
                  <a:gd name="T49" fmla="*/ 550 h 976"/>
                  <a:gd name="T50" fmla="*/ 284 w 668"/>
                  <a:gd name="T51" fmla="*/ 608 h 976"/>
                  <a:gd name="T52" fmla="*/ 221 w 668"/>
                  <a:gd name="T53" fmla="*/ 716 h 976"/>
                  <a:gd name="T54" fmla="*/ 302 w 668"/>
                  <a:gd name="T55" fmla="*/ 633 h 976"/>
                  <a:gd name="T56" fmla="*/ 320 w 668"/>
                  <a:gd name="T57" fmla="*/ 618 h 976"/>
                  <a:gd name="T58" fmla="*/ 316 w 668"/>
                  <a:gd name="T59" fmla="*/ 707 h 976"/>
                  <a:gd name="T60" fmla="*/ 342 w 668"/>
                  <a:gd name="T61" fmla="*/ 752 h 976"/>
                  <a:gd name="T62" fmla="*/ 352 w 668"/>
                  <a:gd name="T63" fmla="*/ 701 h 976"/>
                  <a:gd name="T64" fmla="*/ 590 w 668"/>
                  <a:gd name="T65" fmla="*/ 836 h 976"/>
                  <a:gd name="T66" fmla="*/ 373 w 668"/>
                  <a:gd name="T67" fmla="*/ 640 h 976"/>
                  <a:gd name="T68" fmla="*/ 420 w 668"/>
                  <a:gd name="T69" fmla="*/ 681 h 976"/>
                  <a:gd name="T70" fmla="*/ 357 w 668"/>
                  <a:gd name="T71" fmla="*/ 574 h 976"/>
                  <a:gd name="T72" fmla="*/ 617 w 668"/>
                  <a:gd name="T73" fmla="*/ 660 h 976"/>
                  <a:gd name="T74" fmla="*/ 357 w 668"/>
                  <a:gd name="T75" fmla="*/ 540 h 976"/>
                  <a:gd name="T76" fmla="*/ 393 w 668"/>
                  <a:gd name="T77" fmla="*/ 512 h 976"/>
                  <a:gd name="T78" fmla="*/ 364 w 668"/>
                  <a:gd name="T79" fmla="*/ 468 h 976"/>
                  <a:gd name="T80" fmla="*/ 405 w 668"/>
                  <a:gd name="T81" fmla="*/ 468 h 976"/>
                  <a:gd name="T82" fmla="*/ 522 w 668"/>
                  <a:gd name="T83" fmla="*/ 551 h 976"/>
                  <a:gd name="T84" fmla="*/ 410 w 668"/>
                  <a:gd name="T85" fmla="*/ 393 h 976"/>
                  <a:gd name="T86" fmla="*/ 388 w 668"/>
                  <a:gd name="T87" fmla="*/ 335 h 976"/>
                  <a:gd name="T88" fmla="*/ 420 w 668"/>
                  <a:gd name="T89" fmla="*/ 325 h 976"/>
                  <a:gd name="T90" fmla="*/ 414 w 668"/>
                  <a:gd name="T91" fmla="*/ 269 h 976"/>
                  <a:gd name="T92" fmla="*/ 428 w 668"/>
                  <a:gd name="T93" fmla="*/ 263 h 976"/>
                  <a:gd name="T94" fmla="*/ 507 w 668"/>
                  <a:gd name="T95" fmla="*/ 314 h 976"/>
                  <a:gd name="T96" fmla="*/ 445 w 668"/>
                  <a:gd name="T97" fmla="*/ 232 h 976"/>
                  <a:gd name="T98" fmla="*/ 450 w 668"/>
                  <a:gd name="T99" fmla="*/ 163 h 976"/>
                  <a:gd name="T100" fmla="*/ 445 w 668"/>
                  <a:gd name="T101" fmla="*/ 124 h 976"/>
                  <a:gd name="T102" fmla="*/ 513 w 668"/>
                  <a:gd name="T103" fmla="*/ 122 h 976"/>
                  <a:gd name="T104" fmla="*/ 497 w 668"/>
                  <a:gd name="T105" fmla="*/ 66 h 976"/>
                  <a:gd name="T106" fmla="*/ 527 w 668"/>
                  <a:gd name="T107" fmla="*/ 51 h 976"/>
                  <a:gd name="T108" fmla="*/ 518 w 668"/>
                  <a:gd name="T109" fmla="*/ 0 h 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Freeform 66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>
                  <a:gd name="T0" fmla="*/ 248 w 249"/>
                  <a:gd name="T1" fmla="*/ 159 h 445"/>
                  <a:gd name="T2" fmla="*/ 222 w 249"/>
                  <a:gd name="T3" fmla="*/ 16 h 445"/>
                  <a:gd name="T4" fmla="*/ 189 w 249"/>
                  <a:gd name="T5" fmla="*/ 2 h 445"/>
                  <a:gd name="T6" fmla="*/ 161 w 249"/>
                  <a:gd name="T7" fmla="*/ 0 h 445"/>
                  <a:gd name="T8" fmla="*/ 119 w 249"/>
                  <a:gd name="T9" fmla="*/ 6 h 445"/>
                  <a:gd name="T10" fmla="*/ 93 w 249"/>
                  <a:gd name="T11" fmla="*/ 22 h 445"/>
                  <a:gd name="T12" fmla="*/ 64 w 249"/>
                  <a:gd name="T13" fmla="*/ 44 h 445"/>
                  <a:gd name="T14" fmla="*/ 35 w 249"/>
                  <a:gd name="T15" fmla="*/ 84 h 445"/>
                  <a:gd name="T16" fmla="*/ 19 w 249"/>
                  <a:gd name="T17" fmla="*/ 140 h 445"/>
                  <a:gd name="T18" fmla="*/ 11 w 249"/>
                  <a:gd name="T19" fmla="*/ 187 h 445"/>
                  <a:gd name="T20" fmla="*/ 0 w 249"/>
                  <a:gd name="T21" fmla="*/ 253 h 445"/>
                  <a:gd name="T22" fmla="*/ 0 w 249"/>
                  <a:gd name="T23" fmla="*/ 296 h 445"/>
                  <a:gd name="T24" fmla="*/ 19 w 249"/>
                  <a:gd name="T25" fmla="*/ 354 h 445"/>
                  <a:gd name="T26" fmla="*/ 56 w 249"/>
                  <a:gd name="T27" fmla="*/ 404 h 445"/>
                  <a:gd name="T28" fmla="*/ 93 w 249"/>
                  <a:gd name="T29" fmla="*/ 444 h 445"/>
                  <a:gd name="T30" fmla="*/ 72 w 249"/>
                  <a:gd name="T31" fmla="*/ 384 h 445"/>
                  <a:gd name="T32" fmla="*/ 64 w 249"/>
                  <a:gd name="T33" fmla="*/ 327 h 445"/>
                  <a:gd name="T34" fmla="*/ 68 w 249"/>
                  <a:gd name="T35" fmla="*/ 269 h 445"/>
                  <a:gd name="T36" fmla="*/ 72 w 249"/>
                  <a:gd name="T37" fmla="*/ 217 h 445"/>
                  <a:gd name="T38" fmla="*/ 80 w 249"/>
                  <a:gd name="T39" fmla="*/ 164 h 445"/>
                  <a:gd name="T40" fmla="*/ 93 w 249"/>
                  <a:gd name="T41" fmla="*/ 119 h 445"/>
                  <a:gd name="T42" fmla="*/ 96 w 249"/>
                  <a:gd name="T43" fmla="*/ 83 h 445"/>
                  <a:gd name="T44" fmla="*/ 113 w 249"/>
                  <a:gd name="T45" fmla="*/ 45 h 445"/>
                  <a:gd name="T46" fmla="*/ 149 w 249"/>
                  <a:gd name="T47" fmla="*/ 17 h 445"/>
                  <a:gd name="T48" fmla="*/ 181 w 249"/>
                  <a:gd name="T49" fmla="*/ 19 h 445"/>
                  <a:gd name="T50" fmla="*/ 213 w 249"/>
                  <a:gd name="T51" fmla="*/ 100 h 445"/>
                  <a:gd name="T52" fmla="*/ 237 w 249"/>
                  <a:gd name="T53" fmla="*/ 119 h 445"/>
                  <a:gd name="T54" fmla="*/ 248 w 249"/>
                  <a:gd name="T55" fmla="*/ 159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Freeform 67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>
                  <a:gd name="T0" fmla="*/ 5 w 276"/>
                  <a:gd name="T1" fmla="*/ 86 h 543"/>
                  <a:gd name="T2" fmla="*/ 64 w 276"/>
                  <a:gd name="T3" fmla="*/ 0 h 543"/>
                  <a:gd name="T4" fmla="*/ 99 w 276"/>
                  <a:gd name="T5" fmla="*/ 2 h 543"/>
                  <a:gd name="T6" fmla="*/ 130 w 276"/>
                  <a:gd name="T7" fmla="*/ 7 h 543"/>
                  <a:gd name="T8" fmla="*/ 155 w 276"/>
                  <a:gd name="T9" fmla="*/ 30 h 543"/>
                  <a:gd name="T10" fmla="*/ 218 w 276"/>
                  <a:gd name="T11" fmla="*/ 100 h 543"/>
                  <a:gd name="T12" fmla="*/ 239 w 276"/>
                  <a:gd name="T13" fmla="*/ 131 h 543"/>
                  <a:gd name="T14" fmla="*/ 254 w 276"/>
                  <a:gd name="T15" fmla="*/ 162 h 543"/>
                  <a:gd name="T16" fmla="*/ 269 w 276"/>
                  <a:gd name="T17" fmla="*/ 254 h 543"/>
                  <a:gd name="T18" fmla="*/ 275 w 276"/>
                  <a:gd name="T19" fmla="*/ 282 h 543"/>
                  <a:gd name="T20" fmla="*/ 269 w 276"/>
                  <a:gd name="T21" fmla="*/ 318 h 543"/>
                  <a:gd name="T22" fmla="*/ 258 w 276"/>
                  <a:gd name="T23" fmla="*/ 355 h 543"/>
                  <a:gd name="T24" fmla="*/ 233 w 276"/>
                  <a:gd name="T25" fmla="*/ 413 h 543"/>
                  <a:gd name="T26" fmla="*/ 214 w 276"/>
                  <a:gd name="T27" fmla="*/ 451 h 543"/>
                  <a:gd name="T28" fmla="*/ 182 w 276"/>
                  <a:gd name="T29" fmla="*/ 492 h 543"/>
                  <a:gd name="T30" fmla="*/ 120 w 276"/>
                  <a:gd name="T31" fmla="*/ 542 h 543"/>
                  <a:gd name="T32" fmla="*/ 151 w 276"/>
                  <a:gd name="T33" fmla="*/ 478 h 543"/>
                  <a:gd name="T34" fmla="*/ 177 w 276"/>
                  <a:gd name="T35" fmla="*/ 420 h 543"/>
                  <a:gd name="T36" fmla="*/ 193 w 276"/>
                  <a:gd name="T37" fmla="*/ 367 h 543"/>
                  <a:gd name="T38" fmla="*/ 186 w 276"/>
                  <a:gd name="T39" fmla="*/ 318 h 543"/>
                  <a:gd name="T40" fmla="*/ 182 w 276"/>
                  <a:gd name="T41" fmla="*/ 282 h 543"/>
                  <a:gd name="T42" fmla="*/ 193 w 276"/>
                  <a:gd name="T43" fmla="*/ 238 h 543"/>
                  <a:gd name="T44" fmla="*/ 198 w 276"/>
                  <a:gd name="T45" fmla="*/ 201 h 543"/>
                  <a:gd name="T46" fmla="*/ 171 w 276"/>
                  <a:gd name="T47" fmla="*/ 131 h 543"/>
                  <a:gd name="T48" fmla="*/ 167 w 276"/>
                  <a:gd name="T49" fmla="*/ 92 h 543"/>
                  <a:gd name="T50" fmla="*/ 145 w 276"/>
                  <a:gd name="T51" fmla="*/ 63 h 543"/>
                  <a:gd name="T52" fmla="*/ 99 w 276"/>
                  <a:gd name="T53" fmla="*/ 23 h 543"/>
                  <a:gd name="T54" fmla="*/ 77 w 276"/>
                  <a:gd name="T55" fmla="*/ 54 h 543"/>
                  <a:gd name="T56" fmla="*/ 0 w 276"/>
                  <a:gd name="T57" fmla="*/ 103 h 543"/>
                  <a:gd name="T58" fmla="*/ 5 w 276"/>
                  <a:gd name="T59" fmla="*/ 86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9" name="Group 111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2132" name="Group 84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2117" name="Freeform 69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>
                    <a:gd name="T0" fmla="*/ 0 w 160"/>
                    <a:gd name="T1" fmla="*/ 400 h 401"/>
                    <a:gd name="T2" fmla="*/ 23 w 160"/>
                    <a:gd name="T3" fmla="*/ 310 h 401"/>
                    <a:gd name="T4" fmla="*/ 43 w 160"/>
                    <a:gd name="T5" fmla="*/ 212 h 401"/>
                    <a:gd name="T6" fmla="*/ 53 w 160"/>
                    <a:gd name="T7" fmla="*/ 168 h 401"/>
                    <a:gd name="T8" fmla="*/ 67 w 160"/>
                    <a:gd name="T9" fmla="*/ 119 h 401"/>
                    <a:gd name="T10" fmla="*/ 87 w 160"/>
                    <a:gd name="T11" fmla="*/ 66 h 401"/>
                    <a:gd name="T12" fmla="*/ 101 w 160"/>
                    <a:gd name="T13" fmla="*/ 33 h 401"/>
                    <a:gd name="T14" fmla="*/ 113 w 160"/>
                    <a:gd name="T15" fmla="*/ 17 h 401"/>
                    <a:gd name="T16" fmla="*/ 127 w 160"/>
                    <a:gd name="T17" fmla="*/ 4 h 401"/>
                    <a:gd name="T18" fmla="*/ 143 w 160"/>
                    <a:gd name="T19" fmla="*/ 0 h 401"/>
                    <a:gd name="T20" fmla="*/ 150 w 160"/>
                    <a:gd name="T21" fmla="*/ 11 h 401"/>
                    <a:gd name="T22" fmla="*/ 159 w 160"/>
                    <a:gd name="T23" fmla="*/ 37 h 4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8" name="Freeform 70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>
                    <a:gd name="T0" fmla="*/ 127 w 128"/>
                    <a:gd name="T1" fmla="*/ 680 h 681"/>
                    <a:gd name="T2" fmla="*/ 101 w 128"/>
                    <a:gd name="T3" fmla="*/ 273 h 681"/>
                    <a:gd name="T4" fmla="*/ 82 w 128"/>
                    <a:gd name="T5" fmla="*/ 70 h 681"/>
                    <a:gd name="T6" fmla="*/ 76 w 128"/>
                    <a:gd name="T7" fmla="*/ 28 h 681"/>
                    <a:gd name="T8" fmla="*/ 66 w 128"/>
                    <a:gd name="T9" fmla="*/ 7 h 681"/>
                    <a:gd name="T10" fmla="*/ 47 w 128"/>
                    <a:gd name="T11" fmla="*/ 0 h 681"/>
                    <a:gd name="T12" fmla="*/ 31 w 128"/>
                    <a:gd name="T13" fmla="*/ 8 h 681"/>
                    <a:gd name="T14" fmla="*/ 15 w 128"/>
                    <a:gd name="T15" fmla="*/ 30 h 681"/>
                    <a:gd name="T16" fmla="*/ 0 w 128"/>
                    <a:gd name="T17" fmla="*/ 69 h 6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9" name="Freeform 71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>
                    <a:gd name="T0" fmla="*/ 170 w 172"/>
                    <a:gd name="T1" fmla="*/ 1723 h 1724"/>
                    <a:gd name="T2" fmla="*/ 171 w 172"/>
                    <a:gd name="T3" fmla="*/ 1473 h 1724"/>
                    <a:gd name="T4" fmla="*/ 171 w 172"/>
                    <a:gd name="T5" fmla="*/ 1358 h 1724"/>
                    <a:gd name="T6" fmla="*/ 167 w 172"/>
                    <a:gd name="T7" fmla="*/ 1278 h 1724"/>
                    <a:gd name="T8" fmla="*/ 164 w 172"/>
                    <a:gd name="T9" fmla="*/ 1181 h 1724"/>
                    <a:gd name="T10" fmla="*/ 165 w 172"/>
                    <a:gd name="T11" fmla="*/ 1079 h 1724"/>
                    <a:gd name="T12" fmla="*/ 163 w 172"/>
                    <a:gd name="T13" fmla="*/ 994 h 1724"/>
                    <a:gd name="T14" fmla="*/ 159 w 172"/>
                    <a:gd name="T15" fmla="*/ 918 h 1724"/>
                    <a:gd name="T16" fmla="*/ 153 w 172"/>
                    <a:gd name="T17" fmla="*/ 783 h 1724"/>
                    <a:gd name="T18" fmla="*/ 145 w 172"/>
                    <a:gd name="T19" fmla="*/ 634 h 1724"/>
                    <a:gd name="T20" fmla="*/ 135 w 172"/>
                    <a:gd name="T21" fmla="*/ 485 h 1724"/>
                    <a:gd name="T22" fmla="*/ 126 w 172"/>
                    <a:gd name="T23" fmla="*/ 323 h 1724"/>
                    <a:gd name="T24" fmla="*/ 118 w 172"/>
                    <a:gd name="T25" fmla="*/ 228 h 1724"/>
                    <a:gd name="T26" fmla="*/ 112 w 172"/>
                    <a:gd name="T27" fmla="*/ 191 h 1724"/>
                    <a:gd name="T28" fmla="*/ 96 w 172"/>
                    <a:gd name="T29" fmla="*/ 126 h 1724"/>
                    <a:gd name="T30" fmla="*/ 82 w 172"/>
                    <a:gd name="T31" fmla="*/ 79 h 1724"/>
                    <a:gd name="T32" fmla="*/ 65 w 172"/>
                    <a:gd name="T33" fmla="*/ 40 h 1724"/>
                    <a:gd name="T34" fmla="*/ 48 w 172"/>
                    <a:gd name="T35" fmla="*/ 10 h 1724"/>
                    <a:gd name="T36" fmla="*/ 36 w 172"/>
                    <a:gd name="T37" fmla="*/ 1 h 1724"/>
                    <a:gd name="T38" fmla="*/ 19 w 172"/>
                    <a:gd name="T39" fmla="*/ 0 h 1724"/>
                    <a:gd name="T40" fmla="*/ 7 w 172"/>
                    <a:gd name="T41" fmla="*/ 10 h 1724"/>
                    <a:gd name="T42" fmla="*/ 0 w 172"/>
                    <a:gd name="T43" fmla="*/ 28 h 17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" name="Freeform 72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>
                    <a:gd name="T0" fmla="*/ 176 w 177"/>
                    <a:gd name="T1" fmla="*/ 551 h 552"/>
                    <a:gd name="T2" fmla="*/ 150 w 177"/>
                    <a:gd name="T3" fmla="*/ 428 h 552"/>
                    <a:gd name="T4" fmla="*/ 127 w 177"/>
                    <a:gd name="T5" fmla="*/ 292 h 552"/>
                    <a:gd name="T6" fmla="*/ 116 w 177"/>
                    <a:gd name="T7" fmla="*/ 233 h 552"/>
                    <a:gd name="T8" fmla="*/ 100 w 177"/>
                    <a:gd name="T9" fmla="*/ 164 h 552"/>
                    <a:gd name="T10" fmla="*/ 78 w 177"/>
                    <a:gd name="T11" fmla="*/ 92 h 552"/>
                    <a:gd name="T12" fmla="*/ 62 w 177"/>
                    <a:gd name="T13" fmla="*/ 46 h 552"/>
                    <a:gd name="T14" fmla="*/ 50 w 177"/>
                    <a:gd name="T15" fmla="*/ 24 h 552"/>
                    <a:gd name="T16" fmla="*/ 34 w 177"/>
                    <a:gd name="T17" fmla="*/ 7 h 552"/>
                    <a:gd name="T18" fmla="*/ 16 w 177"/>
                    <a:gd name="T19" fmla="*/ 0 h 552"/>
                    <a:gd name="T20" fmla="*/ 8 w 177"/>
                    <a:gd name="T21" fmla="*/ 15 h 552"/>
                    <a:gd name="T22" fmla="*/ 0 w 177"/>
                    <a:gd name="T23" fmla="*/ 50 h 5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" name="Freeform 73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>
                    <a:gd name="T0" fmla="*/ 170 w 171"/>
                    <a:gd name="T1" fmla="*/ 603 h 604"/>
                    <a:gd name="T2" fmla="*/ 144 w 171"/>
                    <a:gd name="T3" fmla="*/ 545 h 604"/>
                    <a:gd name="T4" fmla="*/ 135 w 171"/>
                    <a:gd name="T5" fmla="*/ 509 h 604"/>
                    <a:gd name="T6" fmla="*/ 127 w 171"/>
                    <a:gd name="T7" fmla="*/ 480 h 604"/>
                    <a:gd name="T8" fmla="*/ 90 w 171"/>
                    <a:gd name="T9" fmla="*/ 202 h 604"/>
                    <a:gd name="T10" fmla="*/ 70 w 171"/>
                    <a:gd name="T11" fmla="*/ 113 h 604"/>
                    <a:gd name="T12" fmla="*/ 54 w 171"/>
                    <a:gd name="T13" fmla="*/ 57 h 604"/>
                    <a:gd name="T14" fmla="*/ 42 w 171"/>
                    <a:gd name="T15" fmla="*/ 30 h 604"/>
                    <a:gd name="T16" fmla="*/ 29 w 171"/>
                    <a:gd name="T17" fmla="*/ 8 h 604"/>
                    <a:gd name="T18" fmla="*/ 15 w 171"/>
                    <a:gd name="T19" fmla="*/ 0 h 604"/>
                    <a:gd name="T20" fmla="*/ 5 w 171"/>
                    <a:gd name="T21" fmla="*/ 5 h 604"/>
                    <a:gd name="T22" fmla="*/ 0 w 171"/>
                    <a:gd name="T23" fmla="*/ 41 h 6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2" name="Freeform 74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>
                    <a:gd name="T0" fmla="*/ 366 w 367"/>
                    <a:gd name="T1" fmla="*/ 914 h 915"/>
                    <a:gd name="T2" fmla="*/ 356 w 367"/>
                    <a:gd name="T3" fmla="*/ 842 h 915"/>
                    <a:gd name="T4" fmla="*/ 240 w 367"/>
                    <a:gd name="T5" fmla="*/ 344 h 915"/>
                    <a:gd name="T6" fmla="*/ 189 w 367"/>
                    <a:gd name="T7" fmla="*/ 192 h 915"/>
                    <a:gd name="T8" fmla="*/ 174 w 367"/>
                    <a:gd name="T9" fmla="*/ 140 h 915"/>
                    <a:gd name="T10" fmla="*/ 154 w 367"/>
                    <a:gd name="T11" fmla="*/ 83 h 915"/>
                    <a:gd name="T12" fmla="*/ 131 w 367"/>
                    <a:gd name="T13" fmla="*/ 40 h 915"/>
                    <a:gd name="T14" fmla="*/ 110 w 367"/>
                    <a:gd name="T15" fmla="*/ 17 h 915"/>
                    <a:gd name="T16" fmla="*/ 84 w 367"/>
                    <a:gd name="T17" fmla="*/ 1 h 915"/>
                    <a:gd name="T18" fmla="*/ 57 w 367"/>
                    <a:gd name="T19" fmla="*/ 0 h 915"/>
                    <a:gd name="T20" fmla="*/ 38 w 367"/>
                    <a:gd name="T21" fmla="*/ 17 h 915"/>
                    <a:gd name="T22" fmla="*/ 0 w 367"/>
                    <a:gd name="T23" fmla="*/ 102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3" name="Freeform 75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>
                    <a:gd name="T0" fmla="*/ 0 w 364"/>
                    <a:gd name="T1" fmla="*/ 1518 h 1519"/>
                    <a:gd name="T2" fmla="*/ 96 w 364"/>
                    <a:gd name="T3" fmla="*/ 1087 h 1519"/>
                    <a:gd name="T4" fmla="*/ 148 w 364"/>
                    <a:gd name="T5" fmla="*/ 871 h 1519"/>
                    <a:gd name="T6" fmla="*/ 193 w 364"/>
                    <a:gd name="T7" fmla="*/ 666 h 1519"/>
                    <a:gd name="T8" fmla="*/ 221 w 364"/>
                    <a:gd name="T9" fmla="*/ 523 h 1519"/>
                    <a:gd name="T10" fmla="*/ 234 w 364"/>
                    <a:gd name="T11" fmla="*/ 447 h 1519"/>
                    <a:gd name="T12" fmla="*/ 242 w 364"/>
                    <a:gd name="T13" fmla="*/ 365 h 1519"/>
                    <a:gd name="T14" fmla="*/ 253 w 364"/>
                    <a:gd name="T15" fmla="*/ 290 h 1519"/>
                    <a:gd name="T16" fmla="*/ 271 w 364"/>
                    <a:gd name="T17" fmla="*/ 200 h 1519"/>
                    <a:gd name="T18" fmla="*/ 289 w 364"/>
                    <a:gd name="T19" fmla="*/ 119 h 1519"/>
                    <a:gd name="T20" fmla="*/ 314 w 364"/>
                    <a:gd name="T21" fmla="*/ 47 h 1519"/>
                    <a:gd name="T22" fmla="*/ 333 w 364"/>
                    <a:gd name="T23" fmla="*/ 4 h 1519"/>
                    <a:gd name="T24" fmla="*/ 345 w 364"/>
                    <a:gd name="T25" fmla="*/ 0 h 1519"/>
                    <a:gd name="T26" fmla="*/ 356 w 364"/>
                    <a:gd name="T27" fmla="*/ 21 h 1519"/>
                    <a:gd name="T28" fmla="*/ 363 w 364"/>
                    <a:gd name="T29" fmla="*/ 102 h 15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4" name="Freeform 76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>
                    <a:gd name="T0" fmla="*/ 0 w 269"/>
                    <a:gd name="T1" fmla="*/ 519 h 520"/>
                    <a:gd name="T2" fmla="*/ 50 w 269"/>
                    <a:gd name="T3" fmla="*/ 406 h 520"/>
                    <a:gd name="T4" fmla="*/ 81 w 269"/>
                    <a:gd name="T5" fmla="*/ 277 h 520"/>
                    <a:gd name="T6" fmla="*/ 98 w 269"/>
                    <a:gd name="T7" fmla="*/ 219 h 520"/>
                    <a:gd name="T8" fmla="*/ 121 w 269"/>
                    <a:gd name="T9" fmla="*/ 152 h 520"/>
                    <a:gd name="T10" fmla="*/ 152 w 269"/>
                    <a:gd name="T11" fmla="*/ 83 h 520"/>
                    <a:gd name="T12" fmla="*/ 174 w 269"/>
                    <a:gd name="T13" fmla="*/ 41 h 520"/>
                    <a:gd name="T14" fmla="*/ 191 w 269"/>
                    <a:gd name="T15" fmla="*/ 20 h 520"/>
                    <a:gd name="T16" fmla="*/ 216 w 269"/>
                    <a:gd name="T17" fmla="*/ 2 h 520"/>
                    <a:gd name="T18" fmla="*/ 242 w 269"/>
                    <a:gd name="T19" fmla="*/ 0 h 520"/>
                    <a:gd name="T20" fmla="*/ 253 w 269"/>
                    <a:gd name="T21" fmla="*/ 24 h 520"/>
                    <a:gd name="T22" fmla="*/ 268 w 269"/>
                    <a:gd name="T23" fmla="*/ 63 h 5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5" name="Freeform 77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>
                    <a:gd name="T0" fmla="*/ 0 w 128"/>
                    <a:gd name="T1" fmla="*/ 0 h 253"/>
                    <a:gd name="T2" fmla="*/ 21 w 128"/>
                    <a:gd name="T3" fmla="*/ 15 h 253"/>
                    <a:gd name="T4" fmla="*/ 47 w 128"/>
                    <a:gd name="T5" fmla="*/ 34 h 253"/>
                    <a:gd name="T6" fmla="*/ 70 w 128"/>
                    <a:gd name="T7" fmla="*/ 70 h 253"/>
                    <a:gd name="T8" fmla="*/ 92 w 128"/>
                    <a:gd name="T9" fmla="*/ 99 h 253"/>
                    <a:gd name="T10" fmla="*/ 109 w 128"/>
                    <a:gd name="T11" fmla="*/ 131 h 253"/>
                    <a:gd name="T12" fmla="*/ 118 w 128"/>
                    <a:gd name="T13" fmla="*/ 158 h 253"/>
                    <a:gd name="T14" fmla="*/ 124 w 128"/>
                    <a:gd name="T15" fmla="*/ 182 h 253"/>
                    <a:gd name="T16" fmla="*/ 127 w 128"/>
                    <a:gd name="T17" fmla="*/ 217 h 253"/>
                    <a:gd name="T18" fmla="*/ 127 w 128"/>
                    <a:gd name="T19" fmla="*/ 252 h 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6" name="Freeform 78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>
                    <a:gd name="T0" fmla="*/ 0 w 110"/>
                    <a:gd name="T1" fmla="*/ 1000 h 1001"/>
                    <a:gd name="T2" fmla="*/ 0 w 110"/>
                    <a:gd name="T3" fmla="*/ 906 h 1001"/>
                    <a:gd name="T4" fmla="*/ 0 w 110"/>
                    <a:gd name="T5" fmla="*/ 835 h 1001"/>
                    <a:gd name="T6" fmla="*/ 2 w 110"/>
                    <a:gd name="T7" fmla="*/ 787 h 1001"/>
                    <a:gd name="T8" fmla="*/ 3 w 110"/>
                    <a:gd name="T9" fmla="*/ 726 h 1001"/>
                    <a:gd name="T10" fmla="*/ 3 w 110"/>
                    <a:gd name="T11" fmla="*/ 664 h 1001"/>
                    <a:gd name="T12" fmla="*/ 4 w 110"/>
                    <a:gd name="T13" fmla="*/ 612 h 1001"/>
                    <a:gd name="T14" fmla="*/ 7 w 110"/>
                    <a:gd name="T15" fmla="*/ 564 h 1001"/>
                    <a:gd name="T16" fmla="*/ 10 w 110"/>
                    <a:gd name="T17" fmla="*/ 482 h 1001"/>
                    <a:gd name="T18" fmla="*/ 16 w 110"/>
                    <a:gd name="T19" fmla="*/ 389 h 1001"/>
                    <a:gd name="T20" fmla="*/ 23 w 110"/>
                    <a:gd name="T21" fmla="*/ 297 h 1001"/>
                    <a:gd name="T22" fmla="*/ 28 w 110"/>
                    <a:gd name="T23" fmla="*/ 200 h 1001"/>
                    <a:gd name="T24" fmla="*/ 33 w 110"/>
                    <a:gd name="T25" fmla="*/ 141 h 1001"/>
                    <a:gd name="T26" fmla="*/ 36 w 110"/>
                    <a:gd name="T27" fmla="*/ 117 h 1001"/>
                    <a:gd name="T28" fmla="*/ 46 w 110"/>
                    <a:gd name="T29" fmla="*/ 77 h 1001"/>
                    <a:gd name="T30" fmla="*/ 56 w 110"/>
                    <a:gd name="T31" fmla="*/ 48 h 1001"/>
                    <a:gd name="T32" fmla="*/ 67 w 110"/>
                    <a:gd name="T33" fmla="*/ 25 h 1001"/>
                    <a:gd name="T34" fmla="*/ 78 w 110"/>
                    <a:gd name="T35" fmla="*/ 5 h 1001"/>
                    <a:gd name="T36" fmla="*/ 85 w 110"/>
                    <a:gd name="T37" fmla="*/ 0 h 1001"/>
                    <a:gd name="T38" fmla="*/ 96 w 110"/>
                    <a:gd name="T39" fmla="*/ 0 h 1001"/>
                    <a:gd name="T40" fmla="*/ 105 w 110"/>
                    <a:gd name="T41" fmla="*/ 7 h 1001"/>
                    <a:gd name="T42" fmla="*/ 109 w 110"/>
                    <a:gd name="T43" fmla="*/ 17 h 10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7" name="Freeform 79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>
                    <a:gd name="T0" fmla="*/ 131 w 132"/>
                    <a:gd name="T1" fmla="*/ 278 h 279"/>
                    <a:gd name="T2" fmla="*/ 111 w 132"/>
                    <a:gd name="T3" fmla="*/ 216 h 279"/>
                    <a:gd name="T4" fmla="*/ 95 w 132"/>
                    <a:gd name="T5" fmla="*/ 147 h 279"/>
                    <a:gd name="T6" fmla="*/ 86 w 132"/>
                    <a:gd name="T7" fmla="*/ 117 h 279"/>
                    <a:gd name="T8" fmla="*/ 74 w 132"/>
                    <a:gd name="T9" fmla="*/ 83 h 279"/>
                    <a:gd name="T10" fmla="*/ 58 w 132"/>
                    <a:gd name="T11" fmla="*/ 45 h 279"/>
                    <a:gd name="T12" fmla="*/ 47 w 132"/>
                    <a:gd name="T13" fmla="*/ 22 h 279"/>
                    <a:gd name="T14" fmla="*/ 37 w 132"/>
                    <a:gd name="T15" fmla="*/ 12 h 279"/>
                    <a:gd name="T16" fmla="*/ 25 w 132"/>
                    <a:gd name="T17" fmla="*/ 2 h 279"/>
                    <a:gd name="T18" fmla="*/ 12 w 132"/>
                    <a:gd name="T19" fmla="*/ 0 h 279"/>
                    <a:gd name="T20" fmla="*/ 6 w 132"/>
                    <a:gd name="T21" fmla="*/ 7 h 279"/>
                    <a:gd name="T22" fmla="*/ 0 w 132"/>
                    <a:gd name="T23" fmla="*/ 25 h 2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8" name="Freeform 80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>
                    <a:gd name="T0" fmla="*/ 87 w 89"/>
                    <a:gd name="T1" fmla="*/ 697 h 698"/>
                    <a:gd name="T2" fmla="*/ 88 w 89"/>
                    <a:gd name="T3" fmla="*/ 632 h 698"/>
                    <a:gd name="T4" fmla="*/ 88 w 89"/>
                    <a:gd name="T5" fmla="*/ 582 h 698"/>
                    <a:gd name="T6" fmla="*/ 86 w 89"/>
                    <a:gd name="T7" fmla="*/ 548 h 698"/>
                    <a:gd name="T8" fmla="*/ 85 w 89"/>
                    <a:gd name="T9" fmla="*/ 505 h 698"/>
                    <a:gd name="T10" fmla="*/ 85 w 89"/>
                    <a:gd name="T11" fmla="*/ 462 h 698"/>
                    <a:gd name="T12" fmla="*/ 84 w 89"/>
                    <a:gd name="T13" fmla="*/ 426 h 698"/>
                    <a:gd name="T14" fmla="*/ 81 w 89"/>
                    <a:gd name="T15" fmla="*/ 393 h 698"/>
                    <a:gd name="T16" fmla="*/ 79 w 89"/>
                    <a:gd name="T17" fmla="*/ 334 h 698"/>
                    <a:gd name="T18" fmla="*/ 74 w 89"/>
                    <a:gd name="T19" fmla="*/ 271 h 698"/>
                    <a:gd name="T20" fmla="*/ 69 w 89"/>
                    <a:gd name="T21" fmla="*/ 208 h 698"/>
                    <a:gd name="T22" fmla="*/ 65 w 89"/>
                    <a:gd name="T23" fmla="*/ 139 h 698"/>
                    <a:gd name="T24" fmla="*/ 60 w 89"/>
                    <a:gd name="T25" fmla="*/ 97 h 698"/>
                    <a:gd name="T26" fmla="*/ 58 w 89"/>
                    <a:gd name="T27" fmla="*/ 81 h 698"/>
                    <a:gd name="T28" fmla="*/ 50 w 89"/>
                    <a:gd name="T29" fmla="*/ 54 h 698"/>
                    <a:gd name="T30" fmla="*/ 42 w 89"/>
                    <a:gd name="T31" fmla="*/ 34 h 698"/>
                    <a:gd name="T32" fmla="*/ 33 w 89"/>
                    <a:gd name="T33" fmla="*/ 18 h 698"/>
                    <a:gd name="T34" fmla="*/ 24 w 89"/>
                    <a:gd name="T35" fmla="*/ 4 h 698"/>
                    <a:gd name="T36" fmla="*/ 18 w 89"/>
                    <a:gd name="T37" fmla="*/ 0 h 698"/>
                    <a:gd name="T38" fmla="*/ 10 w 89"/>
                    <a:gd name="T39" fmla="*/ 0 h 698"/>
                    <a:gd name="T40" fmla="*/ 2 w 89"/>
                    <a:gd name="T41" fmla="*/ 5 h 698"/>
                    <a:gd name="T42" fmla="*/ 0 w 89"/>
                    <a:gd name="T43" fmla="*/ 11 h 6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9" name="Freeform 81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>
                    <a:gd name="T0" fmla="*/ 0 w 140"/>
                    <a:gd name="T1" fmla="*/ 261 h 262"/>
                    <a:gd name="T2" fmla="*/ 20 w 140"/>
                    <a:gd name="T3" fmla="*/ 236 h 262"/>
                    <a:gd name="T4" fmla="*/ 28 w 140"/>
                    <a:gd name="T5" fmla="*/ 220 h 262"/>
                    <a:gd name="T6" fmla="*/ 34 w 140"/>
                    <a:gd name="T7" fmla="*/ 207 h 262"/>
                    <a:gd name="T8" fmla="*/ 64 w 140"/>
                    <a:gd name="T9" fmla="*/ 87 h 262"/>
                    <a:gd name="T10" fmla="*/ 81 w 140"/>
                    <a:gd name="T11" fmla="*/ 48 h 262"/>
                    <a:gd name="T12" fmla="*/ 93 w 140"/>
                    <a:gd name="T13" fmla="*/ 24 h 262"/>
                    <a:gd name="T14" fmla="*/ 103 w 140"/>
                    <a:gd name="T15" fmla="*/ 12 h 262"/>
                    <a:gd name="T16" fmla="*/ 115 w 140"/>
                    <a:gd name="T17" fmla="*/ 4 h 262"/>
                    <a:gd name="T18" fmla="*/ 126 w 140"/>
                    <a:gd name="T19" fmla="*/ 0 h 262"/>
                    <a:gd name="T20" fmla="*/ 134 w 140"/>
                    <a:gd name="T21" fmla="*/ 2 h 262"/>
                    <a:gd name="T22" fmla="*/ 139 w 140"/>
                    <a:gd name="T23" fmla="*/ 17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0" name="Freeform 82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>
                    <a:gd name="T0" fmla="*/ 328 w 329"/>
                    <a:gd name="T1" fmla="*/ 914 h 915"/>
                    <a:gd name="T2" fmla="*/ 316 w 329"/>
                    <a:gd name="T3" fmla="*/ 807 h 915"/>
                    <a:gd name="T4" fmla="*/ 301 w 329"/>
                    <a:gd name="T5" fmla="*/ 690 h 915"/>
                    <a:gd name="T6" fmla="*/ 288 w 329"/>
                    <a:gd name="T7" fmla="*/ 600 h 915"/>
                    <a:gd name="T8" fmla="*/ 274 w 329"/>
                    <a:gd name="T9" fmla="*/ 519 h 915"/>
                    <a:gd name="T10" fmla="*/ 256 w 329"/>
                    <a:gd name="T11" fmla="*/ 449 h 915"/>
                    <a:gd name="T12" fmla="*/ 238 w 329"/>
                    <a:gd name="T13" fmla="*/ 372 h 915"/>
                    <a:gd name="T14" fmla="*/ 213 w 329"/>
                    <a:gd name="T15" fmla="*/ 308 h 915"/>
                    <a:gd name="T16" fmla="*/ 160 w 329"/>
                    <a:gd name="T17" fmla="*/ 178 h 915"/>
                    <a:gd name="T18" fmla="*/ 145 w 329"/>
                    <a:gd name="T19" fmla="*/ 141 h 915"/>
                    <a:gd name="T20" fmla="*/ 134 w 329"/>
                    <a:gd name="T21" fmla="*/ 122 h 915"/>
                    <a:gd name="T22" fmla="*/ 109 w 329"/>
                    <a:gd name="T23" fmla="*/ 73 h 915"/>
                    <a:gd name="T24" fmla="*/ 94 w 329"/>
                    <a:gd name="T25" fmla="*/ 50 h 915"/>
                    <a:gd name="T26" fmla="*/ 77 w 329"/>
                    <a:gd name="T27" fmla="*/ 31 h 915"/>
                    <a:gd name="T28" fmla="*/ 50 w 329"/>
                    <a:gd name="T29" fmla="*/ 11 h 915"/>
                    <a:gd name="T30" fmla="*/ 33 w 329"/>
                    <a:gd name="T31" fmla="*/ 1 h 915"/>
                    <a:gd name="T32" fmla="*/ 20 w 329"/>
                    <a:gd name="T33" fmla="*/ 0 h 915"/>
                    <a:gd name="T34" fmla="*/ 8 w 329"/>
                    <a:gd name="T35" fmla="*/ 5 h 915"/>
                    <a:gd name="T36" fmla="*/ 0 w 329"/>
                    <a:gd name="T37" fmla="*/ 18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1" name="Freeform 83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>
                    <a:gd name="T0" fmla="*/ 135 w 136"/>
                    <a:gd name="T1" fmla="*/ 753 h 754"/>
                    <a:gd name="T2" fmla="*/ 62 w 136"/>
                    <a:gd name="T3" fmla="*/ 28 h 754"/>
                    <a:gd name="T4" fmla="*/ 56 w 136"/>
                    <a:gd name="T5" fmla="*/ 18 h 754"/>
                    <a:gd name="T6" fmla="*/ 48 w 136"/>
                    <a:gd name="T7" fmla="*/ 5 h 754"/>
                    <a:gd name="T8" fmla="*/ 41 w 136"/>
                    <a:gd name="T9" fmla="*/ 2 h 754"/>
                    <a:gd name="T10" fmla="*/ 29 w 136"/>
                    <a:gd name="T11" fmla="*/ 0 h 754"/>
                    <a:gd name="T12" fmla="*/ 21 w 136"/>
                    <a:gd name="T13" fmla="*/ 2 h 754"/>
                    <a:gd name="T14" fmla="*/ 13 w 136"/>
                    <a:gd name="T15" fmla="*/ 11 h 754"/>
                    <a:gd name="T16" fmla="*/ 5 w 136"/>
                    <a:gd name="T17" fmla="*/ 24 h 754"/>
                    <a:gd name="T18" fmla="*/ 0 w 136"/>
                    <a:gd name="T19" fmla="*/ 47 h 7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33" name="Freeform 85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>
                  <a:gd name="T0" fmla="*/ 47 w 48"/>
                  <a:gd name="T1" fmla="*/ 0 h 470"/>
                  <a:gd name="T2" fmla="*/ 29 w 48"/>
                  <a:gd name="T3" fmla="*/ 30 h 470"/>
                  <a:gd name="T4" fmla="*/ 20 w 48"/>
                  <a:gd name="T5" fmla="*/ 89 h 470"/>
                  <a:gd name="T6" fmla="*/ 9 w 48"/>
                  <a:gd name="T7" fmla="*/ 168 h 470"/>
                  <a:gd name="T8" fmla="*/ 0 w 48"/>
                  <a:gd name="T9" fmla="*/ 267 h 470"/>
                  <a:gd name="T10" fmla="*/ 0 w 48"/>
                  <a:gd name="T11" fmla="*/ 375 h 470"/>
                  <a:gd name="T12" fmla="*/ 5 w 48"/>
                  <a:gd name="T13" fmla="*/ 469 h 470"/>
                  <a:gd name="T14" fmla="*/ 9 w 48"/>
                  <a:gd name="T15" fmla="*/ 469 h 470"/>
                  <a:gd name="T16" fmla="*/ 5 w 48"/>
                  <a:gd name="T17" fmla="*/ 375 h 470"/>
                  <a:gd name="T18" fmla="*/ 5 w 48"/>
                  <a:gd name="T19" fmla="*/ 296 h 470"/>
                  <a:gd name="T20" fmla="*/ 14 w 48"/>
                  <a:gd name="T21" fmla="*/ 211 h 470"/>
                  <a:gd name="T22" fmla="*/ 29 w 48"/>
                  <a:gd name="T23" fmla="*/ 125 h 470"/>
                  <a:gd name="T24" fmla="*/ 46 w 48"/>
                  <a:gd name="T25" fmla="*/ 12 h 470"/>
                  <a:gd name="T26" fmla="*/ 47 w 48"/>
                  <a:gd name="T27" fmla="*/ 0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4" name="Freeform 86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>
                  <a:gd name="T0" fmla="*/ 15 w 77"/>
                  <a:gd name="T1" fmla="*/ 0 h 486"/>
                  <a:gd name="T2" fmla="*/ 30 w 77"/>
                  <a:gd name="T3" fmla="*/ 37 h 486"/>
                  <a:gd name="T4" fmla="*/ 45 w 77"/>
                  <a:gd name="T5" fmla="*/ 96 h 486"/>
                  <a:gd name="T6" fmla="*/ 60 w 77"/>
                  <a:gd name="T7" fmla="*/ 177 h 486"/>
                  <a:gd name="T8" fmla="*/ 76 w 77"/>
                  <a:gd name="T9" fmla="*/ 279 h 486"/>
                  <a:gd name="T10" fmla="*/ 76 w 77"/>
                  <a:gd name="T11" fmla="*/ 390 h 486"/>
                  <a:gd name="T12" fmla="*/ 68 w 77"/>
                  <a:gd name="T13" fmla="*/ 485 h 486"/>
                  <a:gd name="T14" fmla="*/ 60 w 77"/>
                  <a:gd name="T15" fmla="*/ 485 h 486"/>
                  <a:gd name="T16" fmla="*/ 68 w 77"/>
                  <a:gd name="T17" fmla="*/ 390 h 486"/>
                  <a:gd name="T18" fmla="*/ 68 w 77"/>
                  <a:gd name="T19" fmla="*/ 309 h 486"/>
                  <a:gd name="T20" fmla="*/ 53 w 77"/>
                  <a:gd name="T21" fmla="*/ 220 h 486"/>
                  <a:gd name="T22" fmla="*/ 30 w 77"/>
                  <a:gd name="T23" fmla="*/ 132 h 486"/>
                  <a:gd name="T24" fmla="*/ 0 w 77"/>
                  <a:gd name="T25" fmla="*/ 23 h 486"/>
                  <a:gd name="T26" fmla="*/ 15 w 77"/>
                  <a:gd name="T27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5" name="Freeform 87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>
                  <a:gd name="T0" fmla="*/ 124 w 213"/>
                  <a:gd name="T1" fmla="*/ 14 h 578"/>
                  <a:gd name="T2" fmla="*/ 106 w 213"/>
                  <a:gd name="T3" fmla="*/ 37 h 578"/>
                  <a:gd name="T4" fmla="*/ 67 w 213"/>
                  <a:gd name="T5" fmla="*/ 61 h 578"/>
                  <a:gd name="T6" fmla="*/ 82 w 213"/>
                  <a:gd name="T7" fmla="*/ 56 h 578"/>
                  <a:gd name="T8" fmla="*/ 87 w 213"/>
                  <a:gd name="T9" fmla="*/ 71 h 578"/>
                  <a:gd name="T10" fmla="*/ 82 w 213"/>
                  <a:gd name="T11" fmla="*/ 84 h 578"/>
                  <a:gd name="T12" fmla="*/ 60 w 213"/>
                  <a:gd name="T13" fmla="*/ 112 h 578"/>
                  <a:gd name="T14" fmla="*/ 60 w 213"/>
                  <a:gd name="T15" fmla="*/ 119 h 578"/>
                  <a:gd name="T16" fmla="*/ 76 w 213"/>
                  <a:gd name="T17" fmla="*/ 119 h 578"/>
                  <a:gd name="T18" fmla="*/ 69 w 213"/>
                  <a:gd name="T19" fmla="*/ 128 h 578"/>
                  <a:gd name="T20" fmla="*/ 60 w 213"/>
                  <a:gd name="T21" fmla="*/ 156 h 578"/>
                  <a:gd name="T22" fmla="*/ 69 w 213"/>
                  <a:gd name="T23" fmla="*/ 151 h 578"/>
                  <a:gd name="T24" fmla="*/ 73 w 213"/>
                  <a:gd name="T25" fmla="*/ 169 h 578"/>
                  <a:gd name="T26" fmla="*/ 21 w 213"/>
                  <a:gd name="T27" fmla="*/ 217 h 578"/>
                  <a:gd name="T28" fmla="*/ 54 w 213"/>
                  <a:gd name="T29" fmla="*/ 202 h 578"/>
                  <a:gd name="T30" fmla="*/ 42 w 213"/>
                  <a:gd name="T31" fmla="*/ 231 h 578"/>
                  <a:gd name="T32" fmla="*/ 27 w 213"/>
                  <a:gd name="T33" fmla="*/ 235 h 578"/>
                  <a:gd name="T34" fmla="*/ 63 w 213"/>
                  <a:gd name="T35" fmla="*/ 202 h 578"/>
                  <a:gd name="T36" fmla="*/ 73 w 213"/>
                  <a:gd name="T37" fmla="*/ 217 h 578"/>
                  <a:gd name="T38" fmla="*/ 45 w 213"/>
                  <a:gd name="T39" fmla="*/ 260 h 578"/>
                  <a:gd name="T40" fmla="*/ 24 w 213"/>
                  <a:gd name="T41" fmla="*/ 289 h 578"/>
                  <a:gd name="T42" fmla="*/ 49 w 213"/>
                  <a:gd name="T43" fmla="*/ 270 h 578"/>
                  <a:gd name="T44" fmla="*/ 57 w 213"/>
                  <a:gd name="T45" fmla="*/ 283 h 578"/>
                  <a:gd name="T46" fmla="*/ 45 w 213"/>
                  <a:gd name="T47" fmla="*/ 316 h 578"/>
                  <a:gd name="T48" fmla="*/ 27 w 213"/>
                  <a:gd name="T49" fmla="*/ 336 h 578"/>
                  <a:gd name="T50" fmla="*/ 33 w 213"/>
                  <a:gd name="T51" fmla="*/ 345 h 578"/>
                  <a:gd name="T52" fmla="*/ 36 w 213"/>
                  <a:gd name="T53" fmla="*/ 359 h 578"/>
                  <a:gd name="T54" fmla="*/ 33 w 213"/>
                  <a:gd name="T55" fmla="*/ 364 h 578"/>
                  <a:gd name="T56" fmla="*/ 30 w 213"/>
                  <a:gd name="T57" fmla="*/ 378 h 578"/>
                  <a:gd name="T58" fmla="*/ 33 w 213"/>
                  <a:gd name="T59" fmla="*/ 392 h 578"/>
                  <a:gd name="T60" fmla="*/ 6 w 213"/>
                  <a:gd name="T61" fmla="*/ 448 h 578"/>
                  <a:gd name="T62" fmla="*/ 39 w 213"/>
                  <a:gd name="T63" fmla="*/ 415 h 578"/>
                  <a:gd name="T64" fmla="*/ 69 w 213"/>
                  <a:gd name="T65" fmla="*/ 577 h 578"/>
                  <a:gd name="T66" fmla="*/ 45 w 213"/>
                  <a:gd name="T67" fmla="*/ 434 h 578"/>
                  <a:gd name="T68" fmla="*/ 60 w 213"/>
                  <a:gd name="T69" fmla="*/ 397 h 578"/>
                  <a:gd name="T70" fmla="*/ 63 w 213"/>
                  <a:gd name="T71" fmla="*/ 378 h 578"/>
                  <a:gd name="T72" fmla="*/ 73 w 213"/>
                  <a:gd name="T73" fmla="*/ 411 h 578"/>
                  <a:gd name="T74" fmla="*/ 69 w 213"/>
                  <a:gd name="T75" fmla="*/ 349 h 578"/>
                  <a:gd name="T76" fmla="*/ 91 w 213"/>
                  <a:gd name="T77" fmla="*/ 430 h 578"/>
                  <a:gd name="T78" fmla="*/ 100 w 213"/>
                  <a:gd name="T79" fmla="*/ 434 h 578"/>
                  <a:gd name="T80" fmla="*/ 76 w 213"/>
                  <a:gd name="T81" fmla="*/ 378 h 578"/>
                  <a:gd name="T82" fmla="*/ 82 w 213"/>
                  <a:gd name="T83" fmla="*/ 312 h 578"/>
                  <a:gd name="T84" fmla="*/ 145 w 213"/>
                  <a:gd name="T85" fmla="*/ 500 h 578"/>
                  <a:gd name="T86" fmla="*/ 87 w 213"/>
                  <a:gd name="T87" fmla="*/ 326 h 578"/>
                  <a:gd name="T88" fmla="*/ 93 w 213"/>
                  <a:gd name="T89" fmla="*/ 250 h 578"/>
                  <a:gd name="T90" fmla="*/ 124 w 213"/>
                  <a:gd name="T91" fmla="*/ 359 h 578"/>
                  <a:gd name="T92" fmla="*/ 102 w 213"/>
                  <a:gd name="T93" fmla="*/ 256 h 578"/>
                  <a:gd name="T94" fmla="*/ 129 w 213"/>
                  <a:gd name="T95" fmla="*/ 415 h 578"/>
                  <a:gd name="T96" fmla="*/ 106 w 213"/>
                  <a:gd name="T97" fmla="*/ 202 h 578"/>
                  <a:gd name="T98" fmla="*/ 111 w 213"/>
                  <a:gd name="T99" fmla="*/ 151 h 578"/>
                  <a:gd name="T100" fmla="*/ 148 w 213"/>
                  <a:gd name="T101" fmla="*/ 240 h 578"/>
                  <a:gd name="T102" fmla="*/ 148 w 213"/>
                  <a:gd name="T103" fmla="*/ 240 h 578"/>
                  <a:gd name="T104" fmla="*/ 120 w 213"/>
                  <a:gd name="T105" fmla="*/ 161 h 578"/>
                  <a:gd name="T106" fmla="*/ 124 w 213"/>
                  <a:gd name="T107" fmla="*/ 119 h 578"/>
                  <a:gd name="T108" fmla="*/ 133 w 213"/>
                  <a:gd name="T109" fmla="*/ 138 h 578"/>
                  <a:gd name="T110" fmla="*/ 212 w 213"/>
                  <a:gd name="T111" fmla="*/ 223 h 578"/>
                  <a:gd name="T112" fmla="*/ 129 w 213"/>
                  <a:gd name="T113" fmla="*/ 123 h 578"/>
                  <a:gd name="T114" fmla="*/ 145 w 213"/>
                  <a:gd name="T115" fmla="*/ 112 h 578"/>
                  <a:gd name="T116" fmla="*/ 194 w 213"/>
                  <a:gd name="T117" fmla="*/ 208 h 578"/>
                  <a:gd name="T118" fmla="*/ 139 w 213"/>
                  <a:gd name="T119" fmla="*/ 56 h 578"/>
                  <a:gd name="T120" fmla="*/ 135 w 213"/>
                  <a:gd name="T121" fmla="*/ 28 h 578"/>
                  <a:gd name="T122" fmla="*/ 151 w 213"/>
                  <a:gd name="T123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6" name="Freeform 88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>
                  <a:gd name="T0" fmla="*/ 131 w 132"/>
                  <a:gd name="T1" fmla="*/ 179 h 502"/>
                  <a:gd name="T2" fmla="*/ 117 w 132"/>
                  <a:gd name="T3" fmla="*/ 18 h 502"/>
                  <a:gd name="T4" fmla="*/ 99 w 132"/>
                  <a:gd name="T5" fmla="*/ 2 h 502"/>
                  <a:gd name="T6" fmla="*/ 85 w 132"/>
                  <a:gd name="T7" fmla="*/ 0 h 502"/>
                  <a:gd name="T8" fmla="*/ 63 w 132"/>
                  <a:gd name="T9" fmla="*/ 7 h 502"/>
                  <a:gd name="T10" fmla="*/ 49 w 132"/>
                  <a:gd name="T11" fmla="*/ 25 h 502"/>
                  <a:gd name="T12" fmla="*/ 33 w 132"/>
                  <a:gd name="T13" fmla="*/ 50 h 502"/>
                  <a:gd name="T14" fmla="*/ 18 w 132"/>
                  <a:gd name="T15" fmla="*/ 94 h 502"/>
                  <a:gd name="T16" fmla="*/ 10 w 132"/>
                  <a:gd name="T17" fmla="*/ 157 h 502"/>
                  <a:gd name="T18" fmla="*/ 6 w 132"/>
                  <a:gd name="T19" fmla="*/ 211 h 502"/>
                  <a:gd name="T20" fmla="*/ 0 w 132"/>
                  <a:gd name="T21" fmla="*/ 285 h 502"/>
                  <a:gd name="T22" fmla="*/ 0 w 132"/>
                  <a:gd name="T23" fmla="*/ 334 h 502"/>
                  <a:gd name="T24" fmla="*/ 10 w 132"/>
                  <a:gd name="T25" fmla="*/ 400 h 502"/>
                  <a:gd name="T26" fmla="*/ 30 w 132"/>
                  <a:gd name="T27" fmla="*/ 456 h 502"/>
                  <a:gd name="T28" fmla="*/ 49 w 132"/>
                  <a:gd name="T29" fmla="*/ 501 h 502"/>
                  <a:gd name="T30" fmla="*/ 38 w 132"/>
                  <a:gd name="T31" fmla="*/ 433 h 502"/>
                  <a:gd name="T32" fmla="*/ 33 w 132"/>
                  <a:gd name="T33" fmla="*/ 370 h 502"/>
                  <a:gd name="T34" fmla="*/ 36 w 132"/>
                  <a:gd name="T35" fmla="*/ 304 h 502"/>
                  <a:gd name="T36" fmla="*/ 38 w 132"/>
                  <a:gd name="T37" fmla="*/ 245 h 502"/>
                  <a:gd name="T38" fmla="*/ 42 w 132"/>
                  <a:gd name="T39" fmla="*/ 186 h 502"/>
                  <a:gd name="T40" fmla="*/ 49 w 132"/>
                  <a:gd name="T41" fmla="*/ 133 h 502"/>
                  <a:gd name="T42" fmla="*/ 51 w 132"/>
                  <a:gd name="T43" fmla="*/ 93 h 502"/>
                  <a:gd name="T44" fmla="*/ 59 w 132"/>
                  <a:gd name="T45" fmla="*/ 53 h 502"/>
                  <a:gd name="T46" fmla="*/ 79 w 132"/>
                  <a:gd name="T47" fmla="*/ 20 h 502"/>
                  <a:gd name="T48" fmla="*/ 96 w 132"/>
                  <a:gd name="T49" fmla="*/ 22 h 502"/>
                  <a:gd name="T50" fmla="*/ 112 w 132"/>
                  <a:gd name="T51" fmla="*/ 113 h 502"/>
                  <a:gd name="T52" fmla="*/ 125 w 132"/>
                  <a:gd name="T53" fmla="*/ 133 h 502"/>
                  <a:gd name="T54" fmla="*/ 131 w 132"/>
                  <a:gd name="T55" fmla="*/ 179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7" name="Freeform 89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>
                  <a:gd name="T0" fmla="*/ 193 w 288"/>
                  <a:gd name="T1" fmla="*/ 11 h 1029"/>
                  <a:gd name="T2" fmla="*/ 185 w 288"/>
                  <a:gd name="T3" fmla="*/ 44 h 1029"/>
                  <a:gd name="T4" fmla="*/ 122 w 288"/>
                  <a:gd name="T5" fmla="*/ 37 h 1029"/>
                  <a:gd name="T6" fmla="*/ 147 w 288"/>
                  <a:gd name="T7" fmla="*/ 51 h 1029"/>
                  <a:gd name="T8" fmla="*/ 174 w 288"/>
                  <a:gd name="T9" fmla="*/ 70 h 1029"/>
                  <a:gd name="T10" fmla="*/ 114 w 288"/>
                  <a:gd name="T11" fmla="*/ 96 h 1029"/>
                  <a:gd name="T12" fmla="*/ 161 w 288"/>
                  <a:gd name="T13" fmla="*/ 104 h 1029"/>
                  <a:gd name="T14" fmla="*/ 164 w 288"/>
                  <a:gd name="T15" fmla="*/ 135 h 1029"/>
                  <a:gd name="T16" fmla="*/ 28 w 288"/>
                  <a:gd name="T17" fmla="*/ 280 h 1029"/>
                  <a:gd name="T18" fmla="*/ 155 w 288"/>
                  <a:gd name="T19" fmla="*/ 175 h 1029"/>
                  <a:gd name="T20" fmla="*/ 128 w 288"/>
                  <a:gd name="T21" fmla="*/ 234 h 1029"/>
                  <a:gd name="T22" fmla="*/ 145 w 288"/>
                  <a:gd name="T23" fmla="*/ 240 h 1029"/>
                  <a:gd name="T24" fmla="*/ 122 w 288"/>
                  <a:gd name="T25" fmla="*/ 322 h 1029"/>
                  <a:gd name="T26" fmla="*/ 72 w 288"/>
                  <a:gd name="T27" fmla="*/ 409 h 1029"/>
                  <a:gd name="T28" fmla="*/ 128 w 288"/>
                  <a:gd name="T29" fmla="*/ 345 h 1029"/>
                  <a:gd name="T30" fmla="*/ 82 w 288"/>
                  <a:gd name="T31" fmla="*/ 474 h 1029"/>
                  <a:gd name="T32" fmla="*/ 124 w 288"/>
                  <a:gd name="T33" fmla="*/ 389 h 1029"/>
                  <a:gd name="T34" fmla="*/ 134 w 288"/>
                  <a:gd name="T35" fmla="*/ 389 h 1029"/>
                  <a:gd name="T36" fmla="*/ 117 w 288"/>
                  <a:gd name="T37" fmla="*/ 465 h 1029"/>
                  <a:gd name="T38" fmla="*/ 131 w 288"/>
                  <a:gd name="T39" fmla="*/ 465 h 1029"/>
                  <a:gd name="T40" fmla="*/ 105 w 288"/>
                  <a:gd name="T41" fmla="*/ 553 h 1029"/>
                  <a:gd name="T42" fmla="*/ 120 w 288"/>
                  <a:gd name="T43" fmla="*/ 531 h 1029"/>
                  <a:gd name="T44" fmla="*/ 106 w 288"/>
                  <a:gd name="T45" fmla="*/ 615 h 1029"/>
                  <a:gd name="T46" fmla="*/ 117 w 288"/>
                  <a:gd name="T47" fmla="*/ 588 h 1029"/>
                  <a:gd name="T48" fmla="*/ 130 w 288"/>
                  <a:gd name="T49" fmla="*/ 579 h 1029"/>
                  <a:gd name="T50" fmla="*/ 122 w 288"/>
                  <a:gd name="T51" fmla="*/ 641 h 1029"/>
                  <a:gd name="T52" fmla="*/ 95 w 288"/>
                  <a:gd name="T53" fmla="*/ 754 h 1029"/>
                  <a:gd name="T54" fmla="*/ 130 w 288"/>
                  <a:gd name="T55" fmla="*/ 667 h 1029"/>
                  <a:gd name="T56" fmla="*/ 138 w 288"/>
                  <a:gd name="T57" fmla="*/ 652 h 1029"/>
                  <a:gd name="T58" fmla="*/ 135 w 288"/>
                  <a:gd name="T59" fmla="*/ 746 h 1029"/>
                  <a:gd name="T60" fmla="*/ 147 w 288"/>
                  <a:gd name="T61" fmla="*/ 793 h 1029"/>
                  <a:gd name="T62" fmla="*/ 151 w 288"/>
                  <a:gd name="T63" fmla="*/ 740 h 1029"/>
                  <a:gd name="T64" fmla="*/ 254 w 288"/>
                  <a:gd name="T65" fmla="*/ 881 h 1029"/>
                  <a:gd name="T66" fmla="*/ 161 w 288"/>
                  <a:gd name="T67" fmla="*/ 677 h 1029"/>
                  <a:gd name="T68" fmla="*/ 180 w 288"/>
                  <a:gd name="T69" fmla="*/ 720 h 1029"/>
                  <a:gd name="T70" fmla="*/ 153 w 288"/>
                  <a:gd name="T71" fmla="*/ 605 h 1029"/>
                  <a:gd name="T72" fmla="*/ 265 w 288"/>
                  <a:gd name="T73" fmla="*/ 695 h 1029"/>
                  <a:gd name="T74" fmla="*/ 153 w 288"/>
                  <a:gd name="T75" fmla="*/ 570 h 1029"/>
                  <a:gd name="T76" fmla="*/ 169 w 288"/>
                  <a:gd name="T77" fmla="*/ 542 h 1029"/>
                  <a:gd name="T78" fmla="*/ 156 w 288"/>
                  <a:gd name="T79" fmla="*/ 494 h 1029"/>
                  <a:gd name="T80" fmla="*/ 174 w 288"/>
                  <a:gd name="T81" fmla="*/ 494 h 1029"/>
                  <a:gd name="T82" fmla="*/ 225 w 288"/>
                  <a:gd name="T83" fmla="*/ 582 h 1029"/>
                  <a:gd name="T84" fmla="*/ 176 w 288"/>
                  <a:gd name="T85" fmla="*/ 415 h 1029"/>
                  <a:gd name="T86" fmla="*/ 166 w 288"/>
                  <a:gd name="T87" fmla="*/ 353 h 1029"/>
                  <a:gd name="T88" fmla="*/ 180 w 288"/>
                  <a:gd name="T89" fmla="*/ 342 h 1029"/>
                  <a:gd name="T90" fmla="*/ 178 w 288"/>
                  <a:gd name="T91" fmla="*/ 284 h 1029"/>
                  <a:gd name="T92" fmla="*/ 184 w 288"/>
                  <a:gd name="T93" fmla="*/ 277 h 1029"/>
                  <a:gd name="T94" fmla="*/ 218 w 288"/>
                  <a:gd name="T95" fmla="*/ 330 h 1029"/>
                  <a:gd name="T96" fmla="*/ 191 w 288"/>
                  <a:gd name="T97" fmla="*/ 245 h 1029"/>
                  <a:gd name="T98" fmla="*/ 193 w 288"/>
                  <a:gd name="T99" fmla="*/ 172 h 1029"/>
                  <a:gd name="T100" fmla="*/ 191 w 288"/>
                  <a:gd name="T101" fmla="*/ 132 h 1029"/>
                  <a:gd name="T102" fmla="*/ 221 w 288"/>
                  <a:gd name="T103" fmla="*/ 129 h 1029"/>
                  <a:gd name="T104" fmla="*/ 213 w 288"/>
                  <a:gd name="T105" fmla="*/ 70 h 1029"/>
                  <a:gd name="T106" fmla="*/ 226 w 288"/>
                  <a:gd name="T107" fmla="*/ 56 h 1029"/>
                  <a:gd name="T108" fmla="*/ 222 w 288"/>
                  <a:gd name="T109" fmla="*/ 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8" name="Freeform 90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>
                  <a:gd name="T0" fmla="*/ 2 w 120"/>
                  <a:gd name="T1" fmla="*/ 91 h 573"/>
                  <a:gd name="T2" fmla="*/ 27 w 120"/>
                  <a:gd name="T3" fmla="*/ 0 h 573"/>
                  <a:gd name="T4" fmla="*/ 43 w 120"/>
                  <a:gd name="T5" fmla="*/ 2 h 573"/>
                  <a:gd name="T6" fmla="*/ 56 w 120"/>
                  <a:gd name="T7" fmla="*/ 8 h 573"/>
                  <a:gd name="T8" fmla="*/ 67 w 120"/>
                  <a:gd name="T9" fmla="*/ 33 h 573"/>
                  <a:gd name="T10" fmla="*/ 94 w 120"/>
                  <a:gd name="T11" fmla="*/ 106 h 573"/>
                  <a:gd name="T12" fmla="*/ 103 w 120"/>
                  <a:gd name="T13" fmla="*/ 139 h 573"/>
                  <a:gd name="T14" fmla="*/ 110 w 120"/>
                  <a:gd name="T15" fmla="*/ 171 h 573"/>
                  <a:gd name="T16" fmla="*/ 116 w 120"/>
                  <a:gd name="T17" fmla="*/ 268 h 573"/>
                  <a:gd name="T18" fmla="*/ 119 w 120"/>
                  <a:gd name="T19" fmla="*/ 297 h 573"/>
                  <a:gd name="T20" fmla="*/ 116 w 120"/>
                  <a:gd name="T21" fmla="*/ 336 h 573"/>
                  <a:gd name="T22" fmla="*/ 111 w 120"/>
                  <a:gd name="T23" fmla="*/ 375 h 573"/>
                  <a:gd name="T24" fmla="*/ 101 w 120"/>
                  <a:gd name="T25" fmla="*/ 436 h 573"/>
                  <a:gd name="T26" fmla="*/ 92 w 120"/>
                  <a:gd name="T27" fmla="*/ 475 h 573"/>
                  <a:gd name="T28" fmla="*/ 79 w 120"/>
                  <a:gd name="T29" fmla="*/ 518 h 573"/>
                  <a:gd name="T30" fmla="*/ 52 w 120"/>
                  <a:gd name="T31" fmla="*/ 572 h 573"/>
                  <a:gd name="T32" fmla="*/ 65 w 120"/>
                  <a:gd name="T33" fmla="*/ 505 h 573"/>
                  <a:gd name="T34" fmla="*/ 77 w 120"/>
                  <a:gd name="T35" fmla="*/ 444 h 573"/>
                  <a:gd name="T36" fmla="*/ 83 w 120"/>
                  <a:gd name="T37" fmla="*/ 388 h 573"/>
                  <a:gd name="T38" fmla="*/ 80 w 120"/>
                  <a:gd name="T39" fmla="*/ 336 h 573"/>
                  <a:gd name="T40" fmla="*/ 79 w 120"/>
                  <a:gd name="T41" fmla="*/ 297 h 573"/>
                  <a:gd name="T42" fmla="*/ 83 w 120"/>
                  <a:gd name="T43" fmla="*/ 251 h 573"/>
                  <a:gd name="T44" fmla="*/ 86 w 120"/>
                  <a:gd name="T45" fmla="*/ 214 h 573"/>
                  <a:gd name="T46" fmla="*/ 74 w 120"/>
                  <a:gd name="T47" fmla="*/ 139 h 573"/>
                  <a:gd name="T48" fmla="*/ 71 w 120"/>
                  <a:gd name="T49" fmla="*/ 97 h 573"/>
                  <a:gd name="T50" fmla="*/ 63 w 120"/>
                  <a:gd name="T51" fmla="*/ 66 h 573"/>
                  <a:gd name="T52" fmla="*/ 43 w 120"/>
                  <a:gd name="T53" fmla="*/ 24 h 573"/>
                  <a:gd name="T54" fmla="*/ 33 w 120"/>
                  <a:gd name="T55" fmla="*/ 57 h 573"/>
                  <a:gd name="T56" fmla="*/ 0 w 120"/>
                  <a:gd name="T57" fmla="*/ 109 h 573"/>
                  <a:gd name="T58" fmla="*/ 2 w 120"/>
                  <a:gd name="T59" fmla="*/ 91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9" name="Freeform 91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>
                  <a:gd name="T0" fmla="*/ 39 w 50"/>
                  <a:gd name="T1" fmla="*/ 0 h 585"/>
                  <a:gd name="T2" fmla="*/ 35 w 50"/>
                  <a:gd name="T3" fmla="*/ 11 h 585"/>
                  <a:gd name="T4" fmla="*/ 19 w 50"/>
                  <a:gd name="T5" fmla="*/ 115 h 585"/>
                  <a:gd name="T6" fmla="*/ 9 w 50"/>
                  <a:gd name="T7" fmla="*/ 212 h 585"/>
                  <a:gd name="T8" fmla="*/ 0 w 50"/>
                  <a:gd name="T9" fmla="*/ 335 h 585"/>
                  <a:gd name="T10" fmla="*/ 0 w 50"/>
                  <a:gd name="T11" fmla="*/ 467 h 585"/>
                  <a:gd name="T12" fmla="*/ 4 w 50"/>
                  <a:gd name="T13" fmla="*/ 584 h 585"/>
                  <a:gd name="T14" fmla="*/ 9 w 50"/>
                  <a:gd name="T15" fmla="*/ 584 h 585"/>
                  <a:gd name="T16" fmla="*/ 4 w 50"/>
                  <a:gd name="T17" fmla="*/ 467 h 585"/>
                  <a:gd name="T18" fmla="*/ 4 w 50"/>
                  <a:gd name="T19" fmla="*/ 371 h 585"/>
                  <a:gd name="T20" fmla="*/ 14 w 50"/>
                  <a:gd name="T21" fmla="*/ 264 h 585"/>
                  <a:gd name="T22" fmla="*/ 29 w 50"/>
                  <a:gd name="T23" fmla="*/ 159 h 585"/>
                  <a:gd name="T24" fmla="*/ 49 w 50"/>
                  <a:gd name="T25" fmla="*/ 25 h 585"/>
                  <a:gd name="T26" fmla="*/ 39 w 50"/>
                  <a:gd name="T27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" name="Freeform 92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>
                  <a:gd name="T0" fmla="*/ 8 w 45"/>
                  <a:gd name="T1" fmla="*/ 0 h 354"/>
                  <a:gd name="T2" fmla="*/ 17 w 45"/>
                  <a:gd name="T3" fmla="*/ 25 h 354"/>
                  <a:gd name="T4" fmla="*/ 26 w 45"/>
                  <a:gd name="T5" fmla="*/ 69 h 354"/>
                  <a:gd name="T6" fmla="*/ 35 w 45"/>
                  <a:gd name="T7" fmla="*/ 128 h 354"/>
                  <a:gd name="T8" fmla="*/ 44 w 45"/>
                  <a:gd name="T9" fmla="*/ 203 h 354"/>
                  <a:gd name="T10" fmla="*/ 44 w 45"/>
                  <a:gd name="T11" fmla="*/ 282 h 354"/>
                  <a:gd name="T12" fmla="*/ 39 w 45"/>
                  <a:gd name="T13" fmla="*/ 353 h 354"/>
                  <a:gd name="T14" fmla="*/ 35 w 45"/>
                  <a:gd name="T15" fmla="*/ 353 h 354"/>
                  <a:gd name="T16" fmla="*/ 39 w 45"/>
                  <a:gd name="T17" fmla="*/ 282 h 354"/>
                  <a:gd name="T18" fmla="*/ 39 w 45"/>
                  <a:gd name="T19" fmla="*/ 224 h 354"/>
                  <a:gd name="T20" fmla="*/ 30 w 45"/>
                  <a:gd name="T21" fmla="*/ 159 h 354"/>
                  <a:gd name="T22" fmla="*/ 17 w 45"/>
                  <a:gd name="T23" fmla="*/ 96 h 354"/>
                  <a:gd name="T24" fmla="*/ 0 w 45"/>
                  <a:gd name="T25" fmla="*/ 15 h 354"/>
                  <a:gd name="T26" fmla="*/ 8 w 45"/>
                  <a:gd name="T27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1" name="Freeform 93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>
                  <a:gd name="T0" fmla="*/ 73 w 76"/>
                  <a:gd name="T1" fmla="*/ 54 h 353"/>
                  <a:gd name="T2" fmla="*/ 57 w 76"/>
                  <a:gd name="T3" fmla="*/ 0 h 353"/>
                  <a:gd name="T4" fmla="*/ 47 w 76"/>
                  <a:gd name="T5" fmla="*/ 1 h 353"/>
                  <a:gd name="T6" fmla="*/ 38 w 76"/>
                  <a:gd name="T7" fmla="*/ 4 h 353"/>
                  <a:gd name="T8" fmla="*/ 32 w 76"/>
                  <a:gd name="T9" fmla="*/ 18 h 353"/>
                  <a:gd name="T10" fmla="*/ 15 w 76"/>
                  <a:gd name="T11" fmla="*/ 64 h 353"/>
                  <a:gd name="T12" fmla="*/ 8 w 76"/>
                  <a:gd name="T13" fmla="*/ 85 h 353"/>
                  <a:gd name="T14" fmla="*/ 6 w 76"/>
                  <a:gd name="T15" fmla="*/ 105 h 353"/>
                  <a:gd name="T16" fmla="*/ 0 w 76"/>
                  <a:gd name="T17" fmla="*/ 165 h 353"/>
                  <a:gd name="T18" fmla="*/ 0 w 76"/>
                  <a:gd name="T19" fmla="*/ 183 h 353"/>
                  <a:gd name="T20" fmla="*/ 0 w 76"/>
                  <a:gd name="T21" fmla="*/ 206 h 353"/>
                  <a:gd name="T22" fmla="*/ 4 w 76"/>
                  <a:gd name="T23" fmla="*/ 230 h 353"/>
                  <a:gd name="T24" fmla="*/ 10 w 76"/>
                  <a:gd name="T25" fmla="*/ 268 h 353"/>
                  <a:gd name="T26" fmla="*/ 16 w 76"/>
                  <a:gd name="T27" fmla="*/ 292 h 353"/>
                  <a:gd name="T28" fmla="*/ 25 w 76"/>
                  <a:gd name="T29" fmla="*/ 320 h 353"/>
                  <a:gd name="T30" fmla="*/ 42 w 76"/>
                  <a:gd name="T31" fmla="*/ 352 h 353"/>
                  <a:gd name="T32" fmla="*/ 33 w 76"/>
                  <a:gd name="T33" fmla="*/ 311 h 353"/>
                  <a:gd name="T34" fmla="*/ 26 w 76"/>
                  <a:gd name="T35" fmla="*/ 274 h 353"/>
                  <a:gd name="T36" fmla="*/ 22 w 76"/>
                  <a:gd name="T37" fmla="*/ 239 h 353"/>
                  <a:gd name="T38" fmla="*/ 23 w 76"/>
                  <a:gd name="T39" fmla="*/ 206 h 353"/>
                  <a:gd name="T40" fmla="*/ 25 w 76"/>
                  <a:gd name="T41" fmla="*/ 183 h 353"/>
                  <a:gd name="T42" fmla="*/ 22 w 76"/>
                  <a:gd name="T43" fmla="*/ 154 h 353"/>
                  <a:gd name="T44" fmla="*/ 21 w 76"/>
                  <a:gd name="T45" fmla="*/ 131 h 353"/>
                  <a:gd name="T46" fmla="*/ 27 w 76"/>
                  <a:gd name="T47" fmla="*/ 85 h 353"/>
                  <a:gd name="T48" fmla="*/ 29 w 76"/>
                  <a:gd name="T49" fmla="*/ 60 h 353"/>
                  <a:gd name="T50" fmla="*/ 35 w 76"/>
                  <a:gd name="T51" fmla="*/ 40 h 353"/>
                  <a:gd name="T52" fmla="*/ 47 w 76"/>
                  <a:gd name="T53" fmla="*/ 14 h 353"/>
                  <a:gd name="T54" fmla="*/ 53 w 76"/>
                  <a:gd name="T55" fmla="*/ 34 h 353"/>
                  <a:gd name="T56" fmla="*/ 75 w 76"/>
                  <a:gd name="T57" fmla="*/ 66 h 353"/>
                  <a:gd name="T58" fmla="*/ 73 w 76"/>
                  <a:gd name="T59" fmla="*/ 54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2" name="Freeform 94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>
                  <a:gd name="T0" fmla="*/ 60 w 185"/>
                  <a:gd name="T1" fmla="*/ 7 h 636"/>
                  <a:gd name="T2" fmla="*/ 64 w 185"/>
                  <a:gd name="T3" fmla="*/ 27 h 636"/>
                  <a:gd name="T4" fmla="*/ 105 w 185"/>
                  <a:gd name="T5" fmla="*/ 24 h 636"/>
                  <a:gd name="T6" fmla="*/ 89 w 185"/>
                  <a:gd name="T7" fmla="*/ 33 h 636"/>
                  <a:gd name="T8" fmla="*/ 72 w 185"/>
                  <a:gd name="T9" fmla="*/ 43 h 636"/>
                  <a:gd name="T10" fmla="*/ 111 w 185"/>
                  <a:gd name="T11" fmla="*/ 59 h 636"/>
                  <a:gd name="T12" fmla="*/ 80 w 185"/>
                  <a:gd name="T13" fmla="*/ 64 h 636"/>
                  <a:gd name="T14" fmla="*/ 78 w 185"/>
                  <a:gd name="T15" fmla="*/ 83 h 636"/>
                  <a:gd name="T16" fmla="*/ 165 w 185"/>
                  <a:gd name="T17" fmla="*/ 172 h 636"/>
                  <a:gd name="T18" fmla="*/ 85 w 185"/>
                  <a:gd name="T19" fmla="*/ 107 h 636"/>
                  <a:gd name="T20" fmla="*/ 102 w 185"/>
                  <a:gd name="T21" fmla="*/ 145 h 636"/>
                  <a:gd name="T22" fmla="*/ 90 w 185"/>
                  <a:gd name="T23" fmla="*/ 148 h 636"/>
                  <a:gd name="T24" fmla="*/ 105 w 185"/>
                  <a:gd name="T25" fmla="*/ 198 h 636"/>
                  <a:gd name="T26" fmla="*/ 137 w 185"/>
                  <a:gd name="T27" fmla="*/ 251 h 636"/>
                  <a:gd name="T28" fmla="*/ 102 w 185"/>
                  <a:gd name="T29" fmla="*/ 213 h 636"/>
                  <a:gd name="T30" fmla="*/ 132 w 185"/>
                  <a:gd name="T31" fmla="*/ 293 h 636"/>
                  <a:gd name="T32" fmla="*/ 104 w 185"/>
                  <a:gd name="T33" fmla="*/ 240 h 636"/>
                  <a:gd name="T34" fmla="*/ 98 w 185"/>
                  <a:gd name="T35" fmla="*/ 240 h 636"/>
                  <a:gd name="T36" fmla="*/ 108 w 185"/>
                  <a:gd name="T37" fmla="*/ 287 h 636"/>
                  <a:gd name="T38" fmla="*/ 99 w 185"/>
                  <a:gd name="T39" fmla="*/ 287 h 636"/>
                  <a:gd name="T40" fmla="*/ 117 w 185"/>
                  <a:gd name="T41" fmla="*/ 342 h 636"/>
                  <a:gd name="T42" fmla="*/ 107 w 185"/>
                  <a:gd name="T43" fmla="*/ 328 h 636"/>
                  <a:gd name="T44" fmla="*/ 115 w 185"/>
                  <a:gd name="T45" fmla="*/ 380 h 636"/>
                  <a:gd name="T46" fmla="*/ 108 w 185"/>
                  <a:gd name="T47" fmla="*/ 362 h 636"/>
                  <a:gd name="T48" fmla="*/ 100 w 185"/>
                  <a:gd name="T49" fmla="*/ 358 h 636"/>
                  <a:gd name="T50" fmla="*/ 105 w 185"/>
                  <a:gd name="T51" fmla="*/ 395 h 636"/>
                  <a:gd name="T52" fmla="*/ 123 w 185"/>
                  <a:gd name="T53" fmla="*/ 465 h 636"/>
                  <a:gd name="T54" fmla="*/ 100 w 185"/>
                  <a:gd name="T55" fmla="*/ 411 h 636"/>
                  <a:gd name="T56" fmla="*/ 95 w 185"/>
                  <a:gd name="T57" fmla="*/ 403 h 636"/>
                  <a:gd name="T58" fmla="*/ 96 w 185"/>
                  <a:gd name="T59" fmla="*/ 460 h 636"/>
                  <a:gd name="T60" fmla="*/ 89 w 185"/>
                  <a:gd name="T61" fmla="*/ 489 h 636"/>
                  <a:gd name="T62" fmla="*/ 87 w 185"/>
                  <a:gd name="T63" fmla="*/ 456 h 636"/>
                  <a:gd name="T64" fmla="*/ 21 w 185"/>
                  <a:gd name="T65" fmla="*/ 544 h 636"/>
                  <a:gd name="T66" fmla="*/ 80 w 185"/>
                  <a:gd name="T67" fmla="*/ 417 h 636"/>
                  <a:gd name="T68" fmla="*/ 69 w 185"/>
                  <a:gd name="T69" fmla="*/ 444 h 636"/>
                  <a:gd name="T70" fmla="*/ 86 w 185"/>
                  <a:gd name="T71" fmla="*/ 374 h 636"/>
                  <a:gd name="T72" fmla="*/ 13 w 185"/>
                  <a:gd name="T73" fmla="*/ 429 h 636"/>
                  <a:gd name="T74" fmla="*/ 86 w 185"/>
                  <a:gd name="T75" fmla="*/ 351 h 636"/>
                  <a:gd name="T76" fmla="*/ 76 w 185"/>
                  <a:gd name="T77" fmla="*/ 334 h 636"/>
                  <a:gd name="T78" fmla="*/ 83 w 185"/>
                  <a:gd name="T79" fmla="*/ 305 h 636"/>
                  <a:gd name="T80" fmla="*/ 72 w 185"/>
                  <a:gd name="T81" fmla="*/ 305 h 636"/>
                  <a:gd name="T82" fmla="*/ 40 w 185"/>
                  <a:gd name="T83" fmla="*/ 359 h 636"/>
                  <a:gd name="T84" fmla="*/ 71 w 185"/>
                  <a:gd name="T85" fmla="*/ 256 h 636"/>
                  <a:gd name="T86" fmla="*/ 77 w 185"/>
                  <a:gd name="T87" fmla="*/ 218 h 636"/>
                  <a:gd name="T88" fmla="*/ 69 w 185"/>
                  <a:gd name="T89" fmla="*/ 211 h 636"/>
                  <a:gd name="T90" fmla="*/ 70 w 185"/>
                  <a:gd name="T91" fmla="*/ 175 h 636"/>
                  <a:gd name="T92" fmla="*/ 65 w 185"/>
                  <a:gd name="T93" fmla="*/ 171 h 636"/>
                  <a:gd name="T94" fmla="*/ 43 w 185"/>
                  <a:gd name="T95" fmla="*/ 203 h 636"/>
                  <a:gd name="T96" fmla="*/ 61 w 185"/>
                  <a:gd name="T97" fmla="*/ 152 h 636"/>
                  <a:gd name="T98" fmla="*/ 60 w 185"/>
                  <a:gd name="T99" fmla="*/ 106 h 636"/>
                  <a:gd name="T100" fmla="*/ 61 w 185"/>
                  <a:gd name="T101" fmla="*/ 80 h 636"/>
                  <a:gd name="T102" fmla="*/ 42 w 185"/>
                  <a:gd name="T103" fmla="*/ 79 h 636"/>
                  <a:gd name="T104" fmla="*/ 48 w 185"/>
                  <a:gd name="T105" fmla="*/ 43 h 636"/>
                  <a:gd name="T106" fmla="*/ 39 w 185"/>
                  <a:gd name="T107" fmla="*/ 34 h 636"/>
                  <a:gd name="T108" fmla="*/ 40 w 185"/>
                  <a:gd name="T109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3" name="Freeform 95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>
                  <a:gd name="T0" fmla="*/ 29 w 38"/>
                  <a:gd name="T1" fmla="*/ 0 h 246"/>
                  <a:gd name="T2" fmla="*/ 22 w 38"/>
                  <a:gd name="T3" fmla="*/ 18 h 246"/>
                  <a:gd name="T4" fmla="*/ 14 w 38"/>
                  <a:gd name="T5" fmla="*/ 48 h 246"/>
                  <a:gd name="T6" fmla="*/ 7 w 38"/>
                  <a:gd name="T7" fmla="*/ 88 h 246"/>
                  <a:gd name="T8" fmla="*/ 0 w 38"/>
                  <a:gd name="T9" fmla="*/ 140 h 246"/>
                  <a:gd name="T10" fmla="*/ 0 w 38"/>
                  <a:gd name="T11" fmla="*/ 196 h 246"/>
                  <a:gd name="T12" fmla="*/ 3 w 38"/>
                  <a:gd name="T13" fmla="*/ 245 h 246"/>
                  <a:gd name="T14" fmla="*/ 7 w 38"/>
                  <a:gd name="T15" fmla="*/ 245 h 246"/>
                  <a:gd name="T16" fmla="*/ 3 w 38"/>
                  <a:gd name="T17" fmla="*/ 196 h 246"/>
                  <a:gd name="T18" fmla="*/ 3 w 38"/>
                  <a:gd name="T19" fmla="*/ 156 h 246"/>
                  <a:gd name="T20" fmla="*/ 10 w 38"/>
                  <a:gd name="T21" fmla="*/ 111 h 246"/>
                  <a:gd name="T22" fmla="*/ 22 w 38"/>
                  <a:gd name="T23" fmla="*/ 67 h 246"/>
                  <a:gd name="T24" fmla="*/ 37 w 38"/>
                  <a:gd name="T25" fmla="*/ 11 h 246"/>
                  <a:gd name="T26" fmla="*/ 29 w 38"/>
                  <a:gd name="T27" fmla="*/ 0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4" name="Freeform 96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>
                  <a:gd name="T0" fmla="*/ 1 w 63"/>
                  <a:gd name="T1" fmla="*/ 39 h 247"/>
                  <a:gd name="T2" fmla="*/ 14 w 63"/>
                  <a:gd name="T3" fmla="*/ 0 h 247"/>
                  <a:gd name="T4" fmla="*/ 23 w 63"/>
                  <a:gd name="T5" fmla="*/ 0 h 247"/>
                  <a:gd name="T6" fmla="*/ 29 w 63"/>
                  <a:gd name="T7" fmla="*/ 2 h 247"/>
                  <a:gd name="T8" fmla="*/ 35 w 63"/>
                  <a:gd name="T9" fmla="*/ 13 h 247"/>
                  <a:gd name="T10" fmla="*/ 49 w 63"/>
                  <a:gd name="T11" fmla="*/ 44 h 247"/>
                  <a:gd name="T12" fmla="*/ 54 w 63"/>
                  <a:gd name="T13" fmla="*/ 59 h 247"/>
                  <a:gd name="T14" fmla="*/ 57 w 63"/>
                  <a:gd name="T15" fmla="*/ 73 h 247"/>
                  <a:gd name="T16" fmla="*/ 61 w 63"/>
                  <a:gd name="T17" fmla="*/ 115 h 247"/>
                  <a:gd name="T18" fmla="*/ 62 w 63"/>
                  <a:gd name="T19" fmla="*/ 128 h 247"/>
                  <a:gd name="T20" fmla="*/ 61 w 63"/>
                  <a:gd name="T21" fmla="*/ 144 h 247"/>
                  <a:gd name="T22" fmla="*/ 58 w 63"/>
                  <a:gd name="T23" fmla="*/ 162 h 247"/>
                  <a:gd name="T24" fmla="*/ 53 w 63"/>
                  <a:gd name="T25" fmla="*/ 188 h 247"/>
                  <a:gd name="T26" fmla="*/ 47 w 63"/>
                  <a:gd name="T27" fmla="*/ 205 h 247"/>
                  <a:gd name="T28" fmla="*/ 40 w 63"/>
                  <a:gd name="T29" fmla="*/ 222 h 247"/>
                  <a:gd name="T30" fmla="*/ 27 w 63"/>
                  <a:gd name="T31" fmla="*/ 246 h 247"/>
                  <a:gd name="T32" fmla="*/ 34 w 63"/>
                  <a:gd name="T33" fmla="*/ 217 h 247"/>
                  <a:gd name="T34" fmla="*/ 39 w 63"/>
                  <a:gd name="T35" fmla="*/ 191 h 247"/>
                  <a:gd name="T36" fmla="*/ 43 w 63"/>
                  <a:gd name="T37" fmla="*/ 167 h 247"/>
                  <a:gd name="T38" fmla="*/ 42 w 63"/>
                  <a:gd name="T39" fmla="*/ 144 h 247"/>
                  <a:gd name="T40" fmla="*/ 40 w 63"/>
                  <a:gd name="T41" fmla="*/ 128 h 247"/>
                  <a:gd name="T42" fmla="*/ 43 w 63"/>
                  <a:gd name="T43" fmla="*/ 108 h 247"/>
                  <a:gd name="T44" fmla="*/ 45 w 63"/>
                  <a:gd name="T45" fmla="*/ 91 h 247"/>
                  <a:gd name="T46" fmla="*/ 38 w 63"/>
                  <a:gd name="T47" fmla="*/ 59 h 247"/>
                  <a:gd name="T48" fmla="*/ 38 w 63"/>
                  <a:gd name="T49" fmla="*/ 41 h 247"/>
                  <a:gd name="T50" fmla="*/ 32 w 63"/>
                  <a:gd name="T51" fmla="*/ 27 h 247"/>
                  <a:gd name="T52" fmla="*/ 23 w 63"/>
                  <a:gd name="T53" fmla="*/ 10 h 247"/>
                  <a:gd name="T54" fmla="*/ 17 w 63"/>
                  <a:gd name="T55" fmla="*/ 24 h 247"/>
                  <a:gd name="T56" fmla="*/ 0 w 63"/>
                  <a:gd name="T57" fmla="*/ 46 h 247"/>
                  <a:gd name="T58" fmla="*/ 1 w 63"/>
                  <a:gd name="T59" fmla="*/ 39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5" name="Freeform 97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>
                  <a:gd name="T0" fmla="*/ 103 w 154"/>
                  <a:gd name="T1" fmla="*/ 5 h 444"/>
                  <a:gd name="T2" fmla="*/ 98 w 154"/>
                  <a:gd name="T3" fmla="*/ 18 h 444"/>
                  <a:gd name="T4" fmla="*/ 64 w 154"/>
                  <a:gd name="T5" fmla="*/ 17 h 444"/>
                  <a:gd name="T6" fmla="*/ 78 w 154"/>
                  <a:gd name="T7" fmla="*/ 23 h 444"/>
                  <a:gd name="T8" fmla="*/ 92 w 154"/>
                  <a:gd name="T9" fmla="*/ 30 h 444"/>
                  <a:gd name="T10" fmla="*/ 60 w 154"/>
                  <a:gd name="T11" fmla="*/ 41 h 444"/>
                  <a:gd name="T12" fmla="*/ 85 w 154"/>
                  <a:gd name="T13" fmla="*/ 46 h 444"/>
                  <a:gd name="T14" fmla="*/ 88 w 154"/>
                  <a:gd name="T15" fmla="*/ 57 h 444"/>
                  <a:gd name="T16" fmla="*/ 16 w 154"/>
                  <a:gd name="T17" fmla="*/ 120 h 444"/>
                  <a:gd name="T18" fmla="*/ 82 w 154"/>
                  <a:gd name="T19" fmla="*/ 74 h 444"/>
                  <a:gd name="T20" fmla="*/ 68 w 154"/>
                  <a:gd name="T21" fmla="*/ 102 h 444"/>
                  <a:gd name="T22" fmla="*/ 77 w 154"/>
                  <a:gd name="T23" fmla="*/ 103 h 444"/>
                  <a:gd name="T24" fmla="*/ 64 w 154"/>
                  <a:gd name="T25" fmla="*/ 138 h 444"/>
                  <a:gd name="T26" fmla="*/ 38 w 154"/>
                  <a:gd name="T27" fmla="*/ 175 h 444"/>
                  <a:gd name="T28" fmla="*/ 68 w 154"/>
                  <a:gd name="T29" fmla="*/ 148 h 444"/>
                  <a:gd name="T30" fmla="*/ 43 w 154"/>
                  <a:gd name="T31" fmla="*/ 204 h 444"/>
                  <a:gd name="T32" fmla="*/ 65 w 154"/>
                  <a:gd name="T33" fmla="*/ 166 h 444"/>
                  <a:gd name="T34" fmla="*/ 71 w 154"/>
                  <a:gd name="T35" fmla="*/ 166 h 444"/>
                  <a:gd name="T36" fmla="*/ 63 w 154"/>
                  <a:gd name="T37" fmla="*/ 201 h 444"/>
                  <a:gd name="T38" fmla="*/ 70 w 154"/>
                  <a:gd name="T39" fmla="*/ 201 h 444"/>
                  <a:gd name="T40" fmla="*/ 55 w 154"/>
                  <a:gd name="T41" fmla="*/ 238 h 444"/>
                  <a:gd name="T42" fmla="*/ 64 w 154"/>
                  <a:gd name="T43" fmla="*/ 230 h 444"/>
                  <a:gd name="T44" fmla="*/ 56 w 154"/>
                  <a:gd name="T45" fmla="*/ 264 h 444"/>
                  <a:gd name="T46" fmla="*/ 63 w 154"/>
                  <a:gd name="T47" fmla="*/ 253 h 444"/>
                  <a:gd name="T48" fmla="*/ 69 w 154"/>
                  <a:gd name="T49" fmla="*/ 250 h 444"/>
                  <a:gd name="T50" fmla="*/ 64 w 154"/>
                  <a:gd name="T51" fmla="*/ 276 h 444"/>
                  <a:gd name="T52" fmla="*/ 50 w 154"/>
                  <a:gd name="T53" fmla="*/ 325 h 444"/>
                  <a:gd name="T54" fmla="*/ 69 w 154"/>
                  <a:gd name="T55" fmla="*/ 287 h 444"/>
                  <a:gd name="T56" fmla="*/ 73 w 154"/>
                  <a:gd name="T57" fmla="*/ 280 h 444"/>
                  <a:gd name="T58" fmla="*/ 72 w 154"/>
                  <a:gd name="T59" fmla="*/ 322 h 444"/>
                  <a:gd name="T60" fmla="*/ 78 w 154"/>
                  <a:gd name="T61" fmla="*/ 340 h 444"/>
                  <a:gd name="T62" fmla="*/ 80 w 154"/>
                  <a:gd name="T63" fmla="*/ 319 h 444"/>
                  <a:gd name="T64" fmla="*/ 135 w 154"/>
                  <a:gd name="T65" fmla="*/ 379 h 444"/>
                  <a:gd name="T66" fmla="*/ 85 w 154"/>
                  <a:gd name="T67" fmla="*/ 290 h 444"/>
                  <a:gd name="T68" fmla="*/ 96 w 154"/>
                  <a:gd name="T69" fmla="*/ 310 h 444"/>
                  <a:gd name="T70" fmla="*/ 81 w 154"/>
                  <a:gd name="T71" fmla="*/ 260 h 444"/>
                  <a:gd name="T72" fmla="*/ 141 w 154"/>
                  <a:gd name="T73" fmla="*/ 299 h 444"/>
                  <a:gd name="T74" fmla="*/ 81 w 154"/>
                  <a:gd name="T75" fmla="*/ 245 h 444"/>
                  <a:gd name="T76" fmla="*/ 89 w 154"/>
                  <a:gd name="T77" fmla="*/ 233 h 444"/>
                  <a:gd name="T78" fmla="*/ 83 w 154"/>
                  <a:gd name="T79" fmla="*/ 212 h 444"/>
                  <a:gd name="T80" fmla="*/ 92 w 154"/>
                  <a:gd name="T81" fmla="*/ 212 h 444"/>
                  <a:gd name="T82" fmla="*/ 120 w 154"/>
                  <a:gd name="T83" fmla="*/ 250 h 444"/>
                  <a:gd name="T84" fmla="*/ 93 w 154"/>
                  <a:gd name="T85" fmla="*/ 178 h 444"/>
                  <a:gd name="T86" fmla="*/ 88 w 154"/>
                  <a:gd name="T87" fmla="*/ 152 h 444"/>
                  <a:gd name="T88" fmla="*/ 96 w 154"/>
                  <a:gd name="T89" fmla="*/ 148 h 444"/>
                  <a:gd name="T90" fmla="*/ 94 w 154"/>
                  <a:gd name="T91" fmla="*/ 122 h 444"/>
                  <a:gd name="T92" fmla="*/ 97 w 154"/>
                  <a:gd name="T93" fmla="*/ 119 h 444"/>
                  <a:gd name="T94" fmla="*/ 116 w 154"/>
                  <a:gd name="T95" fmla="*/ 142 h 444"/>
                  <a:gd name="T96" fmla="*/ 102 w 154"/>
                  <a:gd name="T97" fmla="*/ 106 h 444"/>
                  <a:gd name="T98" fmla="*/ 103 w 154"/>
                  <a:gd name="T99" fmla="*/ 74 h 444"/>
                  <a:gd name="T100" fmla="*/ 102 w 154"/>
                  <a:gd name="T101" fmla="*/ 56 h 444"/>
                  <a:gd name="T102" fmla="*/ 117 w 154"/>
                  <a:gd name="T103" fmla="*/ 56 h 444"/>
                  <a:gd name="T104" fmla="*/ 112 w 154"/>
                  <a:gd name="T105" fmla="*/ 30 h 444"/>
                  <a:gd name="T106" fmla="*/ 120 w 154"/>
                  <a:gd name="T107" fmla="*/ 24 h 444"/>
                  <a:gd name="T108" fmla="*/ 118 w 154"/>
                  <a:gd name="T109" fmla="*/ 0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6" name="Freeform 98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>
                  <a:gd name="T0" fmla="*/ 8 w 42"/>
                  <a:gd name="T1" fmla="*/ 0 h 254"/>
                  <a:gd name="T2" fmla="*/ 10 w 42"/>
                  <a:gd name="T3" fmla="*/ 4 h 254"/>
                  <a:gd name="T4" fmla="*/ 24 w 42"/>
                  <a:gd name="T5" fmla="*/ 50 h 254"/>
                  <a:gd name="T6" fmla="*/ 32 w 42"/>
                  <a:gd name="T7" fmla="*/ 92 h 254"/>
                  <a:gd name="T8" fmla="*/ 41 w 42"/>
                  <a:gd name="T9" fmla="*/ 145 h 254"/>
                  <a:gd name="T10" fmla="*/ 41 w 42"/>
                  <a:gd name="T11" fmla="*/ 202 h 254"/>
                  <a:gd name="T12" fmla="*/ 36 w 42"/>
                  <a:gd name="T13" fmla="*/ 253 h 254"/>
                  <a:gd name="T14" fmla="*/ 32 w 42"/>
                  <a:gd name="T15" fmla="*/ 253 h 254"/>
                  <a:gd name="T16" fmla="*/ 36 w 42"/>
                  <a:gd name="T17" fmla="*/ 202 h 254"/>
                  <a:gd name="T18" fmla="*/ 36 w 42"/>
                  <a:gd name="T19" fmla="*/ 161 h 254"/>
                  <a:gd name="T20" fmla="*/ 28 w 42"/>
                  <a:gd name="T21" fmla="*/ 115 h 254"/>
                  <a:gd name="T22" fmla="*/ 16 w 42"/>
                  <a:gd name="T23" fmla="*/ 69 h 254"/>
                  <a:gd name="T24" fmla="*/ 0 w 42"/>
                  <a:gd name="T25" fmla="*/ 11 h 254"/>
                  <a:gd name="T26" fmla="*/ 8 w 42"/>
                  <a:gd name="T27" fmla="*/ 0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7" name="Freeform 99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>
                  <a:gd name="T0" fmla="*/ 28 w 37"/>
                  <a:gd name="T1" fmla="*/ 0 h 433"/>
                  <a:gd name="T2" fmla="*/ 36 w 37"/>
                  <a:gd name="T3" fmla="*/ 15 h 433"/>
                  <a:gd name="T4" fmla="*/ 25 w 37"/>
                  <a:gd name="T5" fmla="*/ 180 h 433"/>
                  <a:gd name="T6" fmla="*/ 27 w 37"/>
                  <a:gd name="T7" fmla="*/ 227 h 433"/>
                  <a:gd name="T8" fmla="*/ 31 w 37"/>
                  <a:gd name="T9" fmla="*/ 432 h 433"/>
                  <a:gd name="T10" fmla="*/ 9 w 37"/>
                  <a:gd name="T11" fmla="*/ 269 h 433"/>
                  <a:gd name="T12" fmla="*/ 5 w 37"/>
                  <a:gd name="T13" fmla="*/ 221 h 433"/>
                  <a:gd name="T14" fmla="*/ 1 w 37"/>
                  <a:gd name="T15" fmla="*/ 184 h 433"/>
                  <a:gd name="T16" fmla="*/ 0 w 37"/>
                  <a:gd name="T17" fmla="*/ 146 h 433"/>
                  <a:gd name="T18" fmla="*/ 4 w 37"/>
                  <a:gd name="T19" fmla="*/ 109 h 433"/>
                  <a:gd name="T20" fmla="*/ 8 w 37"/>
                  <a:gd name="T21" fmla="*/ 61 h 433"/>
                  <a:gd name="T22" fmla="*/ 28 w 37"/>
                  <a:gd name="T23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8" name="Freeform 100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>
                  <a:gd name="T0" fmla="*/ 124 w 224"/>
                  <a:gd name="T1" fmla="*/ 24 h 609"/>
                  <a:gd name="T2" fmla="*/ 115 w 224"/>
                  <a:gd name="T3" fmla="*/ 45 h 609"/>
                  <a:gd name="T4" fmla="*/ 41 w 224"/>
                  <a:gd name="T5" fmla="*/ 61 h 609"/>
                  <a:gd name="T6" fmla="*/ 110 w 224"/>
                  <a:gd name="T7" fmla="*/ 61 h 609"/>
                  <a:gd name="T8" fmla="*/ 90 w 224"/>
                  <a:gd name="T9" fmla="*/ 106 h 609"/>
                  <a:gd name="T10" fmla="*/ 79 w 224"/>
                  <a:gd name="T11" fmla="*/ 129 h 609"/>
                  <a:gd name="T12" fmla="*/ 89 w 224"/>
                  <a:gd name="T13" fmla="*/ 132 h 609"/>
                  <a:gd name="T14" fmla="*/ 54 w 224"/>
                  <a:gd name="T15" fmla="*/ 168 h 609"/>
                  <a:gd name="T16" fmla="*/ 81 w 224"/>
                  <a:gd name="T17" fmla="*/ 168 h 609"/>
                  <a:gd name="T18" fmla="*/ 73 w 224"/>
                  <a:gd name="T19" fmla="*/ 183 h 609"/>
                  <a:gd name="T20" fmla="*/ 79 w 224"/>
                  <a:gd name="T21" fmla="*/ 195 h 609"/>
                  <a:gd name="T22" fmla="*/ 14 w 224"/>
                  <a:gd name="T23" fmla="*/ 258 h 609"/>
                  <a:gd name="T24" fmla="*/ 74 w 224"/>
                  <a:gd name="T25" fmla="*/ 242 h 609"/>
                  <a:gd name="T26" fmla="*/ 80 w 224"/>
                  <a:gd name="T27" fmla="*/ 263 h 609"/>
                  <a:gd name="T28" fmla="*/ 31 w 224"/>
                  <a:gd name="T29" fmla="*/ 321 h 609"/>
                  <a:gd name="T30" fmla="*/ 49 w 224"/>
                  <a:gd name="T31" fmla="*/ 311 h 609"/>
                  <a:gd name="T32" fmla="*/ 64 w 224"/>
                  <a:gd name="T33" fmla="*/ 326 h 609"/>
                  <a:gd name="T34" fmla="*/ 0 w 224"/>
                  <a:gd name="T35" fmla="*/ 439 h 609"/>
                  <a:gd name="T36" fmla="*/ 55 w 224"/>
                  <a:gd name="T37" fmla="*/ 376 h 609"/>
                  <a:gd name="T38" fmla="*/ 63 w 224"/>
                  <a:gd name="T39" fmla="*/ 399 h 609"/>
                  <a:gd name="T40" fmla="*/ 49 w 224"/>
                  <a:gd name="T41" fmla="*/ 425 h 609"/>
                  <a:gd name="T42" fmla="*/ 57 w 224"/>
                  <a:gd name="T43" fmla="*/ 444 h 609"/>
                  <a:gd name="T44" fmla="*/ 50 w 224"/>
                  <a:gd name="T45" fmla="*/ 487 h 609"/>
                  <a:gd name="T46" fmla="*/ 42 w 224"/>
                  <a:gd name="T47" fmla="*/ 573 h 609"/>
                  <a:gd name="T48" fmla="*/ 63 w 224"/>
                  <a:gd name="T49" fmla="*/ 503 h 609"/>
                  <a:gd name="T50" fmla="*/ 103 w 224"/>
                  <a:gd name="T51" fmla="*/ 606 h 609"/>
                  <a:gd name="T52" fmla="*/ 89 w 224"/>
                  <a:gd name="T53" fmla="*/ 461 h 609"/>
                  <a:gd name="T54" fmla="*/ 83 w 224"/>
                  <a:gd name="T55" fmla="*/ 412 h 609"/>
                  <a:gd name="T56" fmla="*/ 178 w 224"/>
                  <a:gd name="T57" fmla="*/ 606 h 609"/>
                  <a:gd name="T58" fmla="*/ 91 w 224"/>
                  <a:gd name="T59" fmla="*/ 385 h 609"/>
                  <a:gd name="T60" fmla="*/ 103 w 224"/>
                  <a:gd name="T61" fmla="*/ 376 h 609"/>
                  <a:gd name="T62" fmla="*/ 113 w 224"/>
                  <a:gd name="T63" fmla="*/ 419 h 609"/>
                  <a:gd name="T64" fmla="*/ 107 w 224"/>
                  <a:gd name="T65" fmla="*/ 337 h 609"/>
                  <a:gd name="T66" fmla="*/ 158 w 224"/>
                  <a:gd name="T67" fmla="*/ 526 h 609"/>
                  <a:gd name="T68" fmla="*/ 121 w 224"/>
                  <a:gd name="T69" fmla="*/ 274 h 609"/>
                  <a:gd name="T70" fmla="*/ 115 w 224"/>
                  <a:gd name="T71" fmla="*/ 234 h 609"/>
                  <a:gd name="T72" fmla="*/ 118 w 224"/>
                  <a:gd name="T73" fmla="*/ 199 h 609"/>
                  <a:gd name="T74" fmla="*/ 124 w 224"/>
                  <a:gd name="T75" fmla="*/ 168 h 609"/>
                  <a:gd name="T76" fmla="*/ 189 w 224"/>
                  <a:gd name="T77" fmla="*/ 336 h 609"/>
                  <a:gd name="T78" fmla="*/ 148 w 224"/>
                  <a:gd name="T79" fmla="*/ 240 h 609"/>
                  <a:gd name="T80" fmla="*/ 139 w 224"/>
                  <a:gd name="T81" fmla="*/ 148 h 609"/>
                  <a:gd name="T82" fmla="*/ 149 w 224"/>
                  <a:gd name="T83" fmla="*/ 163 h 609"/>
                  <a:gd name="T84" fmla="*/ 144 w 224"/>
                  <a:gd name="T85" fmla="*/ 132 h 609"/>
                  <a:gd name="T86" fmla="*/ 158 w 224"/>
                  <a:gd name="T87" fmla="*/ 132 h 609"/>
                  <a:gd name="T88" fmla="*/ 151 w 224"/>
                  <a:gd name="T89" fmla="*/ 87 h 609"/>
                  <a:gd name="T90" fmla="*/ 156 w 224"/>
                  <a:gd name="T91" fmla="*/ 47 h 609"/>
                  <a:gd name="T92" fmla="*/ 145 w 224"/>
                  <a:gd name="T93" fmla="*/ 18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9" name="Freeform 101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>
                  <a:gd name="T0" fmla="*/ 106 w 109"/>
                  <a:gd name="T1" fmla="*/ 44 h 423"/>
                  <a:gd name="T2" fmla="*/ 68 w 109"/>
                  <a:gd name="T3" fmla="*/ 0 h 423"/>
                  <a:gd name="T4" fmla="*/ 56 w 109"/>
                  <a:gd name="T5" fmla="*/ 1 h 423"/>
                  <a:gd name="T6" fmla="*/ 46 w 109"/>
                  <a:gd name="T7" fmla="*/ 5 h 423"/>
                  <a:gd name="T8" fmla="*/ 38 w 109"/>
                  <a:gd name="T9" fmla="*/ 23 h 423"/>
                  <a:gd name="T10" fmla="*/ 18 w 109"/>
                  <a:gd name="T11" fmla="*/ 79 h 423"/>
                  <a:gd name="T12" fmla="*/ 11 w 109"/>
                  <a:gd name="T13" fmla="*/ 102 h 423"/>
                  <a:gd name="T14" fmla="*/ 6 w 109"/>
                  <a:gd name="T15" fmla="*/ 125 h 423"/>
                  <a:gd name="T16" fmla="*/ 1 w 109"/>
                  <a:gd name="T17" fmla="*/ 198 h 423"/>
                  <a:gd name="T18" fmla="*/ 0 w 109"/>
                  <a:gd name="T19" fmla="*/ 220 h 423"/>
                  <a:gd name="T20" fmla="*/ 1 w 109"/>
                  <a:gd name="T21" fmla="*/ 247 h 423"/>
                  <a:gd name="T22" fmla="*/ 4 w 109"/>
                  <a:gd name="T23" fmla="*/ 276 h 423"/>
                  <a:gd name="T24" fmla="*/ 12 w 109"/>
                  <a:gd name="T25" fmla="*/ 322 h 423"/>
                  <a:gd name="T26" fmla="*/ 19 w 109"/>
                  <a:gd name="T27" fmla="*/ 351 h 423"/>
                  <a:gd name="T28" fmla="*/ 29 w 109"/>
                  <a:gd name="T29" fmla="*/ 383 h 423"/>
                  <a:gd name="T30" fmla="*/ 49 w 109"/>
                  <a:gd name="T31" fmla="*/ 422 h 423"/>
                  <a:gd name="T32" fmla="*/ 39 w 109"/>
                  <a:gd name="T33" fmla="*/ 373 h 423"/>
                  <a:gd name="T34" fmla="*/ 31 w 109"/>
                  <a:gd name="T35" fmla="*/ 326 h 423"/>
                  <a:gd name="T36" fmla="*/ 26 w 109"/>
                  <a:gd name="T37" fmla="*/ 286 h 423"/>
                  <a:gd name="T38" fmla="*/ 28 w 109"/>
                  <a:gd name="T39" fmla="*/ 247 h 423"/>
                  <a:gd name="T40" fmla="*/ 29 w 109"/>
                  <a:gd name="T41" fmla="*/ 220 h 423"/>
                  <a:gd name="T42" fmla="*/ 26 w 109"/>
                  <a:gd name="T43" fmla="*/ 187 h 423"/>
                  <a:gd name="T44" fmla="*/ 24 w 109"/>
                  <a:gd name="T45" fmla="*/ 158 h 423"/>
                  <a:gd name="T46" fmla="*/ 32 w 109"/>
                  <a:gd name="T47" fmla="*/ 102 h 423"/>
                  <a:gd name="T48" fmla="*/ 34 w 109"/>
                  <a:gd name="T49" fmla="*/ 73 h 423"/>
                  <a:gd name="T50" fmla="*/ 41 w 109"/>
                  <a:gd name="T51" fmla="*/ 48 h 423"/>
                  <a:gd name="T52" fmla="*/ 56 w 109"/>
                  <a:gd name="T53" fmla="*/ 18 h 423"/>
                  <a:gd name="T54" fmla="*/ 71 w 109"/>
                  <a:gd name="T55" fmla="*/ 18 h 423"/>
                  <a:gd name="T56" fmla="*/ 108 w 109"/>
                  <a:gd name="T57" fmla="*/ 59 h 423"/>
                  <a:gd name="T58" fmla="*/ 106 w 109"/>
                  <a:gd name="T59" fmla="*/ 44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" name="Freeform 102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>
                  <a:gd name="T0" fmla="*/ 135 w 194"/>
                  <a:gd name="T1" fmla="*/ 454 h 455"/>
                  <a:gd name="T2" fmla="*/ 150 w 194"/>
                  <a:gd name="T3" fmla="*/ 376 h 455"/>
                  <a:gd name="T4" fmla="*/ 155 w 194"/>
                  <a:gd name="T5" fmla="*/ 343 h 455"/>
                  <a:gd name="T6" fmla="*/ 168 w 194"/>
                  <a:gd name="T7" fmla="*/ 301 h 455"/>
                  <a:gd name="T8" fmla="*/ 183 w 194"/>
                  <a:gd name="T9" fmla="*/ 262 h 455"/>
                  <a:gd name="T10" fmla="*/ 191 w 194"/>
                  <a:gd name="T11" fmla="*/ 239 h 455"/>
                  <a:gd name="T12" fmla="*/ 193 w 194"/>
                  <a:gd name="T13" fmla="*/ 216 h 455"/>
                  <a:gd name="T14" fmla="*/ 188 w 194"/>
                  <a:gd name="T15" fmla="*/ 182 h 455"/>
                  <a:gd name="T16" fmla="*/ 186 w 194"/>
                  <a:gd name="T17" fmla="*/ 147 h 455"/>
                  <a:gd name="T18" fmla="*/ 165 w 194"/>
                  <a:gd name="T19" fmla="*/ 61 h 455"/>
                  <a:gd name="T20" fmla="*/ 155 w 194"/>
                  <a:gd name="T21" fmla="*/ 41 h 455"/>
                  <a:gd name="T22" fmla="*/ 138 w 194"/>
                  <a:gd name="T23" fmla="*/ 18 h 455"/>
                  <a:gd name="T24" fmla="*/ 122 w 194"/>
                  <a:gd name="T25" fmla="*/ 4 h 455"/>
                  <a:gd name="T26" fmla="*/ 103 w 194"/>
                  <a:gd name="T27" fmla="*/ 0 h 455"/>
                  <a:gd name="T28" fmla="*/ 87 w 194"/>
                  <a:gd name="T29" fmla="*/ 10 h 455"/>
                  <a:gd name="T30" fmla="*/ 68 w 194"/>
                  <a:gd name="T31" fmla="*/ 18 h 455"/>
                  <a:gd name="T32" fmla="*/ 48 w 194"/>
                  <a:gd name="T33" fmla="*/ 45 h 455"/>
                  <a:gd name="T34" fmla="*/ 41 w 194"/>
                  <a:gd name="T35" fmla="*/ 64 h 455"/>
                  <a:gd name="T36" fmla="*/ 29 w 194"/>
                  <a:gd name="T37" fmla="*/ 91 h 455"/>
                  <a:gd name="T38" fmla="*/ 19 w 194"/>
                  <a:gd name="T39" fmla="*/ 116 h 455"/>
                  <a:gd name="T40" fmla="*/ 1 w 194"/>
                  <a:gd name="T41" fmla="*/ 235 h 455"/>
                  <a:gd name="T42" fmla="*/ 0 w 194"/>
                  <a:gd name="T43" fmla="*/ 258 h 455"/>
                  <a:gd name="T44" fmla="*/ 4 w 194"/>
                  <a:gd name="T45" fmla="*/ 297 h 455"/>
                  <a:gd name="T46" fmla="*/ 14 w 194"/>
                  <a:gd name="T47" fmla="*/ 409 h 455"/>
                  <a:gd name="T48" fmla="*/ 13 w 194"/>
                  <a:gd name="T49" fmla="*/ 298 h 455"/>
                  <a:gd name="T50" fmla="*/ 19 w 194"/>
                  <a:gd name="T51" fmla="*/ 251 h 455"/>
                  <a:gd name="T52" fmla="*/ 23 w 194"/>
                  <a:gd name="T53" fmla="*/ 221 h 455"/>
                  <a:gd name="T54" fmla="*/ 31 w 194"/>
                  <a:gd name="T55" fmla="*/ 182 h 455"/>
                  <a:gd name="T56" fmla="*/ 38 w 194"/>
                  <a:gd name="T57" fmla="*/ 143 h 455"/>
                  <a:gd name="T58" fmla="*/ 50 w 194"/>
                  <a:gd name="T59" fmla="*/ 103 h 455"/>
                  <a:gd name="T60" fmla="*/ 64 w 194"/>
                  <a:gd name="T61" fmla="*/ 68 h 455"/>
                  <a:gd name="T62" fmla="*/ 75 w 194"/>
                  <a:gd name="T63" fmla="*/ 37 h 455"/>
                  <a:gd name="T64" fmla="*/ 87 w 194"/>
                  <a:gd name="T65" fmla="*/ 18 h 455"/>
                  <a:gd name="T66" fmla="*/ 101 w 194"/>
                  <a:gd name="T67" fmla="*/ 11 h 455"/>
                  <a:gd name="T68" fmla="*/ 115 w 194"/>
                  <a:gd name="T69" fmla="*/ 18 h 455"/>
                  <a:gd name="T70" fmla="*/ 124 w 194"/>
                  <a:gd name="T71" fmla="*/ 34 h 455"/>
                  <a:gd name="T72" fmla="*/ 130 w 194"/>
                  <a:gd name="T73" fmla="*/ 64 h 455"/>
                  <a:gd name="T74" fmla="*/ 130 w 194"/>
                  <a:gd name="T75" fmla="*/ 87 h 455"/>
                  <a:gd name="T76" fmla="*/ 134 w 194"/>
                  <a:gd name="T77" fmla="*/ 129 h 455"/>
                  <a:gd name="T78" fmla="*/ 140 w 194"/>
                  <a:gd name="T79" fmla="*/ 155 h 455"/>
                  <a:gd name="T80" fmla="*/ 153 w 194"/>
                  <a:gd name="T81" fmla="*/ 195 h 455"/>
                  <a:gd name="T82" fmla="*/ 155 w 194"/>
                  <a:gd name="T83" fmla="*/ 216 h 455"/>
                  <a:gd name="T84" fmla="*/ 158 w 194"/>
                  <a:gd name="T85" fmla="*/ 237 h 455"/>
                  <a:gd name="T86" fmla="*/ 158 w 194"/>
                  <a:gd name="T87" fmla="*/ 267 h 455"/>
                  <a:gd name="T88" fmla="*/ 134 w 194"/>
                  <a:gd name="T89" fmla="*/ 369 h 455"/>
                  <a:gd name="T90" fmla="*/ 135 w 194"/>
                  <a:gd name="T91" fmla="*/ 454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" name="Freeform 103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>
                  <a:gd name="T0" fmla="*/ 157 w 162"/>
                  <a:gd name="T1" fmla="*/ 66 h 414"/>
                  <a:gd name="T2" fmla="*/ 124 w 162"/>
                  <a:gd name="T3" fmla="*/ 0 h 414"/>
                  <a:gd name="T4" fmla="*/ 102 w 162"/>
                  <a:gd name="T5" fmla="*/ 1 h 414"/>
                  <a:gd name="T6" fmla="*/ 84 w 162"/>
                  <a:gd name="T7" fmla="*/ 5 h 414"/>
                  <a:gd name="T8" fmla="*/ 69 w 162"/>
                  <a:gd name="T9" fmla="*/ 23 h 414"/>
                  <a:gd name="T10" fmla="*/ 33 w 162"/>
                  <a:gd name="T11" fmla="*/ 76 h 414"/>
                  <a:gd name="T12" fmla="*/ 20 w 162"/>
                  <a:gd name="T13" fmla="*/ 100 h 414"/>
                  <a:gd name="T14" fmla="*/ 11 w 162"/>
                  <a:gd name="T15" fmla="*/ 123 h 414"/>
                  <a:gd name="T16" fmla="*/ 3 w 162"/>
                  <a:gd name="T17" fmla="*/ 194 h 414"/>
                  <a:gd name="T18" fmla="*/ 0 w 162"/>
                  <a:gd name="T19" fmla="*/ 214 h 414"/>
                  <a:gd name="T20" fmla="*/ 3 w 162"/>
                  <a:gd name="T21" fmla="*/ 241 h 414"/>
                  <a:gd name="T22" fmla="*/ 8 w 162"/>
                  <a:gd name="T23" fmla="*/ 270 h 414"/>
                  <a:gd name="T24" fmla="*/ 24 w 162"/>
                  <a:gd name="T25" fmla="*/ 315 h 414"/>
                  <a:gd name="T26" fmla="*/ 35 w 162"/>
                  <a:gd name="T27" fmla="*/ 343 h 414"/>
                  <a:gd name="T28" fmla="*/ 53 w 162"/>
                  <a:gd name="T29" fmla="*/ 375 h 414"/>
                  <a:gd name="T30" fmla="*/ 90 w 162"/>
                  <a:gd name="T31" fmla="*/ 413 h 414"/>
                  <a:gd name="T32" fmla="*/ 72 w 162"/>
                  <a:gd name="T33" fmla="*/ 364 h 414"/>
                  <a:gd name="T34" fmla="*/ 56 w 162"/>
                  <a:gd name="T35" fmla="*/ 320 h 414"/>
                  <a:gd name="T36" fmla="*/ 47 w 162"/>
                  <a:gd name="T37" fmla="*/ 280 h 414"/>
                  <a:gd name="T38" fmla="*/ 51 w 162"/>
                  <a:gd name="T39" fmla="*/ 241 h 414"/>
                  <a:gd name="T40" fmla="*/ 53 w 162"/>
                  <a:gd name="T41" fmla="*/ 214 h 414"/>
                  <a:gd name="T42" fmla="*/ 47 w 162"/>
                  <a:gd name="T43" fmla="*/ 182 h 414"/>
                  <a:gd name="T44" fmla="*/ 44 w 162"/>
                  <a:gd name="T45" fmla="*/ 153 h 414"/>
                  <a:gd name="T46" fmla="*/ 60 w 162"/>
                  <a:gd name="T47" fmla="*/ 100 h 414"/>
                  <a:gd name="T48" fmla="*/ 62 w 162"/>
                  <a:gd name="T49" fmla="*/ 70 h 414"/>
                  <a:gd name="T50" fmla="*/ 75 w 162"/>
                  <a:gd name="T51" fmla="*/ 48 h 414"/>
                  <a:gd name="T52" fmla="*/ 102 w 162"/>
                  <a:gd name="T53" fmla="*/ 17 h 414"/>
                  <a:gd name="T54" fmla="*/ 115 w 162"/>
                  <a:gd name="T55" fmla="*/ 41 h 414"/>
                  <a:gd name="T56" fmla="*/ 161 w 162"/>
                  <a:gd name="T57" fmla="*/ 79 h 414"/>
                  <a:gd name="T58" fmla="*/ 157 w 162"/>
                  <a:gd name="T59" fmla="*/ 66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" name="Freeform 104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>
                  <a:gd name="T0" fmla="*/ 3 w 163"/>
                  <a:gd name="T1" fmla="*/ 44 h 279"/>
                  <a:gd name="T2" fmla="*/ 37 w 163"/>
                  <a:gd name="T3" fmla="*/ 0 h 279"/>
                  <a:gd name="T4" fmla="*/ 58 w 163"/>
                  <a:gd name="T5" fmla="*/ 1 h 279"/>
                  <a:gd name="T6" fmla="*/ 77 w 163"/>
                  <a:gd name="T7" fmla="*/ 4 h 279"/>
                  <a:gd name="T8" fmla="*/ 91 w 163"/>
                  <a:gd name="T9" fmla="*/ 15 h 279"/>
                  <a:gd name="T10" fmla="*/ 129 w 163"/>
                  <a:gd name="T11" fmla="*/ 51 h 279"/>
                  <a:gd name="T12" fmla="*/ 140 w 163"/>
                  <a:gd name="T13" fmla="*/ 67 h 279"/>
                  <a:gd name="T14" fmla="*/ 149 w 163"/>
                  <a:gd name="T15" fmla="*/ 83 h 279"/>
                  <a:gd name="T16" fmla="*/ 158 w 163"/>
                  <a:gd name="T17" fmla="*/ 130 h 279"/>
                  <a:gd name="T18" fmla="*/ 162 w 163"/>
                  <a:gd name="T19" fmla="*/ 144 h 279"/>
                  <a:gd name="T20" fmla="*/ 158 w 163"/>
                  <a:gd name="T21" fmla="*/ 163 h 279"/>
                  <a:gd name="T22" fmla="*/ 153 w 163"/>
                  <a:gd name="T23" fmla="*/ 181 h 279"/>
                  <a:gd name="T24" fmla="*/ 137 w 163"/>
                  <a:gd name="T25" fmla="*/ 212 h 279"/>
                  <a:gd name="T26" fmla="*/ 125 w 163"/>
                  <a:gd name="T27" fmla="*/ 232 h 279"/>
                  <a:gd name="T28" fmla="*/ 107 w 163"/>
                  <a:gd name="T29" fmla="*/ 252 h 279"/>
                  <a:gd name="T30" fmla="*/ 70 w 163"/>
                  <a:gd name="T31" fmla="*/ 278 h 279"/>
                  <a:gd name="T32" fmla="*/ 89 w 163"/>
                  <a:gd name="T33" fmla="*/ 245 h 279"/>
                  <a:gd name="T34" fmla="*/ 105 w 163"/>
                  <a:gd name="T35" fmla="*/ 216 h 279"/>
                  <a:gd name="T36" fmla="*/ 113 w 163"/>
                  <a:gd name="T37" fmla="*/ 189 h 279"/>
                  <a:gd name="T38" fmla="*/ 110 w 163"/>
                  <a:gd name="T39" fmla="*/ 163 h 279"/>
                  <a:gd name="T40" fmla="*/ 107 w 163"/>
                  <a:gd name="T41" fmla="*/ 144 h 279"/>
                  <a:gd name="T42" fmla="*/ 113 w 163"/>
                  <a:gd name="T43" fmla="*/ 123 h 279"/>
                  <a:gd name="T44" fmla="*/ 116 w 163"/>
                  <a:gd name="T45" fmla="*/ 103 h 279"/>
                  <a:gd name="T46" fmla="*/ 101 w 163"/>
                  <a:gd name="T47" fmla="*/ 67 h 279"/>
                  <a:gd name="T48" fmla="*/ 97 w 163"/>
                  <a:gd name="T49" fmla="*/ 47 h 279"/>
                  <a:gd name="T50" fmla="*/ 85 w 163"/>
                  <a:gd name="T51" fmla="*/ 32 h 279"/>
                  <a:gd name="T52" fmla="*/ 58 w 163"/>
                  <a:gd name="T53" fmla="*/ 11 h 279"/>
                  <a:gd name="T54" fmla="*/ 46 w 163"/>
                  <a:gd name="T55" fmla="*/ 27 h 279"/>
                  <a:gd name="T56" fmla="*/ 0 w 163"/>
                  <a:gd name="T57" fmla="*/ 53 h 279"/>
                  <a:gd name="T58" fmla="*/ 3 w 163"/>
                  <a:gd name="T59" fmla="*/ 44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" name="Freeform 105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>
                  <a:gd name="T0" fmla="*/ 294 w 313"/>
                  <a:gd name="T1" fmla="*/ 14 h 637"/>
                  <a:gd name="T2" fmla="*/ 292 w 313"/>
                  <a:gd name="T3" fmla="*/ 0 h 637"/>
                  <a:gd name="T4" fmla="*/ 269 w 313"/>
                  <a:gd name="T5" fmla="*/ 5 h 637"/>
                  <a:gd name="T6" fmla="*/ 256 w 313"/>
                  <a:gd name="T7" fmla="*/ 23 h 637"/>
                  <a:gd name="T8" fmla="*/ 8 w 313"/>
                  <a:gd name="T9" fmla="*/ 139 h 637"/>
                  <a:gd name="T10" fmla="*/ 229 w 313"/>
                  <a:gd name="T11" fmla="*/ 56 h 637"/>
                  <a:gd name="T12" fmla="*/ 232 w 313"/>
                  <a:gd name="T13" fmla="*/ 71 h 637"/>
                  <a:gd name="T14" fmla="*/ 124 w 313"/>
                  <a:gd name="T15" fmla="*/ 172 h 637"/>
                  <a:gd name="T16" fmla="*/ 258 w 313"/>
                  <a:gd name="T17" fmla="*/ 92 h 637"/>
                  <a:gd name="T18" fmla="*/ 241 w 313"/>
                  <a:gd name="T19" fmla="*/ 125 h 637"/>
                  <a:gd name="T20" fmla="*/ 198 w 313"/>
                  <a:gd name="T21" fmla="*/ 179 h 637"/>
                  <a:gd name="T22" fmla="*/ 67 w 313"/>
                  <a:gd name="T23" fmla="*/ 325 h 637"/>
                  <a:gd name="T24" fmla="*/ 73 w 313"/>
                  <a:gd name="T25" fmla="*/ 313 h 637"/>
                  <a:gd name="T26" fmla="*/ 158 w 313"/>
                  <a:gd name="T27" fmla="*/ 223 h 637"/>
                  <a:gd name="T28" fmla="*/ 225 w 313"/>
                  <a:gd name="T29" fmla="*/ 152 h 637"/>
                  <a:gd name="T30" fmla="*/ 256 w 313"/>
                  <a:gd name="T31" fmla="*/ 119 h 637"/>
                  <a:gd name="T32" fmla="*/ 261 w 313"/>
                  <a:gd name="T33" fmla="*/ 130 h 637"/>
                  <a:gd name="T34" fmla="*/ 225 w 313"/>
                  <a:gd name="T35" fmla="*/ 175 h 637"/>
                  <a:gd name="T36" fmla="*/ 172 w 313"/>
                  <a:gd name="T37" fmla="*/ 235 h 637"/>
                  <a:gd name="T38" fmla="*/ 241 w 313"/>
                  <a:gd name="T39" fmla="*/ 152 h 637"/>
                  <a:gd name="T40" fmla="*/ 261 w 313"/>
                  <a:gd name="T41" fmla="*/ 130 h 637"/>
                  <a:gd name="T42" fmla="*/ 264 w 313"/>
                  <a:gd name="T43" fmla="*/ 155 h 637"/>
                  <a:gd name="T44" fmla="*/ 241 w 313"/>
                  <a:gd name="T45" fmla="*/ 197 h 637"/>
                  <a:gd name="T46" fmla="*/ 172 w 313"/>
                  <a:gd name="T47" fmla="*/ 253 h 637"/>
                  <a:gd name="T48" fmla="*/ 114 w 313"/>
                  <a:gd name="T49" fmla="*/ 303 h 637"/>
                  <a:gd name="T50" fmla="*/ 182 w 313"/>
                  <a:gd name="T51" fmla="*/ 251 h 637"/>
                  <a:gd name="T52" fmla="*/ 251 w 313"/>
                  <a:gd name="T53" fmla="*/ 191 h 637"/>
                  <a:gd name="T54" fmla="*/ 248 w 313"/>
                  <a:gd name="T55" fmla="*/ 211 h 637"/>
                  <a:gd name="T56" fmla="*/ 251 w 313"/>
                  <a:gd name="T57" fmla="*/ 247 h 637"/>
                  <a:gd name="T58" fmla="*/ 240 w 313"/>
                  <a:gd name="T59" fmla="*/ 264 h 637"/>
                  <a:gd name="T60" fmla="*/ 184 w 313"/>
                  <a:gd name="T61" fmla="*/ 315 h 637"/>
                  <a:gd name="T62" fmla="*/ 77 w 313"/>
                  <a:gd name="T63" fmla="*/ 397 h 637"/>
                  <a:gd name="T64" fmla="*/ 93 w 313"/>
                  <a:gd name="T65" fmla="*/ 379 h 637"/>
                  <a:gd name="T66" fmla="*/ 225 w 313"/>
                  <a:gd name="T67" fmla="*/ 280 h 637"/>
                  <a:gd name="T68" fmla="*/ 266 w 313"/>
                  <a:gd name="T69" fmla="*/ 237 h 637"/>
                  <a:gd name="T70" fmla="*/ 161 w 313"/>
                  <a:gd name="T71" fmla="*/ 365 h 637"/>
                  <a:gd name="T72" fmla="*/ 265 w 313"/>
                  <a:gd name="T73" fmla="*/ 276 h 637"/>
                  <a:gd name="T74" fmla="*/ 262 w 313"/>
                  <a:gd name="T75" fmla="*/ 312 h 637"/>
                  <a:gd name="T76" fmla="*/ 210 w 313"/>
                  <a:gd name="T77" fmla="*/ 397 h 637"/>
                  <a:gd name="T78" fmla="*/ 120 w 313"/>
                  <a:gd name="T79" fmla="*/ 457 h 637"/>
                  <a:gd name="T80" fmla="*/ 36 w 313"/>
                  <a:gd name="T81" fmla="*/ 512 h 637"/>
                  <a:gd name="T82" fmla="*/ 162 w 313"/>
                  <a:gd name="T83" fmla="*/ 435 h 637"/>
                  <a:gd name="T84" fmla="*/ 214 w 313"/>
                  <a:gd name="T85" fmla="*/ 391 h 637"/>
                  <a:gd name="T86" fmla="*/ 261 w 313"/>
                  <a:gd name="T87" fmla="*/ 326 h 637"/>
                  <a:gd name="T88" fmla="*/ 256 w 313"/>
                  <a:gd name="T89" fmla="*/ 355 h 637"/>
                  <a:gd name="T90" fmla="*/ 253 w 313"/>
                  <a:gd name="T91" fmla="*/ 384 h 637"/>
                  <a:gd name="T92" fmla="*/ 256 w 313"/>
                  <a:gd name="T93" fmla="*/ 412 h 637"/>
                  <a:gd name="T94" fmla="*/ 210 w 313"/>
                  <a:gd name="T95" fmla="*/ 467 h 637"/>
                  <a:gd name="T96" fmla="*/ 123 w 313"/>
                  <a:gd name="T97" fmla="*/ 518 h 637"/>
                  <a:gd name="T98" fmla="*/ 128 w 313"/>
                  <a:gd name="T99" fmla="*/ 513 h 637"/>
                  <a:gd name="T100" fmla="*/ 236 w 313"/>
                  <a:gd name="T101" fmla="*/ 446 h 637"/>
                  <a:gd name="T102" fmla="*/ 230 w 313"/>
                  <a:gd name="T103" fmla="*/ 463 h 637"/>
                  <a:gd name="T104" fmla="*/ 236 w 313"/>
                  <a:gd name="T105" fmla="*/ 473 h 637"/>
                  <a:gd name="T106" fmla="*/ 241 w 313"/>
                  <a:gd name="T107" fmla="*/ 490 h 637"/>
                  <a:gd name="T108" fmla="*/ 188 w 313"/>
                  <a:gd name="T109" fmla="*/ 541 h 637"/>
                  <a:gd name="T110" fmla="*/ 130 w 313"/>
                  <a:gd name="T111" fmla="*/ 551 h 637"/>
                  <a:gd name="T112" fmla="*/ 236 w 313"/>
                  <a:gd name="T113" fmla="*/ 506 h 637"/>
                  <a:gd name="T114" fmla="*/ 230 w 313"/>
                  <a:gd name="T115" fmla="*/ 532 h 637"/>
                  <a:gd name="T116" fmla="*/ 237 w 313"/>
                  <a:gd name="T117" fmla="*/ 546 h 637"/>
                  <a:gd name="T118" fmla="*/ 114 w 313"/>
                  <a:gd name="T119" fmla="*/ 636 h 637"/>
                  <a:gd name="T120" fmla="*/ 230 w 313"/>
                  <a:gd name="T121" fmla="*/ 568 h 637"/>
                  <a:gd name="T122" fmla="*/ 255 w 313"/>
                  <a:gd name="T123" fmla="*/ 543 h 637"/>
                  <a:gd name="T124" fmla="*/ 270 w 313"/>
                  <a:gd name="T125" fmla="*/ 52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" name="Freeform 106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>
                  <a:gd name="T0" fmla="*/ 126 w 277"/>
                  <a:gd name="T1" fmla="*/ 12 h 472"/>
                  <a:gd name="T2" fmla="*/ 19 w 277"/>
                  <a:gd name="T3" fmla="*/ 21 h 472"/>
                  <a:gd name="T4" fmla="*/ 118 w 277"/>
                  <a:gd name="T5" fmla="*/ 21 h 472"/>
                  <a:gd name="T6" fmla="*/ 102 w 277"/>
                  <a:gd name="T7" fmla="*/ 41 h 472"/>
                  <a:gd name="T8" fmla="*/ 102 w 277"/>
                  <a:gd name="T9" fmla="*/ 50 h 472"/>
                  <a:gd name="T10" fmla="*/ 54 w 277"/>
                  <a:gd name="T11" fmla="*/ 70 h 472"/>
                  <a:gd name="T12" fmla="*/ 90 w 277"/>
                  <a:gd name="T13" fmla="*/ 63 h 472"/>
                  <a:gd name="T14" fmla="*/ 90 w 277"/>
                  <a:gd name="T15" fmla="*/ 74 h 472"/>
                  <a:gd name="T16" fmla="*/ 98 w 277"/>
                  <a:gd name="T17" fmla="*/ 79 h 472"/>
                  <a:gd name="T18" fmla="*/ 11 w 277"/>
                  <a:gd name="T19" fmla="*/ 128 h 472"/>
                  <a:gd name="T20" fmla="*/ 94 w 277"/>
                  <a:gd name="T21" fmla="*/ 103 h 472"/>
                  <a:gd name="T22" fmla="*/ 74 w 277"/>
                  <a:gd name="T23" fmla="*/ 136 h 472"/>
                  <a:gd name="T24" fmla="*/ 11 w 277"/>
                  <a:gd name="T25" fmla="*/ 157 h 472"/>
                  <a:gd name="T26" fmla="*/ 78 w 277"/>
                  <a:gd name="T27" fmla="*/ 141 h 472"/>
                  <a:gd name="T28" fmla="*/ 27 w 277"/>
                  <a:gd name="T29" fmla="*/ 178 h 472"/>
                  <a:gd name="T30" fmla="*/ 58 w 277"/>
                  <a:gd name="T31" fmla="*/ 161 h 472"/>
                  <a:gd name="T32" fmla="*/ 78 w 277"/>
                  <a:gd name="T33" fmla="*/ 157 h 472"/>
                  <a:gd name="T34" fmla="*/ 78 w 277"/>
                  <a:gd name="T35" fmla="*/ 169 h 472"/>
                  <a:gd name="T36" fmla="*/ 66 w 277"/>
                  <a:gd name="T37" fmla="*/ 194 h 472"/>
                  <a:gd name="T38" fmla="*/ 7 w 277"/>
                  <a:gd name="T39" fmla="*/ 223 h 472"/>
                  <a:gd name="T40" fmla="*/ 74 w 277"/>
                  <a:gd name="T41" fmla="*/ 198 h 472"/>
                  <a:gd name="T42" fmla="*/ 62 w 277"/>
                  <a:gd name="T43" fmla="*/ 231 h 472"/>
                  <a:gd name="T44" fmla="*/ 47 w 277"/>
                  <a:gd name="T45" fmla="*/ 252 h 472"/>
                  <a:gd name="T46" fmla="*/ 54 w 277"/>
                  <a:gd name="T47" fmla="*/ 252 h 472"/>
                  <a:gd name="T48" fmla="*/ 54 w 277"/>
                  <a:gd name="T49" fmla="*/ 265 h 472"/>
                  <a:gd name="T50" fmla="*/ 11 w 277"/>
                  <a:gd name="T51" fmla="*/ 293 h 472"/>
                  <a:gd name="T52" fmla="*/ 47 w 277"/>
                  <a:gd name="T53" fmla="*/ 289 h 472"/>
                  <a:gd name="T54" fmla="*/ 47 w 277"/>
                  <a:gd name="T55" fmla="*/ 293 h 472"/>
                  <a:gd name="T56" fmla="*/ 51 w 277"/>
                  <a:gd name="T57" fmla="*/ 306 h 472"/>
                  <a:gd name="T58" fmla="*/ 42 w 277"/>
                  <a:gd name="T59" fmla="*/ 331 h 472"/>
                  <a:gd name="T60" fmla="*/ 51 w 277"/>
                  <a:gd name="T61" fmla="*/ 342 h 472"/>
                  <a:gd name="T62" fmla="*/ 54 w 277"/>
                  <a:gd name="T63" fmla="*/ 397 h 472"/>
                  <a:gd name="T64" fmla="*/ 62 w 277"/>
                  <a:gd name="T65" fmla="*/ 331 h 472"/>
                  <a:gd name="T66" fmla="*/ 129 w 277"/>
                  <a:gd name="T67" fmla="*/ 471 h 472"/>
                  <a:gd name="T68" fmla="*/ 90 w 277"/>
                  <a:gd name="T69" fmla="*/ 306 h 472"/>
                  <a:gd name="T70" fmla="*/ 90 w 277"/>
                  <a:gd name="T71" fmla="*/ 302 h 472"/>
                  <a:gd name="T72" fmla="*/ 94 w 277"/>
                  <a:gd name="T73" fmla="*/ 289 h 472"/>
                  <a:gd name="T74" fmla="*/ 149 w 277"/>
                  <a:gd name="T75" fmla="*/ 371 h 472"/>
                  <a:gd name="T76" fmla="*/ 113 w 277"/>
                  <a:gd name="T77" fmla="*/ 326 h 472"/>
                  <a:gd name="T78" fmla="*/ 102 w 277"/>
                  <a:gd name="T79" fmla="*/ 252 h 472"/>
                  <a:gd name="T80" fmla="*/ 105 w 277"/>
                  <a:gd name="T81" fmla="*/ 231 h 472"/>
                  <a:gd name="T82" fmla="*/ 126 w 277"/>
                  <a:gd name="T83" fmla="*/ 280 h 472"/>
                  <a:gd name="T84" fmla="*/ 113 w 277"/>
                  <a:gd name="T85" fmla="*/ 205 h 472"/>
                  <a:gd name="T86" fmla="*/ 134 w 277"/>
                  <a:gd name="T87" fmla="*/ 194 h 472"/>
                  <a:gd name="T88" fmla="*/ 149 w 277"/>
                  <a:gd name="T89" fmla="*/ 244 h 472"/>
                  <a:gd name="T90" fmla="*/ 129 w 277"/>
                  <a:gd name="T91" fmla="*/ 157 h 472"/>
                  <a:gd name="T92" fmla="*/ 134 w 277"/>
                  <a:gd name="T93" fmla="*/ 148 h 472"/>
                  <a:gd name="T94" fmla="*/ 138 w 277"/>
                  <a:gd name="T95" fmla="*/ 108 h 472"/>
                  <a:gd name="T96" fmla="*/ 156 w 277"/>
                  <a:gd name="T97" fmla="*/ 112 h 472"/>
                  <a:gd name="T98" fmla="*/ 228 w 277"/>
                  <a:gd name="T99" fmla="*/ 218 h 472"/>
                  <a:gd name="T100" fmla="*/ 177 w 277"/>
                  <a:gd name="T101" fmla="*/ 157 h 472"/>
                  <a:gd name="T102" fmla="*/ 149 w 277"/>
                  <a:gd name="T103" fmla="*/ 70 h 472"/>
                  <a:gd name="T104" fmla="*/ 156 w 277"/>
                  <a:gd name="T105" fmla="*/ 54 h 472"/>
                  <a:gd name="T106" fmla="*/ 192 w 277"/>
                  <a:gd name="T107" fmla="*/ 103 h 472"/>
                  <a:gd name="T108" fmla="*/ 185 w 277"/>
                  <a:gd name="T109" fmla="*/ 99 h 472"/>
                  <a:gd name="T110" fmla="*/ 169 w 277"/>
                  <a:gd name="T111" fmla="*/ 33 h 472"/>
                  <a:gd name="T112" fmla="*/ 212 w 277"/>
                  <a:gd name="T113" fmla="*/ 99 h 472"/>
                  <a:gd name="T114" fmla="*/ 184 w 277"/>
                  <a:gd name="T115" fmla="*/ 66 h 472"/>
                  <a:gd name="T116" fmla="*/ 162 w 277"/>
                  <a:gd name="T117" fmla="*/ 4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" name="Freeform 107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>
                  <a:gd name="T0" fmla="*/ 225 w 229"/>
                  <a:gd name="T1" fmla="*/ 68 h 448"/>
                  <a:gd name="T2" fmla="*/ 208 w 229"/>
                  <a:gd name="T3" fmla="*/ 40 h 448"/>
                  <a:gd name="T4" fmla="*/ 201 w 229"/>
                  <a:gd name="T5" fmla="*/ 28 h 448"/>
                  <a:gd name="T6" fmla="*/ 184 w 229"/>
                  <a:gd name="T7" fmla="*/ 18 h 448"/>
                  <a:gd name="T8" fmla="*/ 169 w 229"/>
                  <a:gd name="T9" fmla="*/ 10 h 448"/>
                  <a:gd name="T10" fmla="*/ 147 w 229"/>
                  <a:gd name="T11" fmla="*/ 1 h 448"/>
                  <a:gd name="T12" fmla="*/ 129 w 229"/>
                  <a:gd name="T13" fmla="*/ 0 h 448"/>
                  <a:gd name="T14" fmla="*/ 113 w 229"/>
                  <a:gd name="T15" fmla="*/ 4 h 448"/>
                  <a:gd name="T16" fmla="*/ 93 w 229"/>
                  <a:gd name="T17" fmla="*/ 8 h 448"/>
                  <a:gd name="T18" fmla="*/ 72 w 229"/>
                  <a:gd name="T19" fmla="*/ 17 h 448"/>
                  <a:gd name="T20" fmla="*/ 58 w 229"/>
                  <a:gd name="T21" fmla="*/ 33 h 448"/>
                  <a:gd name="T22" fmla="*/ 45 w 229"/>
                  <a:gd name="T23" fmla="*/ 57 h 448"/>
                  <a:gd name="T24" fmla="*/ 32 w 229"/>
                  <a:gd name="T25" fmla="*/ 76 h 448"/>
                  <a:gd name="T26" fmla="*/ 21 w 229"/>
                  <a:gd name="T27" fmla="*/ 94 h 448"/>
                  <a:gd name="T28" fmla="*/ 8 w 229"/>
                  <a:gd name="T29" fmla="*/ 120 h 448"/>
                  <a:gd name="T30" fmla="*/ 0 w 229"/>
                  <a:gd name="T31" fmla="*/ 173 h 448"/>
                  <a:gd name="T32" fmla="*/ 2 w 229"/>
                  <a:gd name="T33" fmla="*/ 215 h 448"/>
                  <a:gd name="T34" fmla="*/ 13 w 229"/>
                  <a:gd name="T35" fmla="*/ 274 h 448"/>
                  <a:gd name="T36" fmla="*/ 32 w 229"/>
                  <a:gd name="T37" fmla="*/ 324 h 448"/>
                  <a:gd name="T38" fmla="*/ 72 w 229"/>
                  <a:gd name="T39" fmla="*/ 447 h 448"/>
                  <a:gd name="T40" fmla="*/ 57 w 229"/>
                  <a:gd name="T41" fmla="*/ 316 h 448"/>
                  <a:gd name="T42" fmla="*/ 48 w 229"/>
                  <a:gd name="T43" fmla="*/ 271 h 448"/>
                  <a:gd name="T44" fmla="*/ 42 w 229"/>
                  <a:gd name="T45" fmla="*/ 231 h 448"/>
                  <a:gd name="T46" fmla="*/ 40 w 229"/>
                  <a:gd name="T47" fmla="*/ 189 h 448"/>
                  <a:gd name="T48" fmla="*/ 45 w 229"/>
                  <a:gd name="T49" fmla="*/ 142 h 448"/>
                  <a:gd name="T50" fmla="*/ 50 w 229"/>
                  <a:gd name="T51" fmla="*/ 106 h 448"/>
                  <a:gd name="T52" fmla="*/ 61 w 229"/>
                  <a:gd name="T53" fmla="*/ 61 h 448"/>
                  <a:gd name="T54" fmla="*/ 78 w 229"/>
                  <a:gd name="T55" fmla="*/ 40 h 448"/>
                  <a:gd name="T56" fmla="*/ 99 w 229"/>
                  <a:gd name="T57" fmla="*/ 31 h 448"/>
                  <a:gd name="T58" fmla="*/ 155 w 229"/>
                  <a:gd name="T59" fmla="*/ 27 h 448"/>
                  <a:gd name="T60" fmla="*/ 190 w 229"/>
                  <a:gd name="T61" fmla="*/ 41 h 448"/>
                  <a:gd name="T62" fmla="*/ 228 w 229"/>
                  <a:gd name="T63" fmla="*/ 74 h 448"/>
                  <a:gd name="T64" fmla="*/ 225 w 229"/>
                  <a:gd name="T65" fmla="*/ 68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" name="Freeform 108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>
                  <a:gd name="T0" fmla="*/ 68 w 234"/>
                  <a:gd name="T1" fmla="*/ 438 h 439"/>
                  <a:gd name="T2" fmla="*/ 51 w 234"/>
                  <a:gd name="T3" fmla="*/ 361 h 439"/>
                  <a:gd name="T4" fmla="*/ 44 w 234"/>
                  <a:gd name="T5" fmla="*/ 331 h 439"/>
                  <a:gd name="T6" fmla="*/ 28 w 234"/>
                  <a:gd name="T7" fmla="*/ 291 h 439"/>
                  <a:gd name="T8" fmla="*/ 11 w 234"/>
                  <a:gd name="T9" fmla="*/ 253 h 439"/>
                  <a:gd name="T10" fmla="*/ 1 w 234"/>
                  <a:gd name="T11" fmla="*/ 231 h 439"/>
                  <a:gd name="T12" fmla="*/ 0 w 234"/>
                  <a:gd name="T13" fmla="*/ 208 h 439"/>
                  <a:gd name="T14" fmla="*/ 4 w 234"/>
                  <a:gd name="T15" fmla="*/ 175 h 439"/>
                  <a:gd name="T16" fmla="*/ 7 w 234"/>
                  <a:gd name="T17" fmla="*/ 142 h 439"/>
                  <a:gd name="T18" fmla="*/ 32 w 234"/>
                  <a:gd name="T19" fmla="*/ 60 h 439"/>
                  <a:gd name="T20" fmla="*/ 44 w 234"/>
                  <a:gd name="T21" fmla="*/ 40 h 439"/>
                  <a:gd name="T22" fmla="*/ 65 w 234"/>
                  <a:gd name="T23" fmla="*/ 18 h 439"/>
                  <a:gd name="T24" fmla="*/ 84 w 234"/>
                  <a:gd name="T25" fmla="*/ 4 h 439"/>
                  <a:gd name="T26" fmla="*/ 107 w 234"/>
                  <a:gd name="T27" fmla="*/ 0 h 439"/>
                  <a:gd name="T28" fmla="*/ 127 w 234"/>
                  <a:gd name="T29" fmla="*/ 10 h 439"/>
                  <a:gd name="T30" fmla="*/ 151 w 234"/>
                  <a:gd name="T31" fmla="*/ 18 h 439"/>
                  <a:gd name="T32" fmla="*/ 175 w 234"/>
                  <a:gd name="T33" fmla="*/ 44 h 439"/>
                  <a:gd name="T34" fmla="*/ 183 w 234"/>
                  <a:gd name="T35" fmla="*/ 63 h 439"/>
                  <a:gd name="T36" fmla="*/ 198 w 234"/>
                  <a:gd name="T37" fmla="*/ 89 h 439"/>
                  <a:gd name="T38" fmla="*/ 209 w 234"/>
                  <a:gd name="T39" fmla="*/ 112 h 439"/>
                  <a:gd name="T40" fmla="*/ 231 w 234"/>
                  <a:gd name="T41" fmla="*/ 226 h 439"/>
                  <a:gd name="T42" fmla="*/ 233 w 234"/>
                  <a:gd name="T43" fmla="*/ 247 h 439"/>
                  <a:gd name="T44" fmla="*/ 228 w 234"/>
                  <a:gd name="T45" fmla="*/ 286 h 439"/>
                  <a:gd name="T46" fmla="*/ 216 w 234"/>
                  <a:gd name="T47" fmla="*/ 393 h 439"/>
                  <a:gd name="T48" fmla="*/ 216 w 234"/>
                  <a:gd name="T49" fmla="*/ 288 h 439"/>
                  <a:gd name="T50" fmla="*/ 209 w 234"/>
                  <a:gd name="T51" fmla="*/ 242 h 439"/>
                  <a:gd name="T52" fmla="*/ 204 w 234"/>
                  <a:gd name="T53" fmla="*/ 213 h 439"/>
                  <a:gd name="T54" fmla="*/ 195 w 234"/>
                  <a:gd name="T55" fmla="*/ 175 h 439"/>
                  <a:gd name="T56" fmla="*/ 185 w 234"/>
                  <a:gd name="T57" fmla="*/ 138 h 439"/>
                  <a:gd name="T58" fmla="*/ 171 w 234"/>
                  <a:gd name="T59" fmla="*/ 100 h 439"/>
                  <a:gd name="T60" fmla="*/ 155 w 234"/>
                  <a:gd name="T61" fmla="*/ 66 h 439"/>
                  <a:gd name="T62" fmla="*/ 141 w 234"/>
                  <a:gd name="T63" fmla="*/ 36 h 439"/>
                  <a:gd name="T64" fmla="*/ 127 w 234"/>
                  <a:gd name="T65" fmla="*/ 18 h 439"/>
                  <a:gd name="T66" fmla="*/ 111 w 234"/>
                  <a:gd name="T67" fmla="*/ 11 h 439"/>
                  <a:gd name="T68" fmla="*/ 94 w 234"/>
                  <a:gd name="T69" fmla="*/ 18 h 439"/>
                  <a:gd name="T70" fmla="*/ 82 w 234"/>
                  <a:gd name="T71" fmla="*/ 34 h 439"/>
                  <a:gd name="T72" fmla="*/ 75 w 234"/>
                  <a:gd name="T73" fmla="*/ 63 h 439"/>
                  <a:gd name="T74" fmla="*/ 75 w 234"/>
                  <a:gd name="T75" fmla="*/ 85 h 439"/>
                  <a:gd name="T76" fmla="*/ 70 w 234"/>
                  <a:gd name="T77" fmla="*/ 125 h 439"/>
                  <a:gd name="T78" fmla="*/ 63 w 234"/>
                  <a:gd name="T79" fmla="*/ 149 h 439"/>
                  <a:gd name="T80" fmla="*/ 47 w 234"/>
                  <a:gd name="T81" fmla="*/ 188 h 439"/>
                  <a:gd name="T82" fmla="*/ 44 w 234"/>
                  <a:gd name="T83" fmla="*/ 208 h 439"/>
                  <a:gd name="T84" fmla="*/ 41 w 234"/>
                  <a:gd name="T85" fmla="*/ 229 h 439"/>
                  <a:gd name="T86" fmla="*/ 41 w 234"/>
                  <a:gd name="T87" fmla="*/ 257 h 439"/>
                  <a:gd name="T88" fmla="*/ 70 w 234"/>
                  <a:gd name="T89" fmla="*/ 355 h 439"/>
                  <a:gd name="T90" fmla="*/ 68 w 234"/>
                  <a:gd name="T91" fmla="*/ 438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" name="Freeform 109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>
                  <a:gd name="T0" fmla="*/ 1 w 303"/>
                  <a:gd name="T1" fmla="*/ 526 h 638"/>
                  <a:gd name="T2" fmla="*/ 12 w 303"/>
                  <a:gd name="T3" fmla="*/ 504 h 638"/>
                  <a:gd name="T4" fmla="*/ 86 w 303"/>
                  <a:gd name="T5" fmla="*/ 637 h 638"/>
                  <a:gd name="T6" fmla="*/ 27 w 303"/>
                  <a:gd name="T7" fmla="*/ 509 h 638"/>
                  <a:gd name="T8" fmla="*/ 33 w 303"/>
                  <a:gd name="T9" fmla="*/ 494 h 638"/>
                  <a:gd name="T10" fmla="*/ 107 w 303"/>
                  <a:gd name="T11" fmla="*/ 588 h 638"/>
                  <a:gd name="T12" fmla="*/ 31 w 303"/>
                  <a:gd name="T13" fmla="*/ 488 h 638"/>
                  <a:gd name="T14" fmla="*/ 41 w 303"/>
                  <a:gd name="T15" fmla="*/ 467 h 638"/>
                  <a:gd name="T16" fmla="*/ 50 w 303"/>
                  <a:gd name="T17" fmla="*/ 444 h 638"/>
                  <a:gd name="T18" fmla="*/ 44 w 303"/>
                  <a:gd name="T19" fmla="*/ 428 h 638"/>
                  <a:gd name="T20" fmla="*/ 54 w 303"/>
                  <a:gd name="T21" fmla="*/ 418 h 638"/>
                  <a:gd name="T22" fmla="*/ 50 w 303"/>
                  <a:gd name="T23" fmla="*/ 416 h 638"/>
                  <a:gd name="T24" fmla="*/ 50 w 303"/>
                  <a:gd name="T25" fmla="*/ 393 h 638"/>
                  <a:gd name="T26" fmla="*/ 54 w 303"/>
                  <a:gd name="T27" fmla="*/ 378 h 638"/>
                  <a:gd name="T28" fmla="*/ 143 w 303"/>
                  <a:gd name="T29" fmla="*/ 488 h 638"/>
                  <a:gd name="T30" fmla="*/ 50 w 303"/>
                  <a:gd name="T31" fmla="*/ 372 h 638"/>
                  <a:gd name="T32" fmla="*/ 59 w 303"/>
                  <a:gd name="T33" fmla="*/ 372 h 638"/>
                  <a:gd name="T34" fmla="*/ 59 w 303"/>
                  <a:gd name="T35" fmla="*/ 339 h 638"/>
                  <a:gd name="T36" fmla="*/ 172 w 303"/>
                  <a:gd name="T37" fmla="*/ 416 h 638"/>
                  <a:gd name="T38" fmla="*/ 83 w 303"/>
                  <a:gd name="T39" fmla="*/ 363 h 638"/>
                  <a:gd name="T40" fmla="*/ 51 w 303"/>
                  <a:gd name="T41" fmla="*/ 317 h 638"/>
                  <a:gd name="T42" fmla="*/ 54 w 303"/>
                  <a:gd name="T43" fmla="*/ 300 h 638"/>
                  <a:gd name="T44" fmla="*/ 74 w 303"/>
                  <a:gd name="T45" fmla="*/ 314 h 638"/>
                  <a:gd name="T46" fmla="*/ 75 w 303"/>
                  <a:gd name="T47" fmla="*/ 294 h 638"/>
                  <a:gd name="T48" fmla="*/ 158 w 303"/>
                  <a:gd name="T49" fmla="*/ 329 h 638"/>
                  <a:gd name="T50" fmla="*/ 128 w 303"/>
                  <a:gd name="T51" fmla="*/ 312 h 638"/>
                  <a:gd name="T52" fmla="*/ 63 w 303"/>
                  <a:gd name="T53" fmla="*/ 268 h 638"/>
                  <a:gd name="T54" fmla="*/ 59 w 303"/>
                  <a:gd name="T55" fmla="*/ 238 h 638"/>
                  <a:gd name="T56" fmla="*/ 65 w 303"/>
                  <a:gd name="T57" fmla="*/ 221 h 638"/>
                  <a:gd name="T58" fmla="*/ 87 w 303"/>
                  <a:gd name="T59" fmla="*/ 234 h 638"/>
                  <a:gd name="T60" fmla="*/ 83 w 303"/>
                  <a:gd name="T61" fmla="*/ 204 h 638"/>
                  <a:gd name="T62" fmla="*/ 75 w 303"/>
                  <a:gd name="T63" fmla="*/ 184 h 638"/>
                  <a:gd name="T64" fmla="*/ 81 w 303"/>
                  <a:gd name="T65" fmla="*/ 173 h 638"/>
                  <a:gd name="T66" fmla="*/ 167 w 303"/>
                  <a:gd name="T67" fmla="*/ 227 h 638"/>
                  <a:gd name="T68" fmla="*/ 270 w 303"/>
                  <a:gd name="T69" fmla="*/ 268 h 638"/>
                  <a:gd name="T70" fmla="*/ 128 w 303"/>
                  <a:gd name="T71" fmla="*/ 201 h 638"/>
                  <a:gd name="T72" fmla="*/ 81 w 303"/>
                  <a:gd name="T73" fmla="*/ 173 h 638"/>
                  <a:gd name="T74" fmla="*/ 86 w 303"/>
                  <a:gd name="T75" fmla="*/ 156 h 638"/>
                  <a:gd name="T76" fmla="*/ 78 w 303"/>
                  <a:gd name="T77" fmla="*/ 122 h 638"/>
                  <a:gd name="T78" fmla="*/ 81 w 303"/>
                  <a:gd name="T79" fmla="*/ 97 h 638"/>
                  <a:gd name="T80" fmla="*/ 128 w 303"/>
                  <a:gd name="T81" fmla="*/ 126 h 638"/>
                  <a:gd name="T82" fmla="*/ 117 w 303"/>
                  <a:gd name="T83" fmla="*/ 119 h 638"/>
                  <a:gd name="T84" fmla="*/ 86 w 303"/>
                  <a:gd name="T85" fmla="*/ 97 h 638"/>
                  <a:gd name="T86" fmla="*/ 81 w 303"/>
                  <a:gd name="T87" fmla="*/ 86 h 638"/>
                  <a:gd name="T88" fmla="*/ 65 w 303"/>
                  <a:gd name="T89" fmla="*/ 70 h 638"/>
                  <a:gd name="T90" fmla="*/ 158 w 303"/>
                  <a:gd name="T91" fmla="*/ 99 h 638"/>
                  <a:gd name="T92" fmla="*/ 65 w 303"/>
                  <a:gd name="T93" fmla="*/ 47 h 638"/>
                  <a:gd name="T94" fmla="*/ 175 w 303"/>
                  <a:gd name="T95" fmla="*/ 47 h 638"/>
                  <a:gd name="T96" fmla="*/ 223 w 303"/>
                  <a:gd name="T97" fmla="*/ 40 h 638"/>
                  <a:gd name="T98" fmla="*/ 81 w 303"/>
                  <a:gd name="T99" fmla="*/ 47 h 638"/>
                  <a:gd name="T100" fmla="*/ 59 w 303"/>
                  <a:gd name="T101" fmla="*/ 18 h 638"/>
                  <a:gd name="T102" fmla="*/ 28 w 303"/>
                  <a:gd name="T103" fmla="*/ 8 h 638"/>
                  <a:gd name="T104" fmla="*/ 0 w 303"/>
                  <a:gd name="T105" fmla="*/ 553 h 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" name="Freeform 110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>
                  <a:gd name="T0" fmla="*/ 158 w 163"/>
                  <a:gd name="T1" fmla="*/ 44 h 281"/>
                  <a:gd name="T2" fmla="*/ 124 w 163"/>
                  <a:gd name="T3" fmla="*/ 0 h 281"/>
                  <a:gd name="T4" fmla="*/ 103 w 163"/>
                  <a:gd name="T5" fmla="*/ 1 h 281"/>
                  <a:gd name="T6" fmla="*/ 84 w 163"/>
                  <a:gd name="T7" fmla="*/ 4 h 281"/>
                  <a:gd name="T8" fmla="*/ 70 w 163"/>
                  <a:gd name="T9" fmla="*/ 15 h 281"/>
                  <a:gd name="T10" fmla="*/ 32 w 163"/>
                  <a:gd name="T11" fmla="*/ 51 h 281"/>
                  <a:gd name="T12" fmla="*/ 21 w 163"/>
                  <a:gd name="T13" fmla="*/ 67 h 281"/>
                  <a:gd name="T14" fmla="*/ 12 w 163"/>
                  <a:gd name="T15" fmla="*/ 83 h 281"/>
                  <a:gd name="T16" fmla="*/ 3 w 163"/>
                  <a:gd name="T17" fmla="*/ 131 h 281"/>
                  <a:gd name="T18" fmla="*/ 0 w 163"/>
                  <a:gd name="T19" fmla="*/ 145 h 281"/>
                  <a:gd name="T20" fmla="*/ 3 w 163"/>
                  <a:gd name="T21" fmla="*/ 164 h 281"/>
                  <a:gd name="T22" fmla="*/ 8 w 163"/>
                  <a:gd name="T23" fmla="*/ 183 h 281"/>
                  <a:gd name="T24" fmla="*/ 24 w 163"/>
                  <a:gd name="T25" fmla="*/ 213 h 281"/>
                  <a:gd name="T26" fmla="*/ 36 w 163"/>
                  <a:gd name="T27" fmla="*/ 233 h 281"/>
                  <a:gd name="T28" fmla="*/ 54 w 163"/>
                  <a:gd name="T29" fmla="*/ 254 h 281"/>
                  <a:gd name="T30" fmla="*/ 91 w 163"/>
                  <a:gd name="T31" fmla="*/ 280 h 281"/>
                  <a:gd name="T32" fmla="*/ 72 w 163"/>
                  <a:gd name="T33" fmla="*/ 246 h 281"/>
                  <a:gd name="T34" fmla="*/ 56 w 163"/>
                  <a:gd name="T35" fmla="*/ 217 h 281"/>
                  <a:gd name="T36" fmla="*/ 48 w 163"/>
                  <a:gd name="T37" fmla="*/ 190 h 281"/>
                  <a:gd name="T38" fmla="*/ 51 w 163"/>
                  <a:gd name="T39" fmla="*/ 164 h 281"/>
                  <a:gd name="T40" fmla="*/ 54 w 163"/>
                  <a:gd name="T41" fmla="*/ 145 h 281"/>
                  <a:gd name="T42" fmla="*/ 48 w 163"/>
                  <a:gd name="T43" fmla="*/ 124 h 281"/>
                  <a:gd name="T44" fmla="*/ 45 w 163"/>
                  <a:gd name="T45" fmla="*/ 103 h 281"/>
                  <a:gd name="T46" fmla="*/ 60 w 163"/>
                  <a:gd name="T47" fmla="*/ 67 h 281"/>
                  <a:gd name="T48" fmla="*/ 64 w 163"/>
                  <a:gd name="T49" fmla="*/ 47 h 281"/>
                  <a:gd name="T50" fmla="*/ 76 w 163"/>
                  <a:gd name="T51" fmla="*/ 33 h 281"/>
                  <a:gd name="T52" fmla="*/ 103 w 163"/>
                  <a:gd name="T53" fmla="*/ 11 h 281"/>
                  <a:gd name="T54" fmla="*/ 115 w 163"/>
                  <a:gd name="T55" fmla="*/ 27 h 281"/>
                  <a:gd name="T56" fmla="*/ 162 w 163"/>
                  <a:gd name="T57" fmla="*/ 53 h 281"/>
                  <a:gd name="T58" fmla="*/ 158 w 163"/>
                  <a:gd name="T59" fmla="*/ 44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161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162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163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164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165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E844FC1-A7C9-495F-A8AA-A2C1B9DE34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5B949-2CA6-4091-BDA7-61B15D3A81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24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A24CA-4C49-457C-9409-437CC9FEEE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94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D92D0-4E5A-4F9F-9649-9DADAF7740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96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CBA9D-EBAD-46AF-92FB-45179A337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3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27D46-28DD-4689-AA47-5CA92A6D42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12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0A694-AADC-4195-8B28-5FE277B4C1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0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9EBB4-6B8E-49B4-BA23-52FB5B4D13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71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488C8-C8AF-44BB-9587-A098FB298D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95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3D48C-4DAB-4EFA-9987-12F1F020CE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8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8D5D9-D931-4597-B1A0-FAB673B4C0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98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" name="Group 11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1026" name="Freeform 2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2" name="Group 68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1052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1029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027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8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2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030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1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33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4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40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53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57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1054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2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106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3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71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1064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68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1066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7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69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72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86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1084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87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5" name="Group 111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108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1093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4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5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7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8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9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0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1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4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5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09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37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138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9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140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51413A-1858-43EE-9D2D-1A259484DE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14400"/>
            <a:ext cx="7772400" cy="1752600"/>
          </a:xfrm>
        </p:spPr>
        <p:txBody>
          <a:bodyPr/>
          <a:lstStyle/>
          <a:p>
            <a:pPr algn="ctr"/>
            <a:r>
              <a:rPr lang="en-US" sz="6000" b="1" i="0" dirty="0"/>
              <a:t>Obstacles to Intimacy with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June 2, 2019</a:t>
            </a:r>
          </a:p>
        </p:txBody>
      </p:sp>
    </p:spTree>
    <p:extLst>
      <p:ext uri="{BB962C8B-B14F-4D97-AF65-F5344CB8AC3E}">
        <p14:creationId xmlns:p14="http://schemas.microsoft.com/office/powerpoint/2010/main" val="288732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i="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305300"/>
          </a:xfrm>
        </p:spPr>
        <p:txBody>
          <a:bodyPr/>
          <a:lstStyle/>
          <a:p>
            <a:r>
              <a:rPr lang="en-US" sz="2800" dirty="0"/>
              <a:t>Blood of Christ  brings us near to God in intimacy </a:t>
            </a:r>
          </a:p>
          <a:p>
            <a:r>
              <a:rPr lang="en-US" sz="2800" dirty="0"/>
              <a:t>Through time in His presence, we are changed </a:t>
            </a:r>
          </a:p>
          <a:p>
            <a:r>
              <a:rPr lang="en-US" sz="2800" dirty="0"/>
              <a:t>Live in close proximity to Him</a:t>
            </a:r>
          </a:p>
          <a:p>
            <a:r>
              <a:rPr lang="en-US" sz="2800" dirty="0"/>
              <a:t>Righteousness is where we belong</a:t>
            </a:r>
          </a:p>
        </p:txBody>
      </p:sp>
    </p:spTree>
    <p:extLst>
      <p:ext uri="{BB962C8B-B14F-4D97-AF65-F5344CB8AC3E}">
        <p14:creationId xmlns:p14="http://schemas.microsoft.com/office/powerpoint/2010/main" val="48010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The Infinite Power of Jesus’ Blood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Washes us from all our sins </a:t>
            </a:r>
            <a:r>
              <a:rPr lang="en-US" sz="2800" b="1" i="1" dirty="0"/>
              <a:t>Rev 1:5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/>
              <a:t>Purchased our redemption </a:t>
            </a:r>
            <a:r>
              <a:rPr lang="en-US" sz="2800" b="1" i="1" dirty="0"/>
              <a:t>Rom 6:20</a:t>
            </a:r>
          </a:p>
          <a:p>
            <a:pPr marL="0" indent="0">
              <a:buNone/>
            </a:pPr>
            <a:r>
              <a:rPr lang="en-US" sz="2800" dirty="0"/>
              <a:t>Provides for our healing</a:t>
            </a:r>
            <a:r>
              <a:rPr lang="en-US" sz="2800" b="1" dirty="0"/>
              <a:t> </a:t>
            </a:r>
            <a:r>
              <a:rPr lang="en-US" sz="2800" b="1" i="1" dirty="0"/>
              <a:t>Is 53:5</a:t>
            </a:r>
          </a:p>
          <a:p>
            <a:pPr marL="0" indent="0">
              <a:buNone/>
            </a:pPr>
            <a:r>
              <a:rPr lang="en-US" sz="2800" dirty="0"/>
              <a:t>Silences the evil one </a:t>
            </a:r>
            <a:r>
              <a:rPr lang="en-US" sz="2800" b="1" i="1" dirty="0"/>
              <a:t>Rev 12:10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Cleanses us from a guilty conscience </a:t>
            </a:r>
            <a:r>
              <a:rPr lang="en-US" sz="2800" b="1" i="1" dirty="0" err="1"/>
              <a:t>Heb</a:t>
            </a:r>
            <a:r>
              <a:rPr lang="en-US" sz="2800" b="1" i="1" dirty="0"/>
              <a:t> 9:14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Enables us to draw near to God </a:t>
            </a:r>
            <a:r>
              <a:rPr lang="en-US" sz="2800" b="1" i="1" dirty="0" err="1"/>
              <a:t>Heb</a:t>
            </a:r>
            <a:r>
              <a:rPr lang="en-US" sz="2800" b="1" i="1" dirty="0"/>
              <a:t> 10:19-22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321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The Enemy’s Plan to Destroy Intimacy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r>
              <a:rPr lang="en-US" sz="2800" dirty="0"/>
              <a:t>Enemy knows power of intimacy with God </a:t>
            </a:r>
          </a:p>
          <a:p>
            <a:r>
              <a:rPr lang="en-US" sz="2800" dirty="0"/>
              <a:t>Uses tactics to keep us from intimate place</a:t>
            </a:r>
          </a:p>
          <a:p>
            <a:r>
              <a:rPr lang="en-US" sz="2800" dirty="0"/>
              <a:t>Application in David’s life, how it relates to us </a:t>
            </a:r>
          </a:p>
          <a:p>
            <a:r>
              <a:rPr lang="en-US" sz="2800" dirty="0"/>
              <a:t>David given to times of intimacy with God</a:t>
            </a:r>
          </a:p>
          <a:p>
            <a:r>
              <a:rPr lang="en-US" sz="2800" dirty="0"/>
              <a:t>Man after God’s heart, drew near in worship </a:t>
            </a:r>
          </a:p>
          <a:p>
            <a:r>
              <a:rPr lang="en-US" sz="2800" dirty="0"/>
              <a:t>Dangerous to enemy because of close 	proximity to God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789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Distraction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r>
              <a:rPr lang="en-US" sz="2800" dirty="0"/>
              <a:t>David anointed King </a:t>
            </a:r>
            <a:r>
              <a:rPr lang="en-US" sz="2800" b="1" i="1" dirty="0"/>
              <a:t> 2 Sam 2 &amp; 5</a:t>
            </a:r>
          </a:p>
          <a:p>
            <a:r>
              <a:rPr lang="en-US" sz="2800" dirty="0"/>
              <a:t>Man of worship first, defeating enemies second</a:t>
            </a:r>
          </a:p>
          <a:p>
            <a:r>
              <a:rPr lang="en-US" sz="2800" dirty="0"/>
              <a:t>Was not exempt from fighting distraction of role</a:t>
            </a:r>
          </a:p>
          <a:p>
            <a:r>
              <a:rPr lang="en-US" sz="2800" dirty="0"/>
              <a:t>Overwhelming demands on our lives</a:t>
            </a:r>
          </a:p>
          <a:p>
            <a:r>
              <a:rPr lang="en-US" sz="2800" dirty="0"/>
              <a:t>What are the distractions you face currently?</a:t>
            </a:r>
          </a:p>
          <a:p>
            <a:r>
              <a:rPr lang="en-US" sz="2800" dirty="0"/>
              <a:t>Prioritize the presence of God in your calendar</a:t>
            </a:r>
          </a:p>
          <a:p>
            <a:r>
              <a:rPr lang="en-US" sz="2800" dirty="0"/>
              <a:t>Fix your eyes upon Jesus </a:t>
            </a:r>
            <a:r>
              <a:rPr lang="en-US" sz="2800" b="1" i="1" dirty="0" err="1"/>
              <a:t>Heb</a:t>
            </a:r>
            <a:r>
              <a:rPr lang="en-US" sz="2800" b="1" i="1" dirty="0"/>
              <a:t> 12:2</a:t>
            </a:r>
            <a:endParaRPr lang="en-US" sz="2800" dirty="0"/>
          </a:p>
          <a:p>
            <a:r>
              <a:rPr lang="en-US" sz="2800" dirty="0"/>
              <a:t>Take every thought captive </a:t>
            </a:r>
            <a:r>
              <a:rPr lang="en-US" sz="2800" b="1" i="1" dirty="0"/>
              <a:t>2 </a:t>
            </a:r>
            <a:r>
              <a:rPr lang="en-US" sz="2800" b="1" i="1" dirty="0" err="1"/>
              <a:t>Cor</a:t>
            </a:r>
            <a:r>
              <a:rPr lang="en-US" sz="2800" b="1" i="1" dirty="0"/>
              <a:t> 10:5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77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Discouragement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r>
              <a:rPr lang="en-US" sz="2800" dirty="0"/>
              <a:t>David faced consistent discouragement battles</a:t>
            </a:r>
          </a:p>
          <a:p>
            <a:r>
              <a:rPr lang="en-US" sz="2800" b="1" i="1" dirty="0"/>
              <a:t>Ps 3:1-3, 6; Ps 25:2-4; 1 Sam 30</a:t>
            </a:r>
            <a:r>
              <a:rPr lang="en-US" sz="2800" dirty="0"/>
              <a:t> </a:t>
            </a:r>
          </a:p>
          <a:p>
            <a:r>
              <a:rPr lang="en-US" sz="2800" dirty="0"/>
              <a:t>We face discouraging thoughts repeatedly</a:t>
            </a:r>
          </a:p>
          <a:p>
            <a:r>
              <a:rPr lang="en-US" sz="2800" dirty="0"/>
              <a:t>The more he hurt, the more he prayed</a:t>
            </a:r>
          </a:p>
          <a:p>
            <a:r>
              <a:rPr lang="en-US" sz="2800" dirty="0"/>
              <a:t>Pray and sing the Psalms of encouragement</a:t>
            </a:r>
          </a:p>
          <a:p>
            <a:r>
              <a:rPr lang="en-US" sz="2800" dirty="0"/>
              <a:t>Add fasting to the model </a:t>
            </a:r>
          </a:p>
          <a:p>
            <a:r>
              <a:rPr lang="en-US" sz="2800" dirty="0"/>
              <a:t>Hang around with people who will lift you up</a:t>
            </a:r>
          </a:p>
        </p:txBody>
      </p:sp>
    </p:spTree>
    <p:extLst>
      <p:ext uri="{BB962C8B-B14F-4D97-AF65-F5344CB8AC3E}">
        <p14:creationId xmlns:p14="http://schemas.microsoft.com/office/powerpoint/2010/main" val="224380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Temptation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r>
              <a:rPr lang="en-US" sz="2800" dirty="0"/>
              <a:t>David was tempted after his great successes</a:t>
            </a:r>
          </a:p>
          <a:p>
            <a:r>
              <a:rPr lang="en-US" sz="2800" dirty="0"/>
              <a:t>Yielding to temptation takes you out of place of 	holiness</a:t>
            </a:r>
          </a:p>
          <a:p>
            <a:r>
              <a:rPr lang="en-US" sz="2800" dirty="0"/>
              <a:t>Be aware of nature of temptation in your life</a:t>
            </a:r>
          </a:p>
          <a:p>
            <a:r>
              <a:rPr lang="en-US" sz="2800" dirty="0"/>
              <a:t>Have an accountability partner to walk with you</a:t>
            </a:r>
          </a:p>
        </p:txBody>
      </p:sp>
    </p:spTree>
    <p:extLst>
      <p:ext uri="{BB962C8B-B14F-4D97-AF65-F5344CB8AC3E}">
        <p14:creationId xmlns:p14="http://schemas.microsoft.com/office/powerpoint/2010/main" val="249803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Conclusion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r>
              <a:rPr lang="en-US" sz="2800" dirty="0"/>
              <a:t>Three means enemy throws at us to keep us 	from intimacy, holiness with God</a:t>
            </a:r>
          </a:p>
          <a:p>
            <a:r>
              <a:rPr lang="en-US" sz="2800" dirty="0"/>
              <a:t>Distraction, Discouragement, Temptation</a:t>
            </a:r>
          </a:p>
          <a:p>
            <a:r>
              <a:rPr lang="en-US" sz="2800" dirty="0"/>
              <a:t>God has a strategy for you to overcome!</a:t>
            </a:r>
          </a:p>
          <a:p>
            <a:r>
              <a:rPr lang="en-US" sz="2800" dirty="0"/>
              <a:t>Because so much is at stake</a:t>
            </a:r>
          </a:p>
        </p:txBody>
      </p:sp>
    </p:spTree>
    <p:extLst>
      <p:ext uri="{BB962C8B-B14F-4D97-AF65-F5344CB8AC3E}">
        <p14:creationId xmlns:p14="http://schemas.microsoft.com/office/powerpoint/2010/main" val="56608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Seashore design template">
  <a:themeElements>
    <a:clrScheme name="Office Them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ffice Them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Seashore design template</Template>
  <TotalTime>198</TotalTime>
  <Words>282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Seashore design template</vt:lpstr>
      <vt:lpstr>Obstacles to Intimacy with God</vt:lpstr>
      <vt:lpstr>Introduction</vt:lpstr>
      <vt:lpstr>The Infinite Power of Jesus’ Blood</vt:lpstr>
      <vt:lpstr>The Enemy’s Plan to Destroy Intimacy</vt:lpstr>
      <vt:lpstr>Distraction</vt:lpstr>
      <vt:lpstr>Discouragement</vt:lpstr>
      <vt:lpstr>Temptation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Leaders Do</dc:title>
  <dc:creator>Owner</dc:creator>
  <cp:lastModifiedBy>Evan Hanes</cp:lastModifiedBy>
  <cp:revision>24</cp:revision>
  <cp:lastPrinted>1601-01-01T00:00:00Z</cp:lastPrinted>
  <dcterms:created xsi:type="dcterms:W3CDTF">2019-03-16T17:36:10Z</dcterms:created>
  <dcterms:modified xsi:type="dcterms:W3CDTF">2019-06-02T12:29:35Z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TC010690671033</vt:lpwstr>
  </property>
</Properties>
</file>