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4"/>
  </p:sldMasterIdLst>
  <p:notesMasterIdLst>
    <p:notesMasterId r:id="rId15"/>
  </p:notesMasterIdLst>
  <p:handoutMasterIdLst>
    <p:handoutMasterId r:id="rId16"/>
  </p:handoutMasterIdLst>
  <p:sldIdLst>
    <p:sldId id="256" r:id="rId5"/>
    <p:sldId id="257" r:id="rId6"/>
    <p:sldId id="258" r:id="rId7"/>
    <p:sldId id="259" r:id="rId8"/>
    <p:sldId id="260" r:id="rId9"/>
    <p:sldId id="261" r:id="rId10"/>
    <p:sldId id="262" r:id="rId11"/>
    <p:sldId id="263" r:id="rId12"/>
    <p:sldId id="264" r:id="rId13"/>
    <p:sldId id="26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FF1CE12-B100-0000-0000-000000000002}"/>
</file>

<file path=ppt/viewProps.xml><?xml version="1.0" encoding="utf-8"?>
<p:viewPr xmlns:a="http://schemas.openxmlformats.org/drawingml/2006/main" xmlns:r="http://schemas.openxmlformats.org/officeDocument/2006/relationships" xmlns:p="http://schemas.openxmlformats.org/presentationml/2006/main">
  <p:normalViewPr>
    <p:restoredLeft sz="34580"/>
    <p:restoredTop sz="86410"/>
  </p:normalViewPr>
  <p:slideViewPr>
    <p:cSldViewPr>
      <p:cViewPr varScale="1">
        <p:scale>
          <a:sx n="79" d="100"/>
          <a:sy n="79" d="100"/>
        </p:scale>
        <p:origin x="778" y="62"/>
      </p:cViewPr>
      <p:guideLst>
        <p:guide orient="horz" pos="2160"/>
        <p:guide pos="2880"/>
      </p:guideLst>
    </p:cSldViewPr>
  </p:slideViewPr>
  <p:outlineViewPr>
    <p:cViewPr>
      <p:scale>
        <a:sx n="1" d="1"/>
        <a:sy n="1" d="1"/>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2"/>
          <p:cNvSpPr>
            <a:spLocks noGrp="1"/>
          </p:cNvSpPr>
          <p:nvPr>
            <p:ph type="hdr" sz="quarter"/>
          </p:nvPr>
        </p:nvSpPr>
        <p:spPr>
          <a:xfrm>
            <a:off x="0" y="0"/>
            <a:ext cx="2971800" cy="457200"/>
          </a:xfrm>
          <a:prstGeom prst="rect">
            <a:avLst/>
          </a:prstGeom>
        </p:spPr>
        <p:txBody>
          <a:bodyPr/>
          <a:lstStyle/>
          <a:p>
            <a:endParaRPr lang="en-US"/>
          </a:p>
        </p:txBody>
      </p:sp>
      <p:sp>
        <p:nvSpPr>
          <p:cNvPr id="24" name="Rectangle 24"/>
          <p:cNvSpPr>
            <a:spLocks noGrp="1"/>
          </p:cNvSpPr>
          <p:nvPr>
            <p:ph type="dt" sz="quarter" idx="1"/>
          </p:nvPr>
        </p:nvSpPr>
        <p:spPr>
          <a:xfrm>
            <a:off x="3884613" y="0"/>
            <a:ext cx="2971800" cy="457200"/>
          </a:xfrm>
          <a:prstGeom prst="rect">
            <a:avLst/>
          </a:prstGeom>
        </p:spPr>
        <p:txBody>
          <a:bodyPr/>
          <a:lstStyle/>
          <a:p>
            <a:fld id="{A849C5AD-4428-4E9C-9C84-11B72C9365FB}" type="datetimeFigureOut">
              <a:rPr lang="en-US" smtClean="0"/>
              <a:pPr/>
              <a:t>7/21/2019</a:t>
            </a:fld>
            <a:endParaRPr lang="en-US"/>
          </a:p>
        </p:txBody>
      </p:sp>
      <p:sp>
        <p:nvSpPr>
          <p:cNvPr id="30" name="Rectangle 30"/>
          <p:cNvSpPr>
            <a:spLocks noGrp="1"/>
          </p:cNvSpPr>
          <p:nvPr>
            <p:ph type="ftr" sz="quarter" idx="2"/>
          </p:nvPr>
        </p:nvSpPr>
        <p:spPr>
          <a:xfrm>
            <a:off x="0" y="8685213"/>
            <a:ext cx="2971800" cy="457200"/>
          </a:xfrm>
          <a:prstGeom prst="rect">
            <a:avLst/>
          </a:prstGeom>
        </p:spPr>
        <p:txBody>
          <a:bodyPr/>
          <a:lstStyle/>
          <a:p>
            <a:endParaRPr lang="en-US"/>
          </a:p>
        </p:txBody>
      </p:sp>
      <p:sp>
        <p:nvSpPr>
          <p:cNvPr id="18" name="Rectangle 18"/>
          <p:cNvSpPr>
            <a:spLocks noGrp="1"/>
          </p:cNvSpPr>
          <p:nvPr>
            <p:ph type="sldNum" sz="quarter" idx="3"/>
          </p:nvPr>
        </p:nvSpPr>
        <p:spPr>
          <a:xfrm>
            <a:off x="3884613" y="8685213"/>
            <a:ext cx="2971800" cy="457200"/>
          </a:xfrm>
          <a:prstGeom prst="rect">
            <a:avLst/>
          </a:prstGeom>
        </p:spPr>
        <p:txBody>
          <a:bodyPr/>
          <a:lstStyle/>
          <a:p>
            <a:fld id="{8C596567-A38F-4CEF-B37F-9B9D120D62CE}" type="slidenum">
              <a:rPr lang="en-US" smtClean="0"/>
              <a:pPr/>
              <a:t>‹#›</a:t>
            </a:fld>
            <a:endParaRPr lang="en-US"/>
          </a:p>
        </p:txBody>
      </p:sp>
    </p:spTree>
    <p:extLst>
      <p:ext uri="{BB962C8B-B14F-4D97-AF65-F5344CB8AC3E}">
        <p14:creationId xmlns:p14="http://schemas.microsoft.com/office/powerpoint/2010/main" val="23826090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4"/>
          <p:cNvSpPr>
            <a:spLocks noGrp="1"/>
          </p:cNvSpPr>
          <p:nvPr>
            <p:ph type="hdr" sz="quarter"/>
          </p:nvPr>
        </p:nvSpPr>
        <p:spPr>
          <a:xfrm>
            <a:off x="0" y="0"/>
            <a:ext cx="2971800" cy="457200"/>
          </a:xfrm>
          <a:prstGeom prst="rect">
            <a:avLst/>
          </a:prstGeom>
        </p:spPr>
        <p:txBody>
          <a:bodyPr/>
          <a:lstStyle/>
          <a:p>
            <a:endParaRPr lang="en-US"/>
          </a:p>
        </p:txBody>
      </p:sp>
      <p:sp>
        <p:nvSpPr>
          <p:cNvPr id="15" name="Rectangle 15"/>
          <p:cNvSpPr>
            <a:spLocks noGrp="1"/>
          </p:cNvSpPr>
          <p:nvPr>
            <p:ph type="dt" idx="1"/>
          </p:nvPr>
        </p:nvSpPr>
        <p:spPr>
          <a:xfrm>
            <a:off x="3884613" y="0"/>
            <a:ext cx="2971800" cy="457200"/>
          </a:xfrm>
          <a:prstGeom prst="rect">
            <a:avLst/>
          </a:prstGeom>
        </p:spPr>
        <p:txBody>
          <a:bodyPr/>
          <a:lstStyle/>
          <a:p>
            <a:fld id="{D7547E60-4BE7-4E4E-9AAA-5EE35AEC995C}" type="datetimeFigureOut">
              <a:rPr lang="en-US" smtClean="0"/>
              <a:pPr/>
              <a:t>7/21/2019</a:t>
            </a:fld>
            <a:endParaRPr lang="en-US"/>
          </a:p>
        </p:txBody>
      </p:sp>
      <p:sp>
        <p:nvSpPr>
          <p:cNvPr id="23" name="Rectangle 2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anchor="ctr"/>
          <a:lstStyle/>
          <a:p>
            <a:endParaRPr lang="en-US"/>
          </a:p>
        </p:txBody>
      </p:sp>
      <p:sp>
        <p:nvSpPr>
          <p:cNvPr id="5" name="Rectangle 5"/>
          <p:cNvSpPr>
            <a:spLocks noGrp="1"/>
          </p:cNvSpPr>
          <p:nvPr>
            <p:ph type="body" sz="quarter" idx="3"/>
          </p:nvPr>
        </p:nvSpPr>
        <p:spPr>
          <a:xfrm>
            <a:off x="685800" y="4343400"/>
            <a:ext cx="5486400" cy="4114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Rectangle 18"/>
          <p:cNvSpPr>
            <a:spLocks noGrp="1"/>
          </p:cNvSpPr>
          <p:nvPr>
            <p:ph type="ftr" sz="quarter" idx="4"/>
          </p:nvPr>
        </p:nvSpPr>
        <p:spPr>
          <a:xfrm>
            <a:off x="0" y="8685213"/>
            <a:ext cx="2971800" cy="457200"/>
          </a:xfrm>
          <a:prstGeom prst="rect">
            <a:avLst/>
          </a:prstGeom>
        </p:spPr>
        <p:txBody>
          <a:bodyPr/>
          <a:lstStyle/>
          <a:p>
            <a:endParaRPr lang="en-US"/>
          </a:p>
        </p:txBody>
      </p:sp>
      <p:sp>
        <p:nvSpPr>
          <p:cNvPr id="28" name="Rectangle 28"/>
          <p:cNvSpPr>
            <a:spLocks noGrp="1"/>
          </p:cNvSpPr>
          <p:nvPr>
            <p:ph type="sldNum" sz="quarter" idx="5"/>
          </p:nvPr>
        </p:nvSpPr>
        <p:spPr>
          <a:xfrm>
            <a:off x="3884613" y="8685213"/>
            <a:ext cx="2971800" cy="457200"/>
          </a:xfrm>
          <a:prstGeom prst="rect">
            <a:avLst/>
          </a:prstGeom>
        </p:spPr>
        <p:txBody>
          <a:bodyPr/>
          <a:lstStyle/>
          <a:p>
            <a:fld id="{CA077768-21C8-4125-A345-258E48D2EED0}" type="slidenum">
              <a:rPr lang="en-US" smtClean="0"/>
              <a:pPr/>
              <a:t>‹#›</a:t>
            </a:fld>
            <a:endParaRPr lang="en-US"/>
          </a:p>
        </p:txBody>
      </p:sp>
    </p:spTree>
    <p:extLst>
      <p:ext uri="{BB962C8B-B14F-4D97-AF65-F5344CB8AC3E}">
        <p14:creationId xmlns:p14="http://schemas.microsoft.com/office/powerpoint/2010/main" val="1582015809"/>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image1.jpg"/>
          <p:cNvPicPr>
            <a:picLocks noChangeAspect="1"/>
          </p:cNvPicPr>
          <p:nvPr/>
        </p:nvPicPr>
        <p:blipFill>
          <a:blip r:embed="rId2">
            <a:duotone>
              <a:schemeClr val="accent1"/>
              <a:srgbClr val="FFFFFF"/>
            </a:duotone>
          </a:blip>
          <a:stretch>
            <a:fillRect/>
          </a:stretch>
        </p:blipFill>
        <p:spPr>
          <a:xfrm>
            <a:off x="0" y="0"/>
            <a:ext cx="9144000" cy="6858000"/>
          </a:xfrm>
          <a:prstGeom prst="rect">
            <a:avLst/>
          </a:prstGeom>
          <a:noFill/>
          <a:ln>
            <a:noFill/>
          </a:ln>
        </p:spPr>
      </p:pic>
      <p:pic>
        <p:nvPicPr>
          <p:cNvPr id="7" name="image2.png"/>
          <p:cNvPicPr>
            <a:picLocks noChangeAspect="1"/>
          </p:cNvPicPr>
          <p:nvPr/>
        </p:nvPicPr>
        <p:blipFill>
          <a:blip r:embed="rId3">
            <a:duotone>
              <a:schemeClr val="accent1"/>
              <a:srgbClr val="FFFFFF"/>
            </a:duotone>
          </a:blip>
          <a:stretch>
            <a:fillRect/>
          </a:stretch>
        </p:blipFill>
        <p:spPr>
          <a:xfrm>
            <a:off x="571" y="428"/>
            <a:ext cx="9142858" cy="6857143"/>
          </a:xfrm>
          <a:prstGeom prst="rect">
            <a:avLst/>
          </a:prstGeom>
          <a:noFill/>
          <a:ln>
            <a:noFill/>
          </a:ln>
        </p:spPr>
      </p:pic>
      <p:pic>
        <p:nvPicPr>
          <p:cNvPr id="8" name="image3.png"/>
          <p:cNvPicPr>
            <a:picLocks noChangeAspect="1"/>
          </p:cNvPicPr>
          <p:nvPr/>
        </p:nvPicPr>
        <p:blipFill>
          <a:blip r:embed="rId4">
            <a:duotone>
              <a:schemeClr val="accent1"/>
              <a:srgbClr val="FFFFFF"/>
            </a:duotone>
          </a:blip>
          <a:stretch>
            <a:fillRect/>
          </a:stretch>
        </p:blipFill>
        <p:spPr>
          <a:xfrm>
            <a:off x="571" y="428"/>
            <a:ext cx="9142858" cy="6857143"/>
          </a:xfrm>
          <a:prstGeom prst="rect">
            <a:avLst/>
          </a:prstGeom>
          <a:noFill/>
          <a:ln>
            <a:noFill/>
          </a:ln>
        </p:spPr>
      </p:pic>
      <p:pic>
        <p:nvPicPr>
          <p:cNvPr id="9" name="image4.png"/>
          <p:cNvPicPr>
            <a:picLocks noChangeAspect="1"/>
          </p:cNvPicPr>
          <p:nvPr/>
        </p:nvPicPr>
        <p:blipFill>
          <a:blip r:embed="rId5"/>
          <a:stretch>
            <a:fillRect/>
          </a:stretch>
        </p:blipFill>
        <p:spPr>
          <a:xfrm>
            <a:off x="571" y="428"/>
            <a:ext cx="9142858" cy="6857143"/>
          </a:xfrm>
          <a:prstGeom prst="rect">
            <a:avLst/>
          </a:prstGeom>
          <a:noFill/>
          <a:ln>
            <a:noFill/>
          </a:ln>
        </p:spPr>
      </p:pic>
      <p:sp>
        <p:nvSpPr>
          <p:cNvPr id="31" name="Rectangle 31"/>
          <p:cNvSpPr>
            <a:spLocks noGrp="1"/>
          </p:cNvSpPr>
          <p:nvPr>
            <p:ph type="subTitle" idx="1"/>
          </p:nvPr>
        </p:nvSpPr>
        <p:spPr>
          <a:xfrm>
            <a:off x="2492734" y="5094577"/>
            <a:ext cx="6194066" cy="925223"/>
          </a:xfrm>
        </p:spPr>
        <p:txBody>
          <a:bodyPr/>
          <a:lstStyle>
            <a:lvl1pPr marL="0" indent="0" algn="r">
              <a:buNone/>
              <a:defRPr sz="2800"/>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Rectangle 5"/>
          <p:cNvSpPr>
            <a:spLocks noGrp="1"/>
          </p:cNvSpPr>
          <p:nvPr>
            <p:ph type="ctrTitle"/>
          </p:nvPr>
        </p:nvSpPr>
        <p:spPr>
          <a:xfrm>
            <a:off x="1108986" y="3606800"/>
            <a:ext cx="7577814" cy="1470025"/>
          </a:xfrm>
        </p:spPr>
        <p:txBody>
          <a:bodyPr anchor="b" anchorCtr="0"/>
          <a:lstStyle>
            <a:lvl1pPr algn="r">
              <a:defRPr sz="4000"/>
            </a:lvl1pPr>
          </a:lstStyle>
          <a:p>
            <a:r>
              <a:rPr lang="en-US"/>
              <a:t>Click to edit Master title style</a:t>
            </a:r>
          </a:p>
        </p:txBody>
      </p:sp>
      <p:sp>
        <p:nvSpPr>
          <p:cNvPr id="10" name="Date Placeholder 9"/>
          <p:cNvSpPr>
            <a:spLocks noGrp="1"/>
          </p:cNvSpPr>
          <p:nvPr>
            <p:ph type="dt" sz="half" idx="10"/>
          </p:nvPr>
        </p:nvSpPr>
        <p:spPr/>
        <p:txBody>
          <a:bodyPr/>
          <a:lstStyle/>
          <a:p>
            <a:fld id="{5C14FD69-4A85-4715-A222-ABB225B63BC6}" type="datetimeFigureOut">
              <a:rPr lang="en-US" smtClean="0"/>
              <a:pPr/>
              <a:t>7/21/2019</a:t>
            </a:fld>
            <a:endParaRPr lang="en-US"/>
          </a:p>
        </p:txBody>
      </p:sp>
      <p:sp>
        <p:nvSpPr>
          <p:cNvPr id="11" name="Slide Number Placeholder 10"/>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Text">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8"/>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8" name="Date Placeholder 7"/>
          <p:cNvSpPr>
            <a:spLocks noGrp="1"/>
          </p:cNvSpPr>
          <p:nvPr>
            <p:ph type="dt" sz="half" idx="10"/>
          </p:nvPr>
        </p:nvSpPr>
        <p:spPr/>
        <p:txBody>
          <a:bodyPr/>
          <a:lstStyle/>
          <a:p>
            <a:fld id="{5C14FD69-4A85-4715-A222-ABB225B63BC6}" type="datetimeFigureOut">
              <a:rPr lang="en-US" smtClean="0"/>
              <a:pPr/>
              <a:t>7/21/2019</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7" name="Date Placeholder 6"/>
          <p:cNvSpPr>
            <a:spLocks noGrp="1"/>
          </p:cNvSpPr>
          <p:nvPr>
            <p:ph type="dt" sz="half" idx="10"/>
          </p:nvPr>
        </p:nvSpPr>
        <p:spPr/>
        <p:txBody>
          <a:bodyPr/>
          <a:lstStyle/>
          <a:p>
            <a:fld id="{5C14FD69-4A85-4715-A222-ABB225B63BC6}" type="datetimeFigureOut">
              <a:rPr lang="en-US" smtClean="0"/>
              <a:pPr/>
              <a:t>7/21/2019</a:t>
            </a:fld>
            <a:endParaRPr lang="en-US"/>
          </a:p>
        </p:txBody>
      </p:sp>
      <p:sp>
        <p:nvSpPr>
          <p:cNvPr id="8" name="Slide Number Placeholder 7"/>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C14FD69-4A85-4715-A222-ABB225B63BC6}" type="datetimeFigureOut">
              <a:rPr lang="en-US" smtClean="0"/>
              <a:pPr/>
              <a:t>7/21/2019</a:t>
            </a:fld>
            <a:endParaRPr lang="en-US"/>
          </a:p>
        </p:txBody>
      </p:sp>
      <p:sp>
        <p:nvSpPr>
          <p:cNvPr id="6" name="Slide Number Placeholder 5"/>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8" name="Footer Placeholder 7"/>
          <p:cNvSpPr>
            <a:spLocks noGrp="1"/>
          </p:cNvSpPr>
          <p:nvPr>
            <p:ph type="ftr" sz="quarter" idx="12"/>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2-Column Text">
    <p:spTree>
      <p:nvGrpSpPr>
        <p:cNvPr id="1" name=""/>
        <p:cNvGrpSpPr/>
        <p:nvPr/>
      </p:nvGrpSpPr>
      <p:grpSpPr>
        <a:xfrm>
          <a:off x="0" y="0"/>
          <a:ext cx="0" cy="0"/>
          <a:chOff x="0" y="0"/>
          <a:chExt cx="0" cy="0"/>
        </a:xfrm>
      </p:grpSpPr>
      <p:sp>
        <p:nvSpPr>
          <p:cNvPr id="4" name="Rectangle 4"/>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1"/>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10" name="Date Placeholder 9"/>
          <p:cNvSpPr>
            <a:spLocks noGrp="1"/>
          </p:cNvSpPr>
          <p:nvPr>
            <p:ph type="dt" sz="half" idx="10"/>
          </p:nvPr>
        </p:nvSpPr>
        <p:spPr/>
        <p:txBody>
          <a:bodyPr/>
          <a:lstStyle/>
          <a:p>
            <a:fld id="{5C14FD69-4A85-4715-A222-ABB225B63BC6}" type="datetimeFigureOut">
              <a:rPr lang="en-US" smtClean="0"/>
              <a:pPr/>
              <a:t>7/21/2019</a:t>
            </a:fld>
            <a:endParaRPr lang="en-US"/>
          </a:p>
        </p:txBody>
      </p:sp>
      <p:sp>
        <p:nvSpPr>
          <p:cNvPr id="12" name="Slide Number Placeholder 11"/>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3" name="Footer Placeholder 12"/>
          <p:cNvSpPr>
            <a:spLocks noGrp="1"/>
          </p:cNvSpPr>
          <p:nvPr>
            <p:ph type="ftr" sz="quarter" idx="12"/>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6" name="Rectangle 1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8" name="Date Placeholder 7"/>
          <p:cNvSpPr>
            <a:spLocks noGrp="1"/>
          </p:cNvSpPr>
          <p:nvPr>
            <p:ph type="dt" sz="half" idx="10"/>
          </p:nvPr>
        </p:nvSpPr>
        <p:spPr/>
        <p:txBody>
          <a:bodyPr/>
          <a:lstStyle/>
          <a:p>
            <a:fld id="{5C14FD69-4A85-4715-A222-ABB225B63BC6}" type="datetimeFigureOut">
              <a:rPr lang="en-US" smtClean="0"/>
              <a:pPr/>
              <a:t>7/21/2019</a:t>
            </a:fld>
            <a:endParaRPr lang="en-US"/>
          </a:p>
        </p:txBody>
      </p:sp>
      <p:sp>
        <p:nvSpPr>
          <p:cNvPr id="9" name="Slide Number Placeholder 8"/>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and 2 Content">
    <p:spTree>
      <p:nvGrpSpPr>
        <p:cNvPr id="1" name=""/>
        <p:cNvGrpSpPr/>
        <p:nvPr/>
      </p:nvGrpSpPr>
      <p:grpSpPr>
        <a:xfrm>
          <a:off x="0" y="0"/>
          <a:ext cx="0" cy="0"/>
          <a:chOff x="0" y="0"/>
          <a:chExt cx="0" cy="0"/>
        </a:xfrm>
      </p:grpSpPr>
      <p:sp>
        <p:nvSpPr>
          <p:cNvPr id="30" name="Rectangle 30"/>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Rectangle 17"/>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9" name="Date Placeholder 8"/>
          <p:cNvSpPr>
            <a:spLocks noGrp="1"/>
          </p:cNvSpPr>
          <p:nvPr>
            <p:ph type="dt" sz="half" idx="10"/>
          </p:nvPr>
        </p:nvSpPr>
        <p:spPr/>
        <p:txBody>
          <a:bodyPr/>
          <a:lstStyle/>
          <a:p>
            <a:fld id="{5C14FD69-4A85-4715-A222-ABB225B63BC6}" type="datetimeFigureOut">
              <a:rPr lang="en-US" smtClean="0"/>
              <a:pPr/>
              <a:t>7/21/2019</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hade val="85000"/>
          </a:schemeClr>
        </a:solidFill>
        <a:effectLst/>
      </p:bgPr>
    </p:bg>
    <p:spTree>
      <p:nvGrpSpPr>
        <p:cNvPr id="1" name=""/>
        <p:cNvGrpSpPr/>
        <p:nvPr/>
      </p:nvGrpSpPr>
      <p:grpSpPr>
        <a:xfrm>
          <a:off x="0" y="0"/>
          <a:ext cx="0" cy="0"/>
          <a:chOff x="0" y="0"/>
          <a:chExt cx="0" cy="0"/>
        </a:xfrm>
      </p:grpSpPr>
      <p:pic>
        <p:nvPicPr>
          <p:cNvPr id="8" name="image5.png"/>
          <p:cNvPicPr>
            <a:picLocks noChangeAspect="1"/>
          </p:cNvPicPr>
          <p:nvPr/>
        </p:nvPicPr>
        <p:blipFill>
          <a:blip r:embed="rId9">
            <a:duotone>
              <a:schemeClr val="accent1"/>
              <a:srgbClr val="FFFFFF"/>
            </a:duotone>
          </a:blip>
          <a:stretch>
            <a:fillRect/>
          </a:stretch>
        </p:blipFill>
        <p:spPr>
          <a:xfrm>
            <a:off x="571" y="428"/>
            <a:ext cx="9142858" cy="6857143"/>
          </a:xfrm>
          <a:prstGeom prst="rect">
            <a:avLst/>
          </a:prstGeom>
          <a:noFill/>
          <a:ln>
            <a:noFill/>
          </a:ln>
        </p:spPr>
      </p:pic>
      <p:pic>
        <p:nvPicPr>
          <p:cNvPr id="9" name="image6.png"/>
          <p:cNvPicPr>
            <a:picLocks noChangeAspect="1"/>
          </p:cNvPicPr>
          <p:nvPr/>
        </p:nvPicPr>
        <p:blipFill>
          <a:blip r:embed="rId10"/>
          <a:stretch>
            <a:fillRect/>
          </a:stretch>
        </p:blipFill>
        <p:spPr>
          <a:xfrm>
            <a:off x="571" y="428"/>
            <a:ext cx="9142858" cy="6857143"/>
          </a:xfrm>
          <a:prstGeom prst="rect">
            <a:avLst/>
          </a:prstGeom>
          <a:noFill/>
          <a:ln>
            <a:noFill/>
          </a:ln>
        </p:spPr>
      </p:pic>
      <p:sp>
        <p:nvSpPr>
          <p:cNvPr id="30" name="Rectangle 30"/>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12" name="Rectangle 12"/>
          <p:cNvSpPr>
            <a:spLocks noGrp="1"/>
          </p:cNvSpPr>
          <p:nvPr>
            <p:ph type="body" idx="1"/>
          </p:nvPr>
        </p:nvSpPr>
        <p:spPr>
          <a:xfrm>
            <a:off x="457200" y="1600200"/>
            <a:ext cx="8229600" cy="4525963"/>
          </a:xfrm>
          <a:prstGeom prst="rect">
            <a:avLst/>
          </a:prstGeo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6"/>
          <p:cNvSpPr>
            <a:spLocks noGrp="1"/>
          </p:cNvSpPr>
          <p:nvPr>
            <p:ph type="dt" sz="half" idx="2"/>
          </p:nvPr>
        </p:nvSpPr>
        <p:spPr>
          <a:xfrm>
            <a:off x="457200" y="6245225"/>
            <a:ext cx="2133600" cy="476250"/>
          </a:xfrm>
          <a:prstGeom prst="rect">
            <a:avLst/>
          </a:prstGeom>
        </p:spPr>
        <p:txBody>
          <a:bodyPr/>
          <a:lstStyle>
            <a:lvl1pPr>
              <a:defRPr sz="1000">
                <a:latin typeface="+mn-lt"/>
              </a:defRPr>
            </a:lvl1pPr>
          </a:lstStyle>
          <a:p>
            <a:fld id="{5C14FD69-4A85-4715-A222-ABB225B63BC6}" type="datetimeFigureOut">
              <a:rPr lang="en-US" smtClean="0"/>
              <a:pPr/>
              <a:t>7/21/2019</a:t>
            </a:fld>
            <a:endParaRPr lang="en-US" sz="1000" dirty="0"/>
          </a:p>
        </p:txBody>
      </p:sp>
      <p:sp>
        <p:nvSpPr>
          <p:cNvPr id="20" name="Rectangle 20"/>
          <p:cNvSpPr>
            <a:spLocks noGrp="1"/>
          </p:cNvSpPr>
          <p:nvPr>
            <p:ph type="ftr" sz="quarter" idx="3"/>
          </p:nvPr>
        </p:nvSpPr>
        <p:spPr>
          <a:xfrm>
            <a:off x="3124200" y="6245225"/>
            <a:ext cx="2895600" cy="476250"/>
          </a:xfrm>
          <a:prstGeom prst="rect">
            <a:avLst/>
          </a:prstGeom>
        </p:spPr>
        <p:txBody>
          <a:bodyPr/>
          <a:lstStyle>
            <a:lvl1pPr algn="ctr">
              <a:defRPr sz="1000">
                <a:latin typeface="+mn-lt"/>
              </a:defRPr>
            </a:lvl1pPr>
          </a:lstStyle>
          <a:p>
            <a:pPr algn="ctr"/>
            <a:endParaRPr lang="en-US" sz="1000"/>
          </a:p>
        </p:txBody>
      </p:sp>
      <p:sp>
        <p:nvSpPr>
          <p:cNvPr id="21" name="Rectangle 21"/>
          <p:cNvSpPr>
            <a:spLocks noGrp="1"/>
          </p:cNvSpPr>
          <p:nvPr>
            <p:ph type="sldNum" sz="quarter" idx="4"/>
          </p:nvPr>
        </p:nvSpPr>
        <p:spPr>
          <a:xfrm>
            <a:off x="6553200" y="6245225"/>
            <a:ext cx="2133600" cy="476250"/>
          </a:xfrm>
          <a:prstGeom prst="rect">
            <a:avLst/>
          </a:prstGeom>
        </p:spPr>
        <p:txBody>
          <a:bodyPr/>
          <a:lstStyle>
            <a:lvl1pPr>
              <a:defRPr sz="1000">
                <a:latin typeface="+mn-lt"/>
              </a:defRPr>
            </a:lvl1pPr>
          </a:lstStyle>
          <a:p>
            <a:pPr algn="r"/>
            <a:fld id="{D4C49B74-5DB2-4B03-B1D2-7F6A3C51C318}" type="slidenum">
              <a:rPr lang="en-US" smtClean="0"/>
              <a:pPr algn="r"/>
              <a:t>‹#›</a:t>
            </a:fld>
            <a:endParaRPr lang="en-US" sz="10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xStyles>
    <p:titleStyle>
      <a:defPPr>
        <a:defRPr sz="4400">
          <a:solidFill>
            <a:schemeClr val="tx1"/>
          </a:solidFill>
          <a:latin typeface="+mj-lt"/>
          <a:ea typeface="+mj-ea"/>
          <a:cs typeface="+mj-cs"/>
        </a:defRPr>
      </a:defPPr>
      <a:lvl1pPr algn="l" eaLnBrk="1" hangingPunct="1">
        <a:buNone/>
        <a:defRPr sz="3600">
          <a:solidFill>
            <a:schemeClr val="tx1">
              <a:alpha val="100000"/>
            </a:schemeClr>
          </a:solidFill>
          <a:latin typeface="+mj-lt"/>
        </a:defRPr>
      </a:lvl1pPr>
    </p:titleStyle>
    <p:bodyStyle>
      <a:defPPr>
        <a:defRPr>
          <a:solidFill>
            <a:schemeClr val="tx1"/>
          </a:solidFill>
          <a:latin typeface="+mn-lt"/>
          <a:ea typeface="+mn-ea"/>
          <a:cs typeface="+mn-cs"/>
        </a:defRPr>
      </a:defPPr>
      <a:lvl1pPr marL="342900" indent="-342900" eaLnBrk="1" hangingPunct="1">
        <a:buChar char="•"/>
        <a:defRPr sz="2800">
          <a:latin typeface="+mn-lt"/>
        </a:defRPr>
      </a:lvl1pPr>
      <a:lvl2pPr marL="742950" indent="-285750" eaLnBrk="1" hangingPunct="1">
        <a:buChar char="–"/>
        <a:defRPr sz="2400">
          <a:latin typeface="+mn-lt"/>
        </a:defRPr>
      </a:lvl2pPr>
      <a:lvl3pPr marL="1143000" indent="-228600" eaLnBrk="1" hangingPunct="1">
        <a:buChar char="•"/>
        <a:defRPr sz="2400">
          <a:latin typeface="+mn-lt"/>
        </a:defRPr>
      </a:lvl3pPr>
      <a:lvl4pPr marL="1600200" indent="-228600" eaLnBrk="1" hangingPunct="1">
        <a:buChar char="–"/>
        <a:defRPr sz="2000">
          <a:latin typeface="+mn-lt"/>
        </a:defRPr>
      </a:lvl4pPr>
      <a:lvl5pPr marL="2057400" indent="-228600" eaLnBrk="1" hangingPunct="1">
        <a:buChar char="»"/>
        <a:defRPr sz="2000">
          <a:latin typeface="+mn-lt"/>
        </a:defRPr>
      </a:lvl5pPr>
      <a:lvl6pPr marL="2514600" indent="-228600" eaLnBrk="1" hangingPunct="1">
        <a:buChar char="•"/>
        <a:defRPr sz="2000"/>
      </a:lvl6pPr>
      <a:lvl7pPr marL="2971800" indent="-228600" eaLnBrk="1" hangingPunct="1">
        <a:buChar char="•"/>
        <a:defRPr sz="2000"/>
      </a:lvl7pPr>
      <a:lvl8pPr marL="3429000" indent="-228600" eaLnBrk="1" hangingPunct="1">
        <a:buChar char="•"/>
        <a:defRPr sz="2000"/>
      </a:lvl8pPr>
      <a:lvl9pPr marL="3886200" indent="-228600" eaLnBrk="1" hangingPunct="1">
        <a:buChar char="•"/>
        <a:defRPr sz="2000"/>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286000" y="4800600"/>
            <a:ext cx="6194066" cy="925223"/>
          </a:xfrm>
        </p:spPr>
        <p:txBody>
          <a:bodyPr>
            <a:normAutofit/>
          </a:bodyPr>
          <a:lstStyle/>
          <a:p>
            <a:r>
              <a:rPr lang="en-US" sz="2400" b="1" dirty="0">
                <a:latin typeface="Calibri" panose="020F0502020204030204" pitchFamily="34" charset="0"/>
                <a:cs typeface="Calibri" panose="020F0502020204030204" pitchFamily="34" charset="0"/>
              </a:rPr>
              <a:t>July 21, 2019</a:t>
            </a:r>
          </a:p>
        </p:txBody>
      </p:sp>
      <p:sp>
        <p:nvSpPr>
          <p:cNvPr id="3" name="Title 2"/>
          <p:cNvSpPr>
            <a:spLocks noGrp="1"/>
          </p:cNvSpPr>
          <p:nvPr>
            <p:ph type="ctrTitle"/>
          </p:nvPr>
        </p:nvSpPr>
        <p:spPr>
          <a:xfrm>
            <a:off x="1108986" y="2895600"/>
            <a:ext cx="7577814" cy="2181225"/>
          </a:xfrm>
        </p:spPr>
        <p:txBody>
          <a:bodyPr>
            <a:normAutofit/>
          </a:bodyPr>
          <a:lstStyle/>
          <a:p>
            <a:r>
              <a:rPr lang="en-US" b="1" dirty="0"/>
              <a:t>Learning To Trust Part 1</a:t>
            </a:r>
            <a:br>
              <a:rPr lang="en-US" dirty="0"/>
            </a:br>
            <a:r>
              <a:rPr lang="en-US" b="1" dirty="0"/>
              <a:t>God Redeems Our Pain</a:t>
            </a:r>
            <a:br>
              <a:rPr lang="en-US" dirty="0"/>
            </a:br>
            <a:endParaRPr lang="en-US" dirty="0"/>
          </a:p>
        </p:txBody>
      </p:sp>
    </p:spTree>
    <p:extLst>
      <p:ext uri="{BB962C8B-B14F-4D97-AF65-F5344CB8AC3E}">
        <p14:creationId xmlns:p14="http://schemas.microsoft.com/office/powerpoint/2010/main" val="799481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par>
                          <p:cTn id="8" fill="hold">
                            <p:stCondLst>
                              <p:cond delay="2000"/>
                            </p:stCondLst>
                            <p:childTnLst>
                              <p:par>
                                <p:cTn id="9" presetID="16" presetClass="entr" presetSubtype="21" fill="hold" grpId="0"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barn(inVertical)">
                                      <p:cBhvr>
                                        <p:cTn id="11"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r>
              <a:rPr lang="en-US" sz="2600" dirty="0"/>
              <a:t>Read Genesis 37-50 </a:t>
            </a:r>
          </a:p>
          <a:p>
            <a:r>
              <a:rPr lang="en-US" sz="2600" dirty="0"/>
              <a:t>Invite the Lord to give you power to choose like Joseph</a:t>
            </a:r>
          </a:p>
          <a:p>
            <a:r>
              <a:rPr lang="en-US" sz="2600" dirty="0"/>
              <a:t>Review these thoughts:</a:t>
            </a:r>
          </a:p>
          <a:p>
            <a:pPr lvl="1"/>
            <a:r>
              <a:rPr lang="en-US" dirty="0"/>
              <a:t>Your painful past doesn’t define you</a:t>
            </a:r>
          </a:p>
          <a:p>
            <a:pPr lvl="1"/>
            <a:r>
              <a:rPr lang="en-US" dirty="0"/>
              <a:t>Only safe place to deal with pain is God’s presence 		</a:t>
            </a:r>
            <a:r>
              <a:rPr lang="en-US" i="1" dirty="0"/>
              <a:t>Ps 27:10</a:t>
            </a:r>
            <a:endParaRPr lang="en-US" dirty="0"/>
          </a:p>
          <a:p>
            <a:pPr lvl="1"/>
            <a:r>
              <a:rPr lang="en-US" dirty="0"/>
              <a:t>God redeems our pain for His purpose</a:t>
            </a:r>
          </a:p>
        </p:txBody>
      </p:sp>
      <p:sp>
        <p:nvSpPr>
          <p:cNvPr id="3" name="Title 2"/>
          <p:cNvSpPr>
            <a:spLocks noGrp="1"/>
          </p:cNvSpPr>
          <p:nvPr>
            <p:ph type="title"/>
          </p:nvPr>
        </p:nvSpPr>
        <p:spPr/>
        <p:txBody>
          <a:bodyPr>
            <a:noAutofit/>
          </a:bodyPr>
          <a:lstStyle/>
          <a:p>
            <a:pPr algn="ctr"/>
            <a:r>
              <a:rPr lang="en-US" sz="4000" b="1" dirty="0"/>
              <a:t>Conclusion</a:t>
            </a:r>
            <a:endParaRPr lang="en-US" sz="4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94026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barn(inVertical)">
                                      <p:cBhvr>
                                        <p:cTn id="25" dur="500"/>
                                        <p:tgtEl>
                                          <p:spTgt spid="2">
                                            <p:txEl>
                                              <p:pRg st="3" end="3"/>
                                            </p:txEl>
                                          </p:spTgt>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barn(inVertical)">
                                      <p:cBhvr>
                                        <p:cTn id="28" dur="500"/>
                                        <p:tgtEl>
                                          <p:spTgt spid="2">
                                            <p:txEl>
                                              <p:pRg st="4" end="4"/>
                                            </p:txEl>
                                          </p:spTgt>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Effect transition="in" filter="barn(inVertical)">
                                      <p:cBhvr>
                                        <p:cTn id="31"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pPr marL="0" indent="0">
              <a:buNone/>
            </a:pPr>
            <a:r>
              <a:rPr lang="en-US" sz="2600" dirty="0"/>
              <a:t>Jacob lived in the land where his father had stayed, the land of Canaan. 2 This is the account of Jacob’s family line. Joseph, a young man of seventeen, was tending the flocks with his brothers, the sons of Bilhah and the sons of </a:t>
            </a:r>
            <a:r>
              <a:rPr lang="en-US" sz="2600" dirty="0" err="1"/>
              <a:t>Zilpah</a:t>
            </a:r>
            <a:r>
              <a:rPr lang="en-US" sz="2600" dirty="0"/>
              <a:t>, his father’s wives, and he brought their father a bad report about them. 3 Now Israel loved Joseph more than any of his other sons, because he had been born to him in his old age; and he made an ornate robe for him. 4 When his brothers saw that their father loved him more than any of them, they hated</a:t>
            </a:r>
            <a:r>
              <a:rPr lang="en-US" dirty="0"/>
              <a:t> him and could not speak a kind word to him. 5 Joseph had a dream, and when he told </a:t>
            </a:r>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Genesis 37:1-11</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96185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barn(inVertical)">
                                      <p:cBhvr>
                                        <p:cTn id="11"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pPr marL="0" indent="0">
              <a:buNone/>
            </a:pPr>
            <a:r>
              <a:rPr lang="en-US" sz="2600" dirty="0"/>
              <a:t>it to his brothers, they hated him all the more. 6 He said to them, “Listen to this dream I had: 7 We were binding sheaves of grain out in the field when suddenly my sheaf rose and stood upright, while your sheaves gathered around mine and bowed down to it.” 8 His brothers said to him, “Do you intend to reign over us? Will you actually rule us?” And they hated him all the more because of his dream and what he had said. 9 Then he had another dream, and this time the sun and the moon and eleven stars were bowing down to me.” 10 When he told his father as well as his brothers, his father rebuked him and said, “What is this </a:t>
            </a:r>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Genesis 37:1-11</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6985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pPr marL="0" indent="0">
              <a:buNone/>
            </a:pPr>
            <a:r>
              <a:rPr lang="en-US" sz="2600" dirty="0"/>
              <a:t>dream you had? Will your mother and I and your brothers actually come and bow down to the ground before you?” 11 His brothers were jealous of him, but his father kept the matter in mind. </a:t>
            </a:r>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Genesis 37:1-11</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91330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pPr marL="0" indent="0">
              <a:buNone/>
            </a:pPr>
            <a:r>
              <a:rPr lang="en-US" sz="2600" dirty="0"/>
              <a:t>“If we consider the greatness and the glory of the life we shall have when we have risen from the dead, it would not be difficult at all for us to bear the concerns of this world. If I believe the Word, I shall on the Last Day, after the sentence has been pronounced, not only gladly have suffered ordinary temptations, insults, and imprisonment, but I shall also say: "O, that I did not throw myself under the feet of all the godless for the sake of the great glory which I now see revealed and which has come to me through the merit of Christ!"</a:t>
            </a:r>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Quote by Martin Luther</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97335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16" presetClass="entr" presetSubtype="21" fill="hold" grpId="0" nodeType="after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barn(inVertical)">
                                      <p:cBhvr>
                                        <p:cTn id="13"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r>
              <a:rPr lang="en-US" sz="2600" dirty="0"/>
              <a:t>Question was not “Why do the innocent suffer?” but “How can we trust God in suffering”</a:t>
            </a:r>
          </a:p>
          <a:p>
            <a:r>
              <a:rPr lang="en-US" sz="2600" dirty="0"/>
              <a:t> Learning to trust God in the midst of suffering</a:t>
            </a:r>
          </a:p>
          <a:p>
            <a:r>
              <a:rPr lang="en-US" sz="2600" dirty="0"/>
              <a:t>God created mankind to partner with Him in mission</a:t>
            </a:r>
          </a:p>
          <a:p>
            <a:r>
              <a:rPr lang="en-US" sz="2600" dirty="0"/>
              <a:t>Evidence that vision restrains people from sin</a:t>
            </a:r>
          </a:p>
          <a:p>
            <a:r>
              <a:rPr lang="en-US" sz="2600" dirty="0"/>
              <a:t>Shows us how to respond to adversity</a:t>
            </a:r>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Introduction</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27111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r>
              <a:rPr lang="en-US" sz="2600" dirty="0"/>
              <a:t>Joseph came from a dysfunctional family </a:t>
            </a:r>
            <a:r>
              <a:rPr lang="en-US" sz="2600" b="1" i="1" dirty="0"/>
              <a:t>1 </a:t>
            </a:r>
            <a:r>
              <a:rPr lang="en-US" sz="2600" b="1" i="1" dirty="0" err="1"/>
              <a:t>Cor</a:t>
            </a:r>
            <a:r>
              <a:rPr lang="en-US" sz="2600" b="1" i="1" dirty="0"/>
              <a:t> 1:26-29</a:t>
            </a:r>
            <a:endParaRPr lang="en-US" sz="2600" dirty="0"/>
          </a:p>
          <a:p>
            <a:r>
              <a:rPr lang="en-US" sz="2600" dirty="0"/>
              <a:t>Choose to run, rebel, absorb themselves in indulgences </a:t>
            </a:r>
          </a:p>
          <a:p>
            <a:r>
              <a:rPr lang="en-US" sz="2600" dirty="0"/>
              <a:t>You can’t hide behind your past</a:t>
            </a:r>
          </a:p>
          <a:p>
            <a:r>
              <a:rPr lang="en-US" sz="2600" dirty="0"/>
              <a:t>Submit yourself to God’s plan, in midst of suffering 		</a:t>
            </a:r>
            <a:r>
              <a:rPr lang="en-US" sz="2600" b="1" i="1" dirty="0"/>
              <a:t>Psalm 37:23-24</a:t>
            </a:r>
            <a:endParaRPr lang="en-US" sz="2600" dirty="0"/>
          </a:p>
          <a:p>
            <a:r>
              <a:rPr lang="en-US" sz="2600" dirty="0"/>
              <a:t>Your messed up family situation doesn’t define you</a:t>
            </a:r>
          </a:p>
        </p:txBody>
      </p:sp>
      <p:sp>
        <p:nvSpPr>
          <p:cNvPr id="3" name="Title 2"/>
          <p:cNvSpPr>
            <a:spLocks noGrp="1"/>
          </p:cNvSpPr>
          <p:nvPr>
            <p:ph type="title"/>
          </p:nvPr>
        </p:nvSpPr>
        <p:spPr/>
        <p:txBody>
          <a:bodyPr>
            <a:noAutofit/>
          </a:bodyPr>
          <a:lstStyle/>
          <a:p>
            <a:pPr algn="ctr"/>
            <a:r>
              <a:rPr lang="en-US" sz="4000" b="1" dirty="0"/>
              <a:t>Your painful past doesn’t define you</a:t>
            </a:r>
            <a:endParaRPr lang="en-US" sz="4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53080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r>
              <a:rPr lang="en-US" sz="2600" dirty="0"/>
              <a:t>Joseph was responsible and cared for Father’s sheep</a:t>
            </a:r>
          </a:p>
          <a:p>
            <a:r>
              <a:rPr lang="en-US" sz="2600" dirty="0"/>
              <a:t>Joseph dealt with animosity continually, not a safe place </a:t>
            </a:r>
          </a:p>
          <a:p>
            <a:r>
              <a:rPr lang="en-US" sz="2600" dirty="0"/>
              <a:t>Where were you God? </a:t>
            </a:r>
          </a:p>
          <a:p>
            <a:r>
              <a:rPr lang="en-US" sz="2600" dirty="0"/>
              <a:t>Almost forces you to prove yourself</a:t>
            </a:r>
          </a:p>
          <a:p>
            <a:r>
              <a:rPr lang="en-US" sz="2600" dirty="0"/>
              <a:t>Trying to solve pain in my own strength, will fail</a:t>
            </a:r>
          </a:p>
          <a:p>
            <a:r>
              <a:rPr lang="en-US" sz="2600" dirty="0"/>
              <a:t>Joseph learned to go to God, </a:t>
            </a:r>
            <a:r>
              <a:rPr lang="en-US" sz="2600" b="1" i="1" dirty="0"/>
              <a:t>Matt 11:28-30</a:t>
            </a:r>
            <a:endParaRPr lang="en-US" sz="2600" dirty="0"/>
          </a:p>
          <a:p>
            <a:r>
              <a:rPr lang="en-US" sz="2600" dirty="0"/>
              <a:t>Regain strength in God’s presence, place of safety</a:t>
            </a:r>
          </a:p>
        </p:txBody>
      </p:sp>
      <p:sp>
        <p:nvSpPr>
          <p:cNvPr id="3" name="Title 2"/>
          <p:cNvSpPr>
            <a:spLocks noGrp="1"/>
          </p:cNvSpPr>
          <p:nvPr>
            <p:ph type="title"/>
          </p:nvPr>
        </p:nvSpPr>
        <p:spPr/>
        <p:txBody>
          <a:bodyPr>
            <a:noAutofit/>
          </a:bodyPr>
          <a:lstStyle/>
          <a:p>
            <a:pPr algn="ctr"/>
            <a:r>
              <a:rPr lang="en-US" sz="4000" b="1" dirty="0"/>
              <a:t>Only safe place to deal with pain is God’s presence </a:t>
            </a:r>
            <a:endParaRPr lang="en-US" sz="4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90754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arn(inVertical)">
                                      <p:cBhvr>
                                        <p:cTn id="4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r>
              <a:rPr lang="en-US" sz="2600" dirty="0"/>
              <a:t>God has plan for how he is going to use Joseph </a:t>
            </a:r>
            <a:r>
              <a:rPr lang="en-US" sz="2600" b="1" i="1" dirty="0"/>
              <a:t>2 </a:t>
            </a:r>
            <a:r>
              <a:rPr lang="en-US" sz="2600" b="1" i="1" dirty="0" err="1"/>
              <a:t>Cor</a:t>
            </a:r>
            <a:r>
              <a:rPr lang="en-US" sz="2600" b="1" i="1" dirty="0"/>
              <a:t> 4:7</a:t>
            </a:r>
            <a:endParaRPr lang="en-US" sz="2600" dirty="0"/>
          </a:p>
          <a:p>
            <a:r>
              <a:rPr lang="en-US" sz="2600" dirty="0"/>
              <a:t>Not ready to be used while still focused on our pain</a:t>
            </a:r>
          </a:p>
          <a:p>
            <a:r>
              <a:rPr lang="en-US" sz="2600" dirty="0"/>
              <a:t>Joseph did not have wisdom in sharing about his future</a:t>
            </a:r>
          </a:p>
          <a:p>
            <a:r>
              <a:rPr lang="en-US" sz="2600" dirty="0"/>
              <a:t>Would have been overbearing leader at this time</a:t>
            </a:r>
          </a:p>
          <a:p>
            <a:r>
              <a:rPr lang="en-US" sz="2600" dirty="0"/>
              <a:t>Needed a place of refinement</a:t>
            </a:r>
          </a:p>
          <a:p>
            <a:r>
              <a:rPr lang="en-US" sz="2600" dirty="0"/>
              <a:t>But the higher the call, the harder the path!</a:t>
            </a:r>
          </a:p>
          <a:p>
            <a:r>
              <a:rPr lang="en-US" sz="2600" dirty="0"/>
              <a:t>Give me the power to choose you like Joseph did!</a:t>
            </a:r>
          </a:p>
        </p:txBody>
      </p:sp>
      <p:sp>
        <p:nvSpPr>
          <p:cNvPr id="3" name="Title 2"/>
          <p:cNvSpPr>
            <a:spLocks noGrp="1"/>
          </p:cNvSpPr>
          <p:nvPr>
            <p:ph type="title"/>
          </p:nvPr>
        </p:nvSpPr>
        <p:spPr/>
        <p:txBody>
          <a:bodyPr>
            <a:noAutofit/>
          </a:bodyPr>
          <a:lstStyle/>
          <a:p>
            <a:pPr algn="ctr"/>
            <a:r>
              <a:rPr lang="en-US" sz="4000" b="1" dirty="0"/>
              <a:t>God redeems our pain for His purpose</a:t>
            </a:r>
            <a:endParaRPr lang="en-US" sz="4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95036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arn(inVertical)">
                                      <p:cBhvr>
                                        <p:cTn id="4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theme/theme1.xml><?xml version="1.0" encoding="utf-8"?>
<a:theme xmlns:a="http://schemas.openxmlformats.org/drawingml/2006/main" name="Contemporary_blue_design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2.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english</DirectSourceMarket>
    <MarketSpecific xmlns="4873beb7-5857-4685-be1f-d57550cc96cc" xsi:nil="true"/>
    <ApprovalStatus xmlns="4873beb7-5857-4685-be1f-d57550cc96cc">InProgress</ApprovalStatus>
    <PrimaryImageGen xmlns="4873beb7-5857-4685-be1f-d57550cc96cc">true</PrimaryImageGen>
    <ThumbnailAssetId xmlns="4873beb7-5857-4685-be1f-d57550cc96cc" xsi:nil="true"/>
    <NumericId xmlns="4873beb7-5857-4685-be1f-d57550cc96cc">-1</NumericId>
    <TPFriendlyName xmlns="4873beb7-5857-4685-be1f-d57550cc96cc">Contemporary blue design template</TPFriendlyName>
    <BusinessGroup xmlns="4873beb7-5857-4685-be1f-d57550cc96cc" xsi:nil="true"/>
    <APEditor xmlns="4873beb7-5857-4685-be1f-d57550cc96cc">
      <UserInfo>
        <DisplayName>REDMOND\v-luannv</DisplayName>
        <AccountId>92</AccountId>
        <AccountType/>
      </UserInfo>
    </APEditor>
    <SourceTitle xmlns="4873beb7-5857-4685-be1f-d57550cc96cc">Contemporary blue design template</SourceTitle>
    <OpenTemplate xmlns="4873beb7-5857-4685-be1f-d57550cc96cc">true</OpenTemplate>
    <UALocComments xmlns="4873beb7-5857-4685-be1f-d57550cc96cc" xsi:nil="true"/>
    <ParentAssetId xmlns="4873beb7-5857-4685-be1f-d57550cc96cc" xsi:nil="true"/>
    <PublishStatusLookup xmlns="4873beb7-5857-4685-be1f-d57550cc96cc">
      <Value>71365</Value>
      <Value>1583080</Value>
    </PublishStatusLookup>
    <IntlLangReviewDate xmlns="4873beb7-5857-4685-be1f-d57550cc96cc" xsi:nil="true"/>
    <MachineTranslated xmlns="4873beb7-5857-4685-be1f-d57550cc96cc">false</MachineTranslated>
    <OriginalSourceMarket xmlns="4873beb7-5857-4685-be1f-d57550cc96cc">english</OriginalSourceMarket>
    <TPInstallLocation xmlns="4873beb7-5857-4685-be1f-d57550cc96cc">{My Templates}</TPInstallLocation>
    <APDescription xmlns="4873beb7-5857-4685-be1f-d57550cc96cc" xsi:nil="true"/>
    <IntlLangReview xmlns="4873beb7-5857-4685-be1f-d57550cc96cc" xsi:nil="true"/>
    <UAProjectedTotalWords xmlns="4873beb7-5857-4685-be1f-d57550cc96cc" xsi:nil="true"/>
    <OutputCachingOn xmlns="4873beb7-5857-4685-be1f-d57550cc96cc">false</OutputCachingOn>
    <ContentItem xmlns="4873beb7-5857-4685-be1f-d57550cc96cc" xsi:nil="true"/>
    <ClipArtFilename xmlns="4873beb7-5857-4685-be1f-d57550cc96cc" xsi:nil="true"/>
    <AverageRating xmlns="4873beb7-5857-4685-be1f-d57550cc96cc" xsi:nil="true"/>
    <APAuthor xmlns="4873beb7-5857-4685-be1f-d57550cc96cc">
      <UserInfo>
        <DisplayName>REDMOND\cynvey</DisplayName>
        <AccountId>191</AccountId>
        <AccountType/>
      </UserInfo>
    </APAuthor>
    <TPAppVersion xmlns="4873beb7-5857-4685-be1f-d57550cc96cc">12</TPAppVersion>
    <TPCommandLine xmlns="4873beb7-5857-4685-be1f-d57550cc96cc">{PP} /n {FilePath}</TPCommandLine>
    <PublishTargets xmlns="4873beb7-5857-4685-be1f-d57550cc96cc">OfficeOnline</PublishTargets>
    <TPLaunchHelpLinkType xmlns="4873beb7-5857-4685-be1f-d57550cc96cc">Template</TPLaunchHelpLinkType>
    <EditorialStatus xmlns="4873beb7-5857-4685-be1f-d57550cc96cc" xsi:nil="true"/>
    <LastModifiedDateTime xmlns="4873beb7-5857-4685-be1f-d57550cc96cc" xsi:nil="true"/>
    <TimesCloned xmlns="4873beb7-5857-4685-be1f-d57550cc96cc" xsi:nil="true"/>
    <Provider xmlns="4873beb7-5857-4685-be1f-d57550cc96cc">EY006220130</Provider>
    <AcquiredFrom xmlns="4873beb7-5857-4685-be1f-d57550cc96cc" xsi:nil="true"/>
    <AssetStart xmlns="4873beb7-5857-4685-be1f-d57550cc96cc">2009-05-30T20:29:00+00:00</AssetStart>
    <LastHandOff xmlns="4873beb7-5857-4685-be1f-d57550cc96cc" xsi:nil="true"/>
    <TPClientViewer xmlns="4873beb7-5857-4685-be1f-d57550cc96cc">Microsoft Office PowerPoint</TPClientViewer>
    <ArtSampleDocs xmlns="4873beb7-5857-4685-be1f-d57550cc96cc" xsi:nil="true"/>
    <UACurrentWords xmlns="4873beb7-5857-4685-be1f-d57550cc96cc">0</UACurrentWords>
    <UALocRecommendation xmlns="4873beb7-5857-4685-be1f-d57550cc96cc">Localize</UALocRecommendation>
    <IsDeleted xmlns="4873beb7-5857-4685-be1f-d57550cc96cc">false</IsDeleted>
    <ShowIn xmlns="4873beb7-5857-4685-be1f-d57550cc96cc">Show everywhere</ShowIn>
    <UANotes xmlns="4873beb7-5857-4685-be1f-d57550cc96cc">online only. Removed PPT 12 design template appver per bug AWS Intl Support bug 22543 as it was causing problems with download.. O14_beta1FedEx</UANotes>
    <TemplateStatus xmlns="4873beb7-5857-4685-be1f-d57550cc96cc">Complete</TemplateStatus>
    <CSXHash xmlns="4873beb7-5857-4685-be1f-d57550cc96cc" xsi:nil="true"/>
    <VoteCount xmlns="4873beb7-5857-4685-be1f-d57550cc96cc" xsi:nil="true"/>
    <AssetExpire xmlns="4873beb7-5857-4685-be1f-d57550cc96cc">2100-01-01T00:00:00+00:00</AssetExpire>
    <CSXSubmissionMarket xmlns="4873beb7-5857-4685-be1f-d57550cc96cc" xsi:nil="true"/>
    <DSATActionTaken xmlns="4873beb7-5857-4685-be1f-d57550cc96cc" xsi:nil="true"/>
    <TPExecutable xmlns="4873beb7-5857-4685-be1f-d57550cc96cc" xsi:nil="true"/>
    <SubmitterId xmlns="4873beb7-5857-4685-be1f-d57550cc96cc" xsi:nil="true"/>
    <AssetType xmlns="4873beb7-5857-4685-be1f-d57550cc96cc">TP</AssetType>
    <BugNumber xmlns="4873beb7-5857-4685-be1f-d57550cc96cc">426091. 537272</BugNumber>
    <CSXSubmissionDate xmlns="4873beb7-5857-4685-be1f-d57550cc96cc" xsi:nil="true"/>
    <CSXUpdate xmlns="4873beb7-5857-4685-be1f-d57550cc96cc">false</CSXUpdate>
    <ApprovalLog xmlns="4873beb7-5857-4685-be1f-d57550cc96cc" xsi:nil="true"/>
    <Milestone xmlns="4873beb7-5857-4685-be1f-d57550cc96cc" xsi:nil="true"/>
    <OriginAsset xmlns="4873beb7-5857-4685-be1f-d57550cc96cc" xsi:nil="true"/>
    <TPComponent xmlns="4873beb7-5857-4685-be1f-d57550cc96cc">PPTFiles</TPComponent>
    <AssetId xmlns="4873beb7-5857-4685-be1f-d57550cc96cc">TP010073846</AssetId>
    <TPApplication xmlns="4873beb7-5857-4685-be1f-d57550cc96cc">PowerPoint</TPApplication>
    <TPLaunchHelpLink xmlns="4873beb7-5857-4685-be1f-d57550cc96cc" xsi:nil="true"/>
    <IntlLocPriority xmlns="4873beb7-5857-4685-be1f-d57550cc96cc" xsi:nil="true"/>
    <HandoffToMSDN xmlns="4873beb7-5857-4685-be1f-d57550cc96cc" xsi:nil="true"/>
    <PlannedPubDate xmlns="4873beb7-5857-4685-be1f-d57550cc96cc" xsi:nil="true"/>
    <CrawlForDependencies xmlns="4873beb7-5857-4685-be1f-d57550cc96cc">false</CrawlForDependencies>
    <IntlLangReviewer xmlns="4873beb7-5857-4685-be1f-d57550cc96cc" xsi:nil="true"/>
    <TrustLevel xmlns="4873beb7-5857-4685-be1f-d57550cc96cc">1 Microsoft Managed Content</TrustLevel>
    <IsSearchable xmlns="4873beb7-5857-4685-be1f-d57550cc96cc">false</IsSearchable>
    <TPNamespace xmlns="4873beb7-5857-4685-be1f-d57550cc96cc">POWERPNT</TPNamespace>
    <Markets xmlns="4873beb7-5857-4685-be1f-d57550cc96cc"/>
    <LastPublishResultLookup xmlns="4873beb7-5857-4685-be1f-d57550cc96cc" xsi:nil="true"/>
    <PolicheckWords xmlns="4873beb7-5857-4685-be1f-d57550cc96cc" xsi:nil="true"/>
    <FriendlyTitle xmlns="4873beb7-5857-4685-be1f-d57550cc96cc" xsi:nil="true"/>
    <Manager xmlns="4873beb7-5857-4685-be1f-d57550cc96cc" xsi:nil="true"/>
    <EditorialTags xmlns="4873beb7-5857-4685-be1f-d57550cc96cc" xsi:nil="true"/>
    <LegacyData xmlns="4873beb7-5857-4685-be1f-d57550cc96cc" xsi:nil="true"/>
    <Downloads xmlns="4873beb7-5857-4685-be1f-d57550cc96cc">0</Downloads>
    <Providers xmlns="4873beb7-5857-4685-be1f-d57550cc96cc" xsi:nil="true"/>
    <TemplateTemplateType xmlns="4873beb7-5857-4685-be1f-d57550cc96cc">PowerPoint 12 Default</TemplateTemplateType>
    <OOCacheId xmlns="4873beb7-5857-4685-be1f-d57550cc96cc" xsi:nil="true"/>
    <BlockPublish xmlns="4873beb7-5857-4685-be1f-d57550cc96cc" xsi:nil="true"/>
    <CampaignTagsTaxHTField0 xmlns="4873beb7-5857-4685-be1f-d57550cc96cc">
      <Terms xmlns="http://schemas.microsoft.com/office/infopath/2007/PartnerControls"/>
    </CampaignTagsTaxHTField0>
    <LocLastLocAttemptVersionLookup xmlns="4873beb7-5857-4685-be1f-d57550cc96cc">118287</LocLastLocAttemptVersionLookup>
    <LocLastLocAttemptVersionTypeLookup xmlns="4873beb7-5857-4685-be1f-d57550cc96cc" xsi:nil="true"/>
    <LocOverallPreviewStatusLookup xmlns="4873beb7-5857-4685-be1f-d57550cc96cc" xsi:nil="true"/>
    <LocOverallPublishStatusLookup xmlns="4873beb7-5857-4685-be1f-d57550cc96cc" xsi:nil="true"/>
    <TaxCatchAll xmlns="4873beb7-5857-4685-be1f-d57550cc96cc"/>
    <LocNewPublishedVersionLookup xmlns="4873beb7-5857-4685-be1f-d57550cc96cc" xsi:nil="true"/>
    <LocPublishedDependentAssetsLookup xmlns="4873beb7-5857-4685-be1f-d57550cc96cc" xsi:nil="true"/>
    <LocComments xmlns="4873beb7-5857-4685-be1f-d57550cc96cc" xsi:nil="true"/>
    <LocProcessedForMarketsLookup xmlns="4873beb7-5857-4685-be1f-d57550cc96cc" xsi:nil="true"/>
    <LocRecommendedHandoff xmlns="4873beb7-5857-4685-be1f-d57550cc96cc" xsi:nil="true"/>
    <LocManualTestRequired xmlns="4873beb7-5857-4685-be1f-d57550cc96cc" xsi:nil="true"/>
    <LocProcessedForHandoffsLookup xmlns="4873beb7-5857-4685-be1f-d57550cc96cc" xsi:nil="true"/>
    <LocOverallHandbackStatusLookup xmlns="4873beb7-5857-4685-be1f-d57550cc96cc" xsi:nil="true"/>
    <LocalizationTagsTaxHTField0 xmlns="4873beb7-5857-4685-be1f-d57550cc96cc">
      <Terms xmlns="http://schemas.microsoft.com/office/infopath/2007/PartnerControls"/>
    </LocalizationTagsTaxHTField0>
    <FeatureTagsTaxHTField0 xmlns="4873beb7-5857-4685-be1f-d57550cc96cc">
      <Terms xmlns="http://schemas.microsoft.com/office/infopath/2007/PartnerControls"/>
    </FeatureTagsTaxHTField0>
    <LocOverallLocStatusLookup xmlns="4873beb7-5857-4685-be1f-d57550cc96cc" xsi:nil="true"/>
    <LocPublishedLinkedAssetsLookup xmlns="4873beb7-5857-4685-be1f-d57550cc96cc" xsi:nil="true"/>
    <InternalTagsTaxHTField0 xmlns="4873beb7-5857-4685-be1f-d57550cc96cc">
      <Terms xmlns="http://schemas.microsoft.com/office/infopath/2007/PartnerControls"/>
    </InternalTagsTaxHTField0>
    <RecommendationsModifier xmlns="4873beb7-5857-4685-be1f-d57550cc96cc" xsi:nil="true"/>
    <ScenarioTagsTaxHTField0 xmlns="4873beb7-5857-4685-be1f-d57550cc96cc">
      <Terms xmlns="http://schemas.microsoft.com/office/infopath/2007/PartnerControls"/>
    </ScenarioTagsTaxHTField0>
    <OriginalRelease xmlns="4873beb7-5857-4685-be1f-d57550cc96cc">14</OriginalRelease>
    <LocMarketGroupTiers2 xmlns="4873beb7-5857-4685-be1f-d57550cc96cc" xsi:nil="true"/>
  </documentManagement>
</p:properties>
</file>

<file path=customXml/itemProps1.xml><?xml version="1.0" encoding="utf-8"?>
<ds:datastoreItem xmlns:ds="http://schemas.openxmlformats.org/officeDocument/2006/customXml" ds:itemID="{D8FD1B72-46CC-4A99-8A37-DBF68CD60E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0B57212-D278-4F09-9602-9B26806117BE}">
  <ds:schemaRefs>
    <ds:schemaRef ds:uri="http://schemas.microsoft.com/sharepoint/v3/contenttype/forms"/>
  </ds:schemaRefs>
</ds:datastoreItem>
</file>

<file path=customXml/itemProps3.xml><?xml version="1.0" encoding="utf-8"?>
<ds:datastoreItem xmlns:ds="http://schemas.openxmlformats.org/officeDocument/2006/customXml" ds:itemID="{ADA6A27F-3C5D-4FBA-9D24-506479B57DAA}">
  <ds:schemaRefs>
    <ds:schemaRef ds:uri="http://schemas.microsoft.com/office/2006/documentManagement/types"/>
    <ds:schemaRef ds:uri="http://schemas.microsoft.com/office/2006/metadata/properties"/>
    <ds:schemaRef ds:uri="http://purl.org/dc/elements/1.1/"/>
    <ds:schemaRef ds:uri="4873beb7-5857-4685-be1f-d57550cc96cc"/>
    <ds:schemaRef ds:uri="http://schemas.openxmlformats.org/package/2006/metadata/core-properties"/>
    <ds:schemaRef ds:uri="http://purl.org/dc/term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Contemporary_blue_design_template</Template>
  <TotalTime>0</TotalTime>
  <Words>419</Words>
  <Application>Microsoft Office PowerPoint</Application>
  <PresentationFormat>On-screen Show (4:3)</PresentationFormat>
  <Paragraphs>45</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Calibri</vt:lpstr>
      <vt:lpstr>Corbel</vt:lpstr>
      <vt:lpstr>Contemporary_blue_design_template</vt:lpstr>
      <vt:lpstr>Learning To Trust Part 1 God Redeems Our Pain </vt:lpstr>
      <vt:lpstr>Genesis 37:1-11</vt:lpstr>
      <vt:lpstr>Genesis 37:1-11</vt:lpstr>
      <vt:lpstr>Genesis 37:1-11</vt:lpstr>
      <vt:lpstr>Quote by Martin Luther</vt:lpstr>
      <vt:lpstr>Introduction</vt:lpstr>
      <vt:lpstr>Your painful past doesn’t define you</vt:lpstr>
      <vt:lpstr>Only safe place to deal with pain is God’s presence </vt:lpstr>
      <vt:lpstr>God redeems our pain for His purpose</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2019-07-20T19:29:02Z</dcterms:created>
  <dcterms:modified xsi:type="dcterms:W3CDTF">2019-07-21T11:02:09Z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Applications">
    <vt:lpwstr>65;#zpp120;#439;#tpl140;#79;#tpl120;#419;#zpp140;#496;#ppd140;#67;#ppd120</vt:lpwstr>
  </property>
  <property fmtid="{D5CDD505-2E9C-101B-9397-08002B2CF9AE}" pid="4" name="APTrustLevel">
    <vt:r8>1</vt:r8>
  </property>
</Properties>
</file>