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6" r:id="rId9"/>
    <p:sldId id="267" r:id="rId10"/>
    <p:sldId id="261" r:id="rId11"/>
    <p:sldId id="262"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94380" autoAdjust="0"/>
  </p:normalViewPr>
  <p:slideViewPr>
    <p:cSldViewPr>
      <p:cViewPr varScale="1">
        <p:scale>
          <a:sx n="55" d="100"/>
          <a:sy n="55" d="100"/>
        </p:scale>
        <p:origin x="518" y="3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7/27/2019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7/27/2019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7/27/2019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7/27/2019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7/27/2019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7/27/2019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7/27/2019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7/27/2019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7/27/2019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7/27/2019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July 28,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2</a:t>
            </a:r>
            <a:br>
              <a:rPr lang="en-US" dirty="0"/>
            </a:br>
            <a:r>
              <a:rPr lang="en-US" b="1" dirty="0"/>
              <a:t>God Refines Our Character</a:t>
            </a:r>
            <a:br>
              <a:rPr lang="en-US"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Learning to trust God while He is refining us</a:t>
            </a:r>
          </a:p>
          <a:p>
            <a:r>
              <a:rPr lang="en-US" sz="2400" dirty="0"/>
              <a:t>Learning God is orchestrating dream despite enemy’s plan to 	kill it</a:t>
            </a:r>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Now his brothers had gone to graze their father’s flocks near </a:t>
            </a:r>
            <a:r>
              <a:rPr lang="en-US" sz="2400" dirty="0" err="1"/>
              <a:t>Shechem</a:t>
            </a:r>
            <a:r>
              <a:rPr lang="en-US" sz="2400" dirty="0"/>
              <a:t>, 13 and Israel said to Joseph, “As you know, your brothers are grazing the flocks near </a:t>
            </a:r>
            <a:r>
              <a:rPr lang="en-US" sz="2400" dirty="0" err="1"/>
              <a:t>Shechem</a:t>
            </a:r>
            <a:r>
              <a:rPr lang="en-US" sz="2400" dirty="0"/>
              <a:t>. Come, I am going to send you to them.” “Very well,” he replied. 14 So he said to him, “Go and see if all is well with your brothers and with the flocks, and bring word back to me.” Then he sent him off from the Valley of Hebron. When Joseph arrived at </a:t>
            </a:r>
            <a:r>
              <a:rPr lang="en-US" sz="2400" dirty="0" err="1"/>
              <a:t>Shechem</a:t>
            </a:r>
            <a:r>
              <a:rPr lang="en-US" sz="2400" dirty="0"/>
              <a:t>, 15 a man found him wandering around in the fields and asked him, “What are you looking for?” 16 He replied, “I’m looking for my brothers. Can you tell me where they are grazing their flocks?” 17 “They have moved on from here,” the man answered. “I heard them say, ‘Let’s go to Dothan.’” So Joseph went after his</a:t>
            </a:r>
            <a:endParaRPr lang="en-US"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37:12-36</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brothers and found them near Dothan. 18 But they saw him in the distance, and before he reached them, they plotted to kill him. 19 “Here comes that dreamer!” they said to each other. 20 “Come now, let’s kill him and throw him into one of these cisterns and say that a ferocious animal devoured him. Then we’ll see what comes of his dreams.” 21 When Reuben heard this, he tried to rescue him from their hands. “Let’s not take his life,” he said. 22 “Don’t shed any blood. Throw him into this cistern here in the wilderness, but don’t lay a hand on him.” Reuben said this to rescue him from them and take him back to his father. 23 So when Joseph came to his brothers, they stripped him of his robe—the ornate robe he was wearing—</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37:12-36</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24 and they took him and threw him into the cistern. The cistern was empty; there was no water in it. 25 As they sat down to eat their meal, they looked up and saw a caravan of </a:t>
            </a:r>
            <a:r>
              <a:rPr lang="en-US" sz="2400" dirty="0" err="1"/>
              <a:t>Ishmaelites</a:t>
            </a:r>
            <a:r>
              <a:rPr lang="en-US" sz="2400" dirty="0"/>
              <a:t> coming from Gilead. Their camels were loaded with spices, balm and myrrh, and they were on their way to take them down to Egypt. 26 Judah said to his brothers, “What will we gain if we kill our brother and cover up his blood? 27 Come, let’s sell him to the </a:t>
            </a:r>
            <a:r>
              <a:rPr lang="en-US" sz="2400" dirty="0" err="1"/>
              <a:t>Ishmaelites</a:t>
            </a:r>
            <a:r>
              <a:rPr lang="en-US" sz="2400" dirty="0"/>
              <a:t> and not lay our hands on him; after all, he is our brother, our own flesh and blood.” His brothers agreed. 28 So when the Midianite merchants came by, his brothers pulled Joseph up out of the cistern and sold him for twenty shekels of silver to the </a:t>
            </a:r>
            <a:r>
              <a:rPr lang="en-US" sz="2400" dirty="0" err="1"/>
              <a:t>Ishmaelites</a:t>
            </a:r>
            <a:r>
              <a:rPr lang="en-US" sz="2400" dirty="0"/>
              <a:t>, who took him to Egypt. 29 When </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37:12-36</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Reuben returned to the cistern and saw that Joseph was not there, he tore his clothes. 30 He went back to his brothers and said, “The boy isn’t there! Where can I turn now?” 31 Then they got Joseph’s robe, slaughtered a goat and dipped the robe in the blood. 32 They took the ornate robe back to their father and said, “We found this. Examine it to see whether it is your son’s robe.” 33 He recognized it and said, “It is my son’s robe! Some ferocious animal has devoured him. Joseph has surely been torn to pieces.” 34 Then Jacob tore his clothes, put on sackcloth and mourned for his son many days. 35 All his sons and daughters came to comfort him, but he refused to be comforted. “No,” he said, “I will continue to mourn until I join my son in the grave.”</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37:12-36</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832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So his father wept for him. 36 Meanwhile, the Midianites sold Joseph in Egypt to Potiphar, one of Pharaoh’s officials, the captain of the guard.</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37:12-36</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418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Question was not “Why do the innocent suffer?” </a:t>
            </a:r>
          </a:p>
          <a:p>
            <a:r>
              <a:rPr lang="en-US" sz="2400" dirty="0"/>
              <a:t>But “How can we trust God in suffering”</a:t>
            </a:r>
          </a:p>
          <a:p>
            <a:r>
              <a:rPr lang="en-US" sz="2400" dirty="0"/>
              <a:t>Talked about painful childhood, animosity between him and 	brothers</a:t>
            </a:r>
          </a:p>
          <a:p>
            <a:r>
              <a:rPr lang="en-US" sz="2400" dirty="0"/>
              <a:t>He is learning to trust God in the midst of adversity, suffering</a:t>
            </a:r>
          </a:p>
          <a:p>
            <a:r>
              <a:rPr lang="en-US" sz="2400" dirty="0"/>
              <a:t>While God is using adversity, to prepare Joseph for great 	mission</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828800"/>
            <a:ext cx="8229600" cy="4525963"/>
          </a:xfrm>
        </p:spPr>
        <p:txBody>
          <a:bodyPr>
            <a:noAutofit/>
          </a:bodyPr>
          <a:lstStyle/>
          <a:p>
            <a:r>
              <a:rPr lang="en-US" sz="2400" dirty="0"/>
              <a:t>Walking through painful, dysfunctional childhood</a:t>
            </a:r>
          </a:p>
          <a:p>
            <a:r>
              <a:rPr lang="en-US" sz="2400" dirty="0"/>
              <a:t>God redeems our pain, painful past doesn’t define you</a:t>
            </a:r>
          </a:p>
          <a:p>
            <a:r>
              <a:rPr lang="en-US" sz="2400" dirty="0"/>
              <a:t>Your only safe place is in God’s presence</a:t>
            </a:r>
          </a:p>
          <a:p>
            <a:r>
              <a:rPr lang="en-US" sz="2400" dirty="0"/>
              <a:t>Joseph had a leadership gift but it wasn’t developed yet</a:t>
            </a:r>
          </a:p>
          <a:p>
            <a:r>
              <a:rPr lang="en-US" sz="2400" dirty="0"/>
              <a:t>Joseph not aware how he is coming across</a:t>
            </a:r>
          </a:p>
          <a:p>
            <a:r>
              <a:rPr lang="en-US" sz="2400" dirty="0"/>
              <a:t>What I think about myself vs. impact I’m having </a:t>
            </a:r>
          </a:p>
          <a:p>
            <a:r>
              <a:rPr lang="en-US" sz="2400" dirty="0"/>
              <a:t>Because God loves you, He won’t allow to continue in 	blindness to your own faults </a:t>
            </a:r>
          </a:p>
          <a:p>
            <a:r>
              <a:rPr lang="en-US" sz="2400" dirty="0"/>
              <a:t>God deals with you, brings you to place where He can use you</a:t>
            </a:r>
          </a:p>
        </p:txBody>
      </p:sp>
      <p:sp>
        <p:nvSpPr>
          <p:cNvPr id="3" name="Title 2"/>
          <p:cNvSpPr>
            <a:spLocks noGrp="1"/>
          </p:cNvSpPr>
          <p:nvPr>
            <p:ph type="title"/>
          </p:nvPr>
        </p:nvSpPr>
        <p:spPr>
          <a:xfrm>
            <a:off x="457200" y="359464"/>
            <a:ext cx="8229600" cy="1316935"/>
          </a:xfrm>
        </p:spPr>
        <p:txBody>
          <a:bodyPr>
            <a:noAutofit/>
          </a:bodyPr>
          <a:lstStyle/>
          <a:p>
            <a:pPr algn="ctr"/>
            <a:r>
              <a:rPr lang="en-US" sz="4000" b="1" dirty="0"/>
              <a:t>We learn to trust God while He refines us</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Joseph is obedient to his Dad, despite brothers’ hatred </a:t>
            </a:r>
          </a:p>
          <a:p>
            <a:r>
              <a:rPr lang="en-US" sz="2400" dirty="0"/>
              <a:t>Brothers see him and devise a plan to kill him</a:t>
            </a:r>
          </a:p>
          <a:p>
            <a:r>
              <a:rPr lang="en-US" sz="2400" dirty="0"/>
              <a:t>God always touches thing that divides our heart from Him </a:t>
            </a:r>
          </a:p>
          <a:p>
            <a:r>
              <a:rPr lang="en-US" sz="2400" dirty="0"/>
              <a:t>What in your life must go before God can use you? </a:t>
            </a:r>
          </a:p>
          <a:p>
            <a:r>
              <a:rPr lang="en-US" sz="2400" dirty="0"/>
              <a:t>Everything changes for Joseph suddenly</a:t>
            </a:r>
          </a:p>
          <a:p>
            <a:r>
              <a:rPr lang="en-US" sz="2400" dirty="0"/>
              <a:t>Leads them to selling him to make a profit off of him</a:t>
            </a:r>
          </a:p>
          <a:p>
            <a:r>
              <a:rPr lang="en-US" sz="2400" dirty="0"/>
              <a:t>There’s no plan B here, must trust God and do my best</a:t>
            </a:r>
          </a:p>
          <a:p>
            <a:r>
              <a:rPr lang="en-US" sz="2400" dirty="0"/>
              <a:t>Dreams were probably shattered at this point</a:t>
            </a:r>
          </a:p>
          <a:p>
            <a:r>
              <a:rPr lang="en-US" sz="2400" dirty="0"/>
              <a:t>But God has a plan and I have to submit myself to Him </a:t>
            </a:r>
          </a:p>
          <a:p>
            <a:endParaRPr lang="en-US" sz="2600" dirty="0"/>
          </a:p>
        </p:txBody>
      </p:sp>
      <p:sp>
        <p:nvSpPr>
          <p:cNvPr id="3" name="Title 2"/>
          <p:cNvSpPr>
            <a:spLocks noGrp="1"/>
          </p:cNvSpPr>
          <p:nvPr>
            <p:ph type="title"/>
          </p:nvPr>
        </p:nvSpPr>
        <p:spPr/>
        <p:txBody>
          <a:bodyPr>
            <a:noAutofit/>
          </a:bodyPr>
          <a:lstStyle/>
          <a:p>
            <a:r>
              <a:rPr lang="en-US" sz="4000" b="1" dirty="0"/>
              <a:t>We learn God is orchestrating the dream despite enemy’s plan to kill it</a:t>
            </a:r>
            <a:endParaRPr lang="en-US" sz="4000" dirty="0"/>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6A27F-3C5D-4FBA-9D24-506479B57DAA}">
  <ds:schemaRef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293</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Learning To Trust Part 2 God Refines Our Character </vt:lpstr>
      <vt:lpstr>Genesis 37:12-36</vt:lpstr>
      <vt:lpstr>Genesis 37:12-36</vt:lpstr>
      <vt:lpstr>Genesis 37:12-36</vt:lpstr>
      <vt:lpstr>Genesis 37:12-36</vt:lpstr>
      <vt:lpstr>Genesis 37:12-36</vt:lpstr>
      <vt:lpstr>Introduction</vt:lpstr>
      <vt:lpstr>We learn to trust God while He refines us</vt:lpstr>
      <vt:lpstr>We learn God is orchestrating the dream despite enemy’s plan to kill it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2019-07-28T02:29:35Z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