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4"/>
  </p:sldMasterIdLst>
  <p:notesMasterIdLst>
    <p:notesMasterId r:id="rId15"/>
  </p:notesMasterIdLst>
  <p:handoutMasterIdLst>
    <p:handoutMasterId r:id="rId16"/>
  </p:handoutMasterIdLst>
  <p:sldIdLst>
    <p:sldId id="256" r:id="rId5"/>
    <p:sldId id="257" r:id="rId6"/>
    <p:sldId id="258" r:id="rId7"/>
    <p:sldId id="259" r:id="rId8"/>
    <p:sldId id="266" r:id="rId9"/>
    <p:sldId id="267" r:id="rId10"/>
    <p:sldId id="261" r:id="rId11"/>
    <p:sldId id="262" r:id="rId12"/>
    <p:sldId id="263"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p:normalViewPr>
    <p:restoredLeft sz="34580"/>
    <p:restoredTop sz="94380" autoAdjust="0"/>
  </p:normalViewPr>
  <p:slideViewPr>
    <p:cSldViewPr>
      <p:cViewPr varScale="1">
        <p:scale>
          <a:sx n="55" d="100"/>
          <a:sy n="55" d="100"/>
        </p:scale>
        <p:origin x="518" y="38"/>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2971800" cy="457200"/>
          </a:xfrm>
          <a:prstGeom prst="rect">
            <a:avLst/>
          </a:prstGeom>
        </p:spPr>
        <p:txBody>
          <a:bodyPr/>
          <a:lstStyle/>
          <a:p>
            <a:endParaRPr lang="en-US"/>
          </a:p>
        </p:txBody>
      </p:sp>
      <p:sp>
        <p:nvSpPr>
          <p:cNvPr id="24" name="Rectangle 24"/>
          <p:cNvSpPr>
            <a:spLocks noGrp="1"/>
          </p:cNvSpPr>
          <p:nvPr>
            <p:ph type="dt" sz="quarter" idx="1"/>
          </p:nvPr>
        </p:nvSpPr>
        <p:spPr>
          <a:xfrm>
            <a:off x="3884613" y="0"/>
            <a:ext cx="2971800" cy="457200"/>
          </a:xfrm>
          <a:prstGeom prst="rect">
            <a:avLst/>
          </a:prstGeom>
        </p:spPr>
        <p:txBody>
          <a:bodyPr/>
          <a:lstStyle/>
          <a:p>
            <a:fld id="{A849C5AD-4428-4E9C-9C84-11B72C9365FB}" type="datetimeFigureOut">
              <a:rPr lang="en-US" smtClean="0"/>
              <a:pPr/>
              <a:t>7/27/2019</a:t>
            </a:fld>
            <a:endParaRPr lang="en-US"/>
          </a:p>
        </p:txBody>
      </p:sp>
      <p:sp>
        <p:nvSpPr>
          <p:cNvPr id="30" name="Rectangle 30"/>
          <p:cNvSpPr>
            <a:spLocks noGrp="1"/>
          </p:cNvSpPr>
          <p:nvPr>
            <p:ph type="ftr" sz="quarter" idx="2"/>
          </p:nvPr>
        </p:nvSpPr>
        <p:spPr>
          <a:xfrm>
            <a:off x="0" y="8685213"/>
            <a:ext cx="2971800" cy="457200"/>
          </a:xfrm>
          <a:prstGeom prst="rect">
            <a:avLst/>
          </a:prstGeom>
        </p:spPr>
        <p:txBody>
          <a:bodyPr/>
          <a:lstStyle/>
          <a:p>
            <a:endParaRPr lang="en-US"/>
          </a:p>
        </p:txBody>
      </p:sp>
      <p:sp>
        <p:nvSpPr>
          <p:cNvPr id="18" name="Rectangle 18"/>
          <p:cNvSpPr>
            <a:spLocks noGrp="1"/>
          </p:cNvSpPr>
          <p:nvPr>
            <p:ph type="sldNum" sz="quarter" idx="3"/>
          </p:nvPr>
        </p:nvSpPr>
        <p:spPr>
          <a:xfrm>
            <a:off x="3884613" y="8685213"/>
            <a:ext cx="2971800" cy="457200"/>
          </a:xfrm>
          <a:prstGeom prst="rect">
            <a:avLst/>
          </a:prstGeom>
        </p:spPr>
        <p:txBody>
          <a:bodyPr/>
          <a:lstStyle/>
          <a:p>
            <a:fld id="{8C596567-A38F-4CEF-B37F-9B9D120D62CE}" type="slidenum">
              <a:rPr lang="en-US" smtClean="0"/>
              <a:pPr/>
              <a:t>‹#›</a:t>
            </a:fld>
            <a:endParaRPr lang="en-US"/>
          </a:p>
        </p:txBody>
      </p:sp>
    </p:spTree>
    <p:extLst>
      <p:ext uri="{BB962C8B-B14F-4D97-AF65-F5344CB8AC3E}">
        <p14:creationId xmlns:p14="http://schemas.microsoft.com/office/powerpoint/2010/main" val="2382609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2971800" cy="457200"/>
          </a:xfrm>
          <a:prstGeom prst="rect">
            <a:avLst/>
          </a:prstGeom>
        </p:spPr>
        <p:txBody>
          <a:bodyPr/>
          <a:lstStyle/>
          <a:p>
            <a:endParaRPr lang="en-US"/>
          </a:p>
        </p:txBody>
      </p:sp>
      <p:sp>
        <p:nvSpPr>
          <p:cNvPr id="15" name="Rectangle 15"/>
          <p:cNvSpPr>
            <a:spLocks noGrp="1"/>
          </p:cNvSpPr>
          <p:nvPr>
            <p:ph type="dt" idx="1"/>
          </p:nvPr>
        </p:nvSpPr>
        <p:spPr>
          <a:xfrm>
            <a:off x="3884613" y="0"/>
            <a:ext cx="2971800" cy="457200"/>
          </a:xfrm>
          <a:prstGeom prst="rect">
            <a:avLst/>
          </a:prstGeom>
        </p:spPr>
        <p:txBody>
          <a:bodyPr/>
          <a:lstStyle/>
          <a:p>
            <a:fld id="{D7547E60-4BE7-4E4E-9AAA-5EE35AEC995C}" type="datetimeFigureOut">
              <a:rPr lang="en-US" smtClean="0"/>
              <a:pPr/>
              <a:t>7/27/2019</a:t>
            </a:fld>
            <a:endParaRPr lang="en-US"/>
          </a:p>
        </p:txBody>
      </p:sp>
      <p:sp>
        <p:nvSpPr>
          <p:cNvPr id="23" name="Rectangle 2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anchor="ctr"/>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Rectangle 18"/>
          <p:cNvSpPr>
            <a:spLocks noGrp="1"/>
          </p:cNvSpPr>
          <p:nvPr>
            <p:ph type="ftr" sz="quarter" idx="4"/>
          </p:nvPr>
        </p:nvSpPr>
        <p:spPr>
          <a:xfrm>
            <a:off x="0" y="8685213"/>
            <a:ext cx="2971800" cy="457200"/>
          </a:xfrm>
          <a:prstGeom prst="rect">
            <a:avLst/>
          </a:prstGeom>
        </p:spPr>
        <p:txBody>
          <a:bodyPr/>
          <a:lstStyle/>
          <a:p>
            <a:endParaRPr lang="en-US"/>
          </a:p>
        </p:txBody>
      </p:sp>
      <p:sp>
        <p:nvSpPr>
          <p:cNvPr id="28" name="Rectangle 28"/>
          <p:cNvSpPr>
            <a:spLocks noGrp="1"/>
          </p:cNvSpPr>
          <p:nvPr>
            <p:ph type="sldNum" sz="quarter" idx="5"/>
          </p:nvPr>
        </p:nvSpPr>
        <p:spPr>
          <a:xfrm>
            <a:off x="3884613" y="8685213"/>
            <a:ext cx="2971800" cy="457200"/>
          </a:xfrm>
          <a:prstGeom prst="rect">
            <a:avLst/>
          </a:prstGeom>
        </p:spPr>
        <p:txBody>
          <a:bodyPr/>
          <a:lstStyle/>
          <a:p>
            <a:fld id="{CA077768-21C8-4125-A345-258E48D2EED0}" type="slidenum">
              <a:rPr lang="en-US" smtClean="0"/>
              <a:pPr/>
              <a:t>‹#›</a:t>
            </a:fld>
            <a:endParaRPr lang="en-US"/>
          </a:p>
        </p:txBody>
      </p:sp>
    </p:spTree>
    <p:extLst>
      <p:ext uri="{BB962C8B-B14F-4D97-AF65-F5344CB8AC3E}">
        <p14:creationId xmlns:p14="http://schemas.microsoft.com/office/powerpoint/2010/main" val="1582015809"/>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image1.jpg"/>
          <p:cNvPicPr>
            <a:picLocks noChangeAspect="1"/>
          </p:cNvPicPr>
          <p:nvPr/>
        </p:nvPicPr>
        <p:blipFill>
          <a:blip r:embed="rId2">
            <a:duotone>
              <a:schemeClr val="accent1"/>
              <a:srgbClr val="FFFFFF"/>
            </a:duotone>
          </a:blip>
          <a:stretch>
            <a:fillRect/>
          </a:stretch>
        </p:blipFill>
        <p:spPr>
          <a:xfrm>
            <a:off x="0" y="0"/>
            <a:ext cx="9144000" cy="6858000"/>
          </a:xfrm>
          <a:prstGeom prst="rect">
            <a:avLst/>
          </a:prstGeom>
          <a:noFill/>
          <a:ln>
            <a:noFill/>
          </a:ln>
        </p:spPr>
      </p:pic>
      <p:pic>
        <p:nvPicPr>
          <p:cNvPr id="7" name="image2.png"/>
          <p:cNvPicPr>
            <a:picLocks noChangeAspect="1"/>
          </p:cNvPicPr>
          <p:nvPr/>
        </p:nvPicPr>
        <p:blipFill>
          <a:blip r:embed="rId3">
            <a:duotone>
              <a:schemeClr val="accent1"/>
              <a:srgbClr val="FFFFFF"/>
            </a:duotone>
          </a:blip>
          <a:stretch>
            <a:fillRect/>
          </a:stretch>
        </p:blipFill>
        <p:spPr>
          <a:xfrm>
            <a:off x="571" y="428"/>
            <a:ext cx="9142858" cy="6857143"/>
          </a:xfrm>
          <a:prstGeom prst="rect">
            <a:avLst/>
          </a:prstGeom>
          <a:noFill/>
          <a:ln>
            <a:noFill/>
          </a:ln>
        </p:spPr>
      </p:pic>
      <p:pic>
        <p:nvPicPr>
          <p:cNvPr id="8" name="image3.png"/>
          <p:cNvPicPr>
            <a:picLocks noChangeAspect="1"/>
          </p:cNvPicPr>
          <p:nvPr/>
        </p:nvPicPr>
        <p:blipFill>
          <a:blip r:embed="rId4">
            <a:duotone>
              <a:schemeClr val="accent1"/>
              <a:srgbClr val="FFFFFF"/>
            </a:duotone>
          </a:blip>
          <a:stretch>
            <a:fillRect/>
          </a:stretch>
        </p:blipFill>
        <p:spPr>
          <a:xfrm>
            <a:off x="571" y="428"/>
            <a:ext cx="9142858" cy="6857143"/>
          </a:xfrm>
          <a:prstGeom prst="rect">
            <a:avLst/>
          </a:prstGeom>
          <a:noFill/>
          <a:ln>
            <a:noFill/>
          </a:ln>
        </p:spPr>
      </p:pic>
      <p:pic>
        <p:nvPicPr>
          <p:cNvPr id="9" name="image4.png"/>
          <p:cNvPicPr>
            <a:picLocks noChangeAspect="1"/>
          </p:cNvPicPr>
          <p:nvPr/>
        </p:nvPicPr>
        <p:blipFill>
          <a:blip r:embed="rId5"/>
          <a:stretch>
            <a:fillRect/>
          </a:stretch>
        </p:blipFill>
        <p:spPr>
          <a:xfrm>
            <a:off x="571" y="428"/>
            <a:ext cx="9142858" cy="6857143"/>
          </a:xfrm>
          <a:prstGeom prst="rect">
            <a:avLst/>
          </a:prstGeom>
          <a:noFill/>
          <a:ln>
            <a:noFill/>
          </a:ln>
        </p:spPr>
      </p:pic>
      <p:sp>
        <p:nvSpPr>
          <p:cNvPr id="31" name="Rectangle 31"/>
          <p:cNvSpPr>
            <a:spLocks noGrp="1"/>
          </p:cNvSpPr>
          <p:nvPr>
            <p:ph type="subTitle" idx="1"/>
          </p:nvPr>
        </p:nvSpPr>
        <p:spPr>
          <a:xfrm>
            <a:off x="2492734" y="5094577"/>
            <a:ext cx="6194066" cy="925223"/>
          </a:xfrm>
        </p:spPr>
        <p:txBody>
          <a:bodyPr/>
          <a:lstStyle>
            <a:lvl1pPr marL="0" indent="0" algn="r">
              <a:buNone/>
              <a:defRPr sz="28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Rectangle 5"/>
          <p:cNvSpPr>
            <a:spLocks noGrp="1"/>
          </p:cNvSpPr>
          <p:nvPr>
            <p:ph type="ctrTitle"/>
          </p:nvPr>
        </p:nvSpPr>
        <p:spPr>
          <a:xfrm>
            <a:off x="1108986" y="3606800"/>
            <a:ext cx="7577814" cy="1470025"/>
          </a:xfrm>
        </p:spPr>
        <p:txBody>
          <a:bodyPr anchor="b" anchorCtr="0"/>
          <a:lstStyle>
            <a:lvl1pPr algn="r">
              <a:defRPr sz="4000"/>
            </a:lvl1pPr>
          </a:lstStyle>
          <a:p>
            <a:r>
              <a:rPr lang="en-US"/>
              <a:t>Click to edit Master title style</a:t>
            </a:r>
          </a:p>
        </p:txBody>
      </p:sp>
      <p:sp>
        <p:nvSpPr>
          <p:cNvPr id="10" name="Date Placeholder 9"/>
          <p:cNvSpPr>
            <a:spLocks noGrp="1"/>
          </p:cNvSpPr>
          <p:nvPr>
            <p:ph type="dt" sz="half" idx="10"/>
          </p:nvPr>
        </p:nvSpPr>
        <p:spPr/>
        <p:txBody>
          <a:bodyPr/>
          <a:lstStyle/>
          <a:p>
            <a:fld id="{5C14FD69-4A85-4715-A222-ABB225B63BC6}" type="datetimeFigureOut">
              <a:rPr lang="en-US" smtClean="0"/>
              <a:pPr/>
              <a:t>7/27/2019</a:t>
            </a:fld>
            <a:endParaRPr lang="en-US"/>
          </a:p>
        </p:txBody>
      </p:sp>
      <p:sp>
        <p:nvSpPr>
          <p:cNvPr id="11" name="Slide Number Placeholder 10"/>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5C14FD69-4A85-4715-A222-ABB225B63BC6}" type="datetimeFigureOut">
              <a:rPr lang="en-US" smtClean="0"/>
              <a:pPr/>
              <a:t>7/27/2019</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7" name="Date Placeholder 6"/>
          <p:cNvSpPr>
            <a:spLocks noGrp="1"/>
          </p:cNvSpPr>
          <p:nvPr>
            <p:ph type="dt" sz="half" idx="10"/>
          </p:nvPr>
        </p:nvSpPr>
        <p:spPr/>
        <p:txBody>
          <a:bodyPr/>
          <a:lstStyle/>
          <a:p>
            <a:fld id="{5C14FD69-4A85-4715-A222-ABB225B63BC6}" type="datetimeFigureOut">
              <a:rPr lang="en-US" smtClean="0"/>
              <a:pPr/>
              <a:t>7/27/2019</a:t>
            </a:fld>
            <a:endParaRPr lang="en-US"/>
          </a:p>
        </p:txBody>
      </p:sp>
      <p:sp>
        <p:nvSpPr>
          <p:cNvPr id="8" name="Slide Number Placeholder 7"/>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C14FD69-4A85-4715-A222-ABB225B63BC6}" type="datetimeFigureOut">
              <a:rPr lang="en-US" smtClean="0"/>
              <a:pPr/>
              <a:t>7/27/2019</a:t>
            </a:fld>
            <a:endParaRPr lang="en-US"/>
          </a:p>
        </p:txBody>
      </p:sp>
      <p:sp>
        <p:nvSpPr>
          <p:cNvPr id="6" name="Slide Number Placeholder 5"/>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8" name="Footer Placeholder 7"/>
          <p:cNvSpPr>
            <a:spLocks noGrp="1"/>
          </p:cNvSpPr>
          <p:nvPr>
            <p:ph type="ftr" sz="quarter" idx="12"/>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2-Column Text">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1"/>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0" name="Date Placeholder 9"/>
          <p:cNvSpPr>
            <a:spLocks noGrp="1"/>
          </p:cNvSpPr>
          <p:nvPr>
            <p:ph type="dt" sz="half" idx="10"/>
          </p:nvPr>
        </p:nvSpPr>
        <p:spPr/>
        <p:txBody>
          <a:bodyPr/>
          <a:lstStyle/>
          <a:p>
            <a:fld id="{5C14FD69-4A85-4715-A222-ABB225B63BC6}" type="datetimeFigureOut">
              <a:rPr lang="en-US" smtClean="0"/>
              <a:pPr/>
              <a:t>7/27/2019</a:t>
            </a:fld>
            <a:endParaRPr lang="en-US"/>
          </a:p>
        </p:txBody>
      </p:sp>
      <p:sp>
        <p:nvSpPr>
          <p:cNvPr id="12" name="Slide Number Placeholder 11"/>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6" name="Rectangle 1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5C14FD69-4A85-4715-A222-ABB225B63BC6}" type="datetimeFigureOut">
              <a:rPr lang="en-US" smtClean="0"/>
              <a:pPr/>
              <a:t>7/27/2019</a:t>
            </a:fld>
            <a:endParaRPr lang="en-US"/>
          </a:p>
        </p:txBody>
      </p:sp>
      <p:sp>
        <p:nvSpPr>
          <p:cNvPr id="9" name="Slide Number Placeholder 8"/>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2 Content">
    <p:spTree>
      <p:nvGrpSpPr>
        <p:cNvPr id="1" name=""/>
        <p:cNvGrpSpPr/>
        <p:nvPr/>
      </p:nvGrpSpPr>
      <p:grpSpPr>
        <a:xfrm>
          <a:off x="0" y="0"/>
          <a:ext cx="0" cy="0"/>
          <a:chOff x="0" y="0"/>
          <a:chExt cx="0" cy="0"/>
        </a:xfrm>
      </p:grpSpPr>
      <p:sp>
        <p:nvSpPr>
          <p:cNvPr id="30" name="Rectangle 30"/>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7"/>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9" name="Date Placeholder 8"/>
          <p:cNvSpPr>
            <a:spLocks noGrp="1"/>
          </p:cNvSpPr>
          <p:nvPr>
            <p:ph type="dt" sz="half" idx="10"/>
          </p:nvPr>
        </p:nvSpPr>
        <p:spPr/>
        <p:txBody>
          <a:bodyPr/>
          <a:lstStyle/>
          <a:p>
            <a:fld id="{5C14FD69-4A85-4715-A222-ABB225B63BC6}" type="datetimeFigureOut">
              <a:rPr lang="en-US" smtClean="0"/>
              <a:pPr/>
              <a:t>7/27/2019</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hade val="85000"/>
          </a:schemeClr>
        </a:solidFill>
        <a:effectLst/>
      </p:bgPr>
    </p:bg>
    <p:spTree>
      <p:nvGrpSpPr>
        <p:cNvPr id="1" name=""/>
        <p:cNvGrpSpPr/>
        <p:nvPr/>
      </p:nvGrpSpPr>
      <p:grpSpPr>
        <a:xfrm>
          <a:off x="0" y="0"/>
          <a:ext cx="0" cy="0"/>
          <a:chOff x="0" y="0"/>
          <a:chExt cx="0" cy="0"/>
        </a:xfrm>
      </p:grpSpPr>
      <p:pic>
        <p:nvPicPr>
          <p:cNvPr id="8" name="image5.png"/>
          <p:cNvPicPr>
            <a:picLocks noChangeAspect="1"/>
          </p:cNvPicPr>
          <p:nvPr/>
        </p:nvPicPr>
        <p:blipFill>
          <a:blip r:embed="rId9">
            <a:duotone>
              <a:schemeClr val="accent1"/>
              <a:srgbClr val="FFFFFF"/>
            </a:duotone>
          </a:blip>
          <a:stretch>
            <a:fillRect/>
          </a:stretch>
        </p:blipFill>
        <p:spPr>
          <a:xfrm>
            <a:off x="571" y="428"/>
            <a:ext cx="9142858" cy="6857143"/>
          </a:xfrm>
          <a:prstGeom prst="rect">
            <a:avLst/>
          </a:prstGeom>
          <a:noFill/>
          <a:ln>
            <a:noFill/>
          </a:ln>
        </p:spPr>
      </p:pic>
      <p:pic>
        <p:nvPicPr>
          <p:cNvPr id="9" name="image6.png"/>
          <p:cNvPicPr>
            <a:picLocks noChangeAspect="1"/>
          </p:cNvPicPr>
          <p:nvPr/>
        </p:nvPicPr>
        <p:blipFill>
          <a:blip r:embed="rId10"/>
          <a:stretch>
            <a:fillRect/>
          </a:stretch>
        </p:blipFill>
        <p:spPr>
          <a:xfrm>
            <a:off x="571" y="428"/>
            <a:ext cx="9142858" cy="6857143"/>
          </a:xfrm>
          <a:prstGeom prst="rect">
            <a:avLst/>
          </a:prstGeom>
          <a:noFill/>
          <a:ln>
            <a:noFill/>
          </a:ln>
        </p:spPr>
      </p:pic>
      <p:sp>
        <p:nvSpPr>
          <p:cNvPr id="30" name="Rectangle 30"/>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2" name="Rectangle 12"/>
          <p:cNvSpPr>
            <a:spLocks noGrp="1"/>
          </p:cNvSpPr>
          <p:nvPr>
            <p:ph type="body" idx="1"/>
          </p:nvPr>
        </p:nvSpPr>
        <p:spPr>
          <a:xfrm>
            <a:off x="457200" y="1600200"/>
            <a:ext cx="8229600" cy="4525963"/>
          </a:xfrm>
          <a:prstGeom prst="rect">
            <a:avLst/>
          </a:prstGeo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6"/>
          <p:cNvSpPr>
            <a:spLocks noGrp="1"/>
          </p:cNvSpPr>
          <p:nvPr>
            <p:ph type="dt" sz="half" idx="2"/>
          </p:nvPr>
        </p:nvSpPr>
        <p:spPr>
          <a:xfrm>
            <a:off x="457200" y="6245225"/>
            <a:ext cx="2133600" cy="476250"/>
          </a:xfrm>
          <a:prstGeom prst="rect">
            <a:avLst/>
          </a:prstGeom>
        </p:spPr>
        <p:txBody>
          <a:bodyPr/>
          <a:lstStyle>
            <a:lvl1pPr>
              <a:defRPr sz="1000">
                <a:latin typeface="+mn-lt"/>
              </a:defRPr>
            </a:lvl1pPr>
          </a:lstStyle>
          <a:p>
            <a:fld id="{5C14FD69-4A85-4715-A222-ABB225B63BC6}" type="datetimeFigureOut">
              <a:rPr lang="en-US" smtClean="0"/>
              <a:pPr/>
              <a:t>7/27/2019</a:t>
            </a:fld>
            <a:endParaRPr lang="en-US" sz="1000" dirty="0"/>
          </a:p>
        </p:txBody>
      </p:sp>
      <p:sp>
        <p:nvSpPr>
          <p:cNvPr id="20" name="Rectangle 20"/>
          <p:cNvSpPr>
            <a:spLocks noGrp="1"/>
          </p:cNvSpPr>
          <p:nvPr>
            <p:ph type="ftr" sz="quarter" idx="3"/>
          </p:nvPr>
        </p:nvSpPr>
        <p:spPr>
          <a:xfrm>
            <a:off x="3124200" y="6245225"/>
            <a:ext cx="2895600" cy="476250"/>
          </a:xfrm>
          <a:prstGeom prst="rect">
            <a:avLst/>
          </a:prstGeom>
        </p:spPr>
        <p:txBody>
          <a:bodyPr/>
          <a:lstStyle>
            <a:lvl1pPr algn="ctr">
              <a:defRPr sz="1000">
                <a:latin typeface="+mn-lt"/>
              </a:defRPr>
            </a:lvl1pPr>
          </a:lstStyle>
          <a:p>
            <a:pPr algn="ctr"/>
            <a:endParaRPr lang="en-US" sz="1000"/>
          </a:p>
        </p:txBody>
      </p:sp>
      <p:sp>
        <p:nvSpPr>
          <p:cNvPr id="21" name="Rectangle 21"/>
          <p:cNvSpPr>
            <a:spLocks noGrp="1"/>
          </p:cNvSpPr>
          <p:nvPr>
            <p:ph type="sldNum" sz="quarter" idx="4"/>
          </p:nvPr>
        </p:nvSpPr>
        <p:spPr>
          <a:xfrm>
            <a:off x="6553200" y="6245225"/>
            <a:ext cx="2133600" cy="476250"/>
          </a:xfrm>
          <a:prstGeom prst="rect">
            <a:avLst/>
          </a:prstGeom>
        </p:spPr>
        <p:txBody>
          <a:bodyPr/>
          <a:lstStyle>
            <a:lvl1pPr>
              <a:defRPr sz="1000">
                <a:latin typeface="+mn-lt"/>
              </a:defRPr>
            </a:lvl1pPr>
          </a:lstStyle>
          <a:p>
            <a:pPr algn="r"/>
            <a:fld id="{D4C49B74-5DB2-4B03-B1D2-7F6A3C51C318}" type="slidenum">
              <a:rPr lang="en-US" smtClean="0"/>
              <a:pPr algn="r"/>
              <a:t>‹#›</a:t>
            </a:fld>
            <a:endParaRPr lang="en-US" sz="10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a:defPPr>
        <a:defRPr sz="4400">
          <a:solidFill>
            <a:schemeClr val="tx1"/>
          </a:solidFill>
          <a:latin typeface="+mj-lt"/>
          <a:ea typeface="+mj-ea"/>
          <a:cs typeface="+mj-cs"/>
        </a:defRPr>
      </a:defPPr>
      <a:lvl1pPr algn="l" eaLnBrk="1" hangingPunct="1">
        <a:buNone/>
        <a:defRPr sz="3600">
          <a:solidFill>
            <a:schemeClr val="tx1">
              <a:alpha val="100000"/>
            </a:schemeClr>
          </a:solidFill>
          <a:latin typeface="+mj-lt"/>
        </a:defRPr>
      </a:lvl1pPr>
    </p:titleStyle>
    <p:bodyStyle>
      <a:defPPr>
        <a:defRPr>
          <a:solidFill>
            <a:schemeClr val="tx1"/>
          </a:solidFill>
          <a:latin typeface="+mn-lt"/>
          <a:ea typeface="+mn-ea"/>
          <a:cs typeface="+mn-cs"/>
        </a:defRPr>
      </a:defPPr>
      <a:lvl1pPr marL="342900" indent="-342900" eaLnBrk="1" hangingPunct="1">
        <a:buChar char="•"/>
        <a:defRPr sz="2800">
          <a:latin typeface="+mn-lt"/>
        </a:defRPr>
      </a:lvl1pPr>
      <a:lvl2pPr marL="742950" indent="-285750" eaLnBrk="1" hangingPunct="1">
        <a:buChar char="–"/>
        <a:defRPr sz="2400">
          <a:latin typeface="+mn-lt"/>
        </a:defRPr>
      </a:lvl2pPr>
      <a:lvl3pPr marL="1143000" indent="-228600" eaLnBrk="1" hangingPunct="1">
        <a:buChar char="•"/>
        <a:defRPr sz="2400">
          <a:latin typeface="+mn-lt"/>
        </a:defRPr>
      </a:lvl3pPr>
      <a:lvl4pPr marL="1600200" indent="-228600" eaLnBrk="1" hangingPunct="1">
        <a:buChar char="–"/>
        <a:defRPr sz="2000">
          <a:latin typeface="+mn-lt"/>
        </a:defRPr>
      </a:lvl4pPr>
      <a:lvl5pPr marL="2057400" indent="-228600" eaLnBrk="1" hangingPunct="1">
        <a:buChar char="»"/>
        <a:defRPr sz="2000">
          <a:latin typeface="+mn-lt"/>
        </a:defRPr>
      </a:lvl5pPr>
      <a:lvl6pPr marL="2514600" indent="-228600" eaLnBrk="1" hangingPunct="1">
        <a:buChar char="•"/>
        <a:defRPr sz="2000"/>
      </a:lvl6pPr>
      <a:lvl7pPr marL="2971800" indent="-228600" eaLnBrk="1" hangingPunct="1">
        <a:buChar char="•"/>
        <a:defRPr sz="2000"/>
      </a:lvl7pPr>
      <a:lvl8pPr marL="3429000" indent="-228600" eaLnBrk="1" hangingPunct="1">
        <a:buChar char="•"/>
        <a:defRPr sz="2000"/>
      </a:lvl8pPr>
      <a:lvl9pPr marL="3886200" indent="-228600" eaLnBrk="1" hangingPunct="1">
        <a:buChar char="•"/>
        <a:defRPr sz="2000"/>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286000" y="4800600"/>
            <a:ext cx="6194066" cy="925223"/>
          </a:xfrm>
        </p:spPr>
        <p:txBody>
          <a:bodyPr>
            <a:normAutofit/>
          </a:bodyPr>
          <a:lstStyle/>
          <a:p>
            <a:r>
              <a:rPr lang="en-US" sz="2400" b="1" dirty="0">
                <a:latin typeface="Calibri" panose="020F0502020204030204" pitchFamily="34" charset="0"/>
                <a:cs typeface="Calibri" panose="020F0502020204030204" pitchFamily="34" charset="0"/>
              </a:rPr>
              <a:t>July 28, 2019</a:t>
            </a:r>
          </a:p>
        </p:txBody>
      </p:sp>
      <p:sp>
        <p:nvSpPr>
          <p:cNvPr id="3" name="Title 2"/>
          <p:cNvSpPr>
            <a:spLocks noGrp="1"/>
          </p:cNvSpPr>
          <p:nvPr>
            <p:ph type="ctrTitle"/>
          </p:nvPr>
        </p:nvSpPr>
        <p:spPr>
          <a:xfrm>
            <a:off x="1108986" y="2895600"/>
            <a:ext cx="7577814" cy="2181225"/>
          </a:xfrm>
        </p:spPr>
        <p:txBody>
          <a:bodyPr>
            <a:normAutofit/>
          </a:bodyPr>
          <a:lstStyle/>
          <a:p>
            <a:r>
              <a:rPr lang="en-US" b="1" dirty="0"/>
              <a:t>Learning To Trust Part 2</a:t>
            </a:r>
            <a:br>
              <a:rPr lang="en-US" dirty="0"/>
            </a:br>
            <a:r>
              <a:rPr lang="en-US" b="1" dirty="0"/>
              <a:t>God Refines Our Character</a:t>
            </a:r>
            <a:br>
              <a:rPr lang="en-US" dirty="0"/>
            </a:br>
            <a:endParaRPr lang="en-US" dirty="0"/>
          </a:p>
        </p:txBody>
      </p:sp>
    </p:spTree>
    <p:extLst>
      <p:ext uri="{BB962C8B-B14F-4D97-AF65-F5344CB8AC3E}">
        <p14:creationId xmlns:p14="http://schemas.microsoft.com/office/powerpoint/2010/main" val="799481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par>
                          <p:cTn id="8" fill="hold">
                            <p:stCondLst>
                              <p:cond delay="2000"/>
                            </p:stCondLst>
                            <p:childTnLst>
                              <p:par>
                                <p:cTn id="9" presetID="16" presetClass="entr" presetSubtype="21"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barn(inVertical)">
                                      <p:cBhvr>
                                        <p:cTn id="11"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400" dirty="0"/>
              <a:t>Learning to trust God while He is refining us</a:t>
            </a:r>
          </a:p>
          <a:p>
            <a:r>
              <a:rPr lang="en-US" sz="2400" dirty="0"/>
              <a:t>Learning God is orchestrating dream despite enemy’s plan to 	kill it</a:t>
            </a:r>
          </a:p>
        </p:txBody>
      </p:sp>
      <p:sp>
        <p:nvSpPr>
          <p:cNvPr id="3" name="Title 2"/>
          <p:cNvSpPr>
            <a:spLocks noGrp="1"/>
          </p:cNvSpPr>
          <p:nvPr>
            <p:ph type="title"/>
          </p:nvPr>
        </p:nvSpPr>
        <p:spPr/>
        <p:txBody>
          <a:bodyPr>
            <a:noAutofit/>
          </a:bodyPr>
          <a:lstStyle/>
          <a:p>
            <a:pPr algn="ctr"/>
            <a:r>
              <a:rPr lang="en-US" sz="4000" b="1" dirty="0"/>
              <a:t>Conclusion</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94026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pPr marL="0" indent="0">
              <a:buNone/>
            </a:pPr>
            <a:r>
              <a:rPr lang="en-US" sz="2400" dirty="0"/>
              <a:t>Now his brothers had gone to graze their father’s flocks near </a:t>
            </a:r>
            <a:r>
              <a:rPr lang="en-US" sz="2400" dirty="0" err="1"/>
              <a:t>Shechem</a:t>
            </a:r>
            <a:r>
              <a:rPr lang="en-US" sz="2400" dirty="0"/>
              <a:t>, 13 and Israel said to Joseph, “As you know, your brothers are grazing the flocks near </a:t>
            </a:r>
            <a:r>
              <a:rPr lang="en-US" sz="2400" dirty="0" err="1"/>
              <a:t>Shechem</a:t>
            </a:r>
            <a:r>
              <a:rPr lang="en-US" sz="2400" dirty="0"/>
              <a:t>. Come, I am going to send you to them.” “Very well,” he replied. 14 So he said to him, “Go and see if all is well with your brothers and with the flocks, and bring word back to me.” Then he sent him off from the Valley of Hebron. When Joseph arrived at </a:t>
            </a:r>
            <a:r>
              <a:rPr lang="en-US" sz="2400" dirty="0" err="1"/>
              <a:t>Shechem</a:t>
            </a:r>
            <a:r>
              <a:rPr lang="en-US" sz="2400" dirty="0"/>
              <a:t>, 15 a man found him wandering around in the fields and asked him, “What are you looking for?” 16 He replied, “I’m looking for my brothers. Can you tell me where they are grazing their flocks?” 17 “They have moved on from here,” the man answered. “I heard them say, ‘Let’s go to Dothan.’” So Joseph went after his</a:t>
            </a:r>
            <a:endParaRPr lang="en-US" dirty="0"/>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37:12-36</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96185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barn(inVertical)">
                                      <p:cBhvr>
                                        <p:cTn id="11"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pPr marL="0" indent="0">
              <a:buNone/>
            </a:pPr>
            <a:r>
              <a:rPr lang="en-US" sz="2400" dirty="0"/>
              <a:t>brothers and found them near Dothan. 18 But they saw him in the distance, and before he reached them, they plotted to kill him. 19 “Here comes that dreamer!” they said to each other. 20 “Come now, let’s kill him and throw him into one of these cisterns and say that a ferocious animal devoured him. Then we’ll see what comes of his dreams.” 21 When Reuben heard this, he tried to rescue him from their hands. “Let’s not take his life,” he said. 22 “Don’t shed any blood. Throw him into this cistern here in the wilderness, but don’t lay a hand on him.” Reuben said this to rescue him from them and take him back to his father. 23 So when Joseph came to his brothers, they stripped him of his robe—the ornate robe he was wearing—</a:t>
            </a:r>
            <a:endParaRPr lang="en-US" sz="2600" dirty="0"/>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37:12-36</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6985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pPr marL="0" indent="0">
              <a:buNone/>
            </a:pPr>
            <a:r>
              <a:rPr lang="en-US" sz="2400" dirty="0"/>
              <a:t>24 and they took him and threw him into the cistern. The cistern was empty; there was no water in it. 25 As they sat down to eat their meal, they looked up and saw a caravan of </a:t>
            </a:r>
            <a:r>
              <a:rPr lang="en-US" sz="2400" dirty="0" err="1"/>
              <a:t>Ishmaelites</a:t>
            </a:r>
            <a:r>
              <a:rPr lang="en-US" sz="2400" dirty="0"/>
              <a:t> coming from Gilead. Their camels were loaded with spices, balm and myrrh, and they were on their way to take them down to Egypt. 26 Judah said to his brothers, “What will we gain if we kill our brother and cover up his blood? 27 Come, let’s sell him to the </a:t>
            </a:r>
            <a:r>
              <a:rPr lang="en-US" sz="2400" dirty="0" err="1"/>
              <a:t>Ishmaelites</a:t>
            </a:r>
            <a:r>
              <a:rPr lang="en-US" sz="2400" dirty="0"/>
              <a:t> and not lay our hands on him; after all, he is our brother, our own flesh and blood.” His brothers agreed. 28 So when the Midianite merchants came by, his brothers pulled Joseph up out of the cistern and sold him for twenty shekels of silver to the </a:t>
            </a:r>
            <a:r>
              <a:rPr lang="en-US" sz="2400" dirty="0" err="1"/>
              <a:t>Ishmaelites</a:t>
            </a:r>
            <a:r>
              <a:rPr lang="en-US" sz="2400" dirty="0"/>
              <a:t>, who took him to Egypt. 29 When </a:t>
            </a:r>
            <a:endParaRPr lang="en-US" sz="2600" dirty="0"/>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37:12-36</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91330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pPr marL="0" indent="0">
              <a:buNone/>
            </a:pPr>
            <a:r>
              <a:rPr lang="en-US" sz="2400" dirty="0"/>
              <a:t>Reuben returned to the cistern and saw that Joseph was not there, he tore his clothes. 30 He went back to his brothers and said, “The boy isn’t there! Where can I turn now?” 31 Then they got Joseph’s robe, slaughtered a goat and dipped the robe in the blood. 32 They took the ornate robe back to their father and said, “We found this. Examine it to see whether it is your son’s robe.” 33 He recognized it and said, “It is my son’s robe! Some ferocious animal has devoured him. Joseph has surely been torn to pieces.” 34 Then Jacob tore his clothes, put on sackcloth and mourned for his son many days. 35 All his sons and daughters came to comfort him, but he refused to be comforted. “No,” he said, “I will continue to mourn until I join my son in the grave.”</a:t>
            </a:r>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37:12-36</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88323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pPr marL="0" indent="0">
              <a:buNone/>
            </a:pPr>
            <a:r>
              <a:rPr lang="en-US" sz="2400" dirty="0"/>
              <a:t>So his father wept for him. 36 Meanwhile, the Midianites sold Joseph in Egypt to Potiphar, one of Pharaoh’s officials, the captain of the guard.</a:t>
            </a:r>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37:12-36</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24189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400" dirty="0"/>
              <a:t>Question was not “Why do the innocent suffer?” </a:t>
            </a:r>
          </a:p>
          <a:p>
            <a:r>
              <a:rPr lang="en-US" sz="2400" dirty="0"/>
              <a:t>But “How can we trust God in suffering”</a:t>
            </a:r>
          </a:p>
          <a:p>
            <a:r>
              <a:rPr lang="en-US" sz="2400" dirty="0"/>
              <a:t>Talked about painful childhood, animosity between him and 	brothers</a:t>
            </a:r>
          </a:p>
          <a:p>
            <a:r>
              <a:rPr lang="en-US" sz="2400" dirty="0"/>
              <a:t>He is learning to trust God in the midst of adversity, suffering</a:t>
            </a:r>
          </a:p>
          <a:p>
            <a:r>
              <a:rPr lang="en-US" sz="2400" dirty="0"/>
              <a:t>While God is using adversity, to prepare Joseph for great 	mission</a:t>
            </a:r>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Introduction</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2711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828800"/>
            <a:ext cx="8229600" cy="4525963"/>
          </a:xfrm>
        </p:spPr>
        <p:txBody>
          <a:bodyPr>
            <a:noAutofit/>
          </a:bodyPr>
          <a:lstStyle/>
          <a:p>
            <a:r>
              <a:rPr lang="en-US" sz="2400" dirty="0"/>
              <a:t>Walking through painful, dysfunctional childhood</a:t>
            </a:r>
          </a:p>
          <a:p>
            <a:r>
              <a:rPr lang="en-US" sz="2400" dirty="0"/>
              <a:t>God redeems our pain, painful past doesn’t define you</a:t>
            </a:r>
          </a:p>
          <a:p>
            <a:r>
              <a:rPr lang="en-US" sz="2400" dirty="0"/>
              <a:t>Your only safe place is in God’s presence</a:t>
            </a:r>
          </a:p>
          <a:p>
            <a:r>
              <a:rPr lang="en-US" sz="2400" dirty="0"/>
              <a:t>Joseph had a leadership gift but it wasn’t developed yet</a:t>
            </a:r>
          </a:p>
          <a:p>
            <a:r>
              <a:rPr lang="en-US" sz="2400" dirty="0"/>
              <a:t>Joseph not aware how he is coming across</a:t>
            </a:r>
          </a:p>
          <a:p>
            <a:r>
              <a:rPr lang="en-US" sz="2400" dirty="0"/>
              <a:t>What I think about myself vs. impact I’m having </a:t>
            </a:r>
          </a:p>
          <a:p>
            <a:r>
              <a:rPr lang="en-US" sz="2400" dirty="0"/>
              <a:t>Because God loves you, He won’t allow to continue in 	blindness to your own faults </a:t>
            </a:r>
          </a:p>
          <a:p>
            <a:r>
              <a:rPr lang="en-US" sz="2400" dirty="0"/>
              <a:t>God deals with you, brings you to place where He can use you</a:t>
            </a:r>
          </a:p>
        </p:txBody>
      </p:sp>
      <p:sp>
        <p:nvSpPr>
          <p:cNvPr id="3" name="Title 2"/>
          <p:cNvSpPr>
            <a:spLocks noGrp="1"/>
          </p:cNvSpPr>
          <p:nvPr>
            <p:ph type="title"/>
          </p:nvPr>
        </p:nvSpPr>
        <p:spPr>
          <a:xfrm>
            <a:off x="457200" y="359464"/>
            <a:ext cx="8229600" cy="1316935"/>
          </a:xfrm>
        </p:spPr>
        <p:txBody>
          <a:bodyPr>
            <a:noAutofit/>
          </a:bodyPr>
          <a:lstStyle/>
          <a:p>
            <a:pPr algn="ctr"/>
            <a:r>
              <a:rPr lang="en-US" sz="4000" b="1" dirty="0"/>
              <a:t>We learn to trust God while He refines us</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5308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arn(inVertical)">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barn(inVertical)">
                                      <p:cBhvr>
                                        <p:cTn id="4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400" dirty="0"/>
              <a:t>Joseph is obedient to his Dad, despite brothers’ hatred </a:t>
            </a:r>
          </a:p>
          <a:p>
            <a:r>
              <a:rPr lang="en-US" sz="2400" dirty="0"/>
              <a:t>Brothers see him and devise a plan to kill him</a:t>
            </a:r>
          </a:p>
          <a:p>
            <a:r>
              <a:rPr lang="en-US" sz="2400" dirty="0"/>
              <a:t>God always touches thing that divides our heart from Him </a:t>
            </a:r>
          </a:p>
          <a:p>
            <a:r>
              <a:rPr lang="en-US" sz="2400" dirty="0"/>
              <a:t>What in your life must go before God can use you? </a:t>
            </a:r>
          </a:p>
          <a:p>
            <a:r>
              <a:rPr lang="en-US" sz="2400" dirty="0"/>
              <a:t>Everything changes for Joseph suddenly</a:t>
            </a:r>
          </a:p>
          <a:p>
            <a:r>
              <a:rPr lang="en-US" sz="2400" dirty="0"/>
              <a:t>Leads them to selling him to make a profit off of him</a:t>
            </a:r>
          </a:p>
          <a:p>
            <a:r>
              <a:rPr lang="en-US" sz="2400" dirty="0"/>
              <a:t>There’s no plan B here, must trust God and do my best</a:t>
            </a:r>
          </a:p>
          <a:p>
            <a:r>
              <a:rPr lang="en-US" sz="2400" dirty="0"/>
              <a:t>Dreams were probably shattered at this point</a:t>
            </a:r>
          </a:p>
          <a:p>
            <a:r>
              <a:rPr lang="en-US" sz="2400" dirty="0"/>
              <a:t>But God has a plan and I have to submit myself to Him </a:t>
            </a:r>
          </a:p>
          <a:p>
            <a:endParaRPr lang="en-US" sz="2600" dirty="0"/>
          </a:p>
        </p:txBody>
      </p:sp>
      <p:sp>
        <p:nvSpPr>
          <p:cNvPr id="3" name="Title 2"/>
          <p:cNvSpPr>
            <a:spLocks noGrp="1"/>
          </p:cNvSpPr>
          <p:nvPr>
            <p:ph type="title"/>
          </p:nvPr>
        </p:nvSpPr>
        <p:spPr/>
        <p:txBody>
          <a:bodyPr>
            <a:noAutofit/>
          </a:bodyPr>
          <a:lstStyle/>
          <a:p>
            <a:r>
              <a:rPr lang="en-US" sz="4000" b="1" dirty="0"/>
              <a:t>We learn God is orchestrating the dream despite enemy’s plan to kill it</a:t>
            </a:r>
            <a:endParaRPr lang="en-US" sz="4000" dirty="0"/>
          </a:p>
        </p:txBody>
      </p:sp>
    </p:spTree>
    <p:extLst>
      <p:ext uri="{BB962C8B-B14F-4D97-AF65-F5344CB8AC3E}">
        <p14:creationId xmlns:p14="http://schemas.microsoft.com/office/powerpoint/2010/main" val="2490754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arn(inVertical)">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barn(inVertical)">
                                      <p:cBhvr>
                                        <p:cTn id="47" dur="500"/>
                                        <p:tgtEl>
                                          <p:spTgt spid="2">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
                                            <p:txEl>
                                              <p:pRg st="8" end="8"/>
                                            </p:txEl>
                                          </p:spTgt>
                                        </p:tgtEl>
                                        <p:attrNameLst>
                                          <p:attrName>style.visibility</p:attrName>
                                        </p:attrNameLst>
                                      </p:cBhvr>
                                      <p:to>
                                        <p:strVal val="visible"/>
                                      </p:to>
                                    </p:set>
                                    <p:animEffect transition="in" filter="barn(inVertical)">
                                      <p:cBhvr>
                                        <p:cTn id="52"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theme/theme1.xml><?xml version="1.0" encoding="utf-8"?>
<a:theme xmlns:a="http://schemas.openxmlformats.org/drawingml/2006/main" name="Contemporary_blue_desig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2.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english</DirectSourceMarket>
    <MarketSpecific xmlns="4873beb7-5857-4685-be1f-d57550cc96cc" xsi:nil="true"/>
    <ApprovalStatus xmlns="4873beb7-5857-4685-be1f-d57550cc96cc">InProgress</ApprovalStatus>
    <PrimaryImageGen xmlns="4873beb7-5857-4685-be1f-d57550cc96cc">true</PrimaryImageGen>
    <ThumbnailAssetId xmlns="4873beb7-5857-4685-be1f-d57550cc96cc" xsi:nil="true"/>
    <NumericId xmlns="4873beb7-5857-4685-be1f-d57550cc96cc">-1</NumericId>
    <TPFriendlyName xmlns="4873beb7-5857-4685-be1f-d57550cc96cc">Contemporary blue design template</TPFriendlyName>
    <BusinessGroup xmlns="4873beb7-5857-4685-be1f-d57550cc96cc" xsi:nil="true"/>
    <APEditor xmlns="4873beb7-5857-4685-be1f-d57550cc96cc">
      <UserInfo>
        <DisplayName>REDMOND\v-luannv</DisplayName>
        <AccountId>92</AccountId>
        <AccountType/>
      </UserInfo>
    </APEditor>
    <SourceTitle xmlns="4873beb7-5857-4685-be1f-d57550cc96cc">Contemporary blue design template</SourceTitle>
    <OpenTemplate xmlns="4873beb7-5857-4685-be1f-d57550cc96cc">true</OpenTemplate>
    <UALocComments xmlns="4873beb7-5857-4685-be1f-d57550cc96cc" xsi:nil="true"/>
    <ParentAssetId xmlns="4873beb7-5857-4685-be1f-d57550cc96cc" xsi:nil="true"/>
    <PublishStatusLookup xmlns="4873beb7-5857-4685-be1f-d57550cc96cc">
      <Value>71365</Value>
      <Value>1583080</Value>
    </PublishStatusLookup>
    <IntlLangReviewDate xmlns="4873beb7-5857-4685-be1f-d57550cc96cc" xsi:nil="true"/>
    <MachineTranslated xmlns="4873beb7-5857-4685-be1f-d57550cc96cc">false</MachineTranslated>
    <OriginalSourceMarket xmlns="4873beb7-5857-4685-be1f-d57550cc96cc">english</OriginalSourceMarket>
    <TPInstallLocation xmlns="4873beb7-5857-4685-be1f-d57550cc96cc">{My Templates}</TPInstallLocation>
    <APDescription xmlns="4873beb7-5857-4685-be1f-d57550cc96cc" xsi:nil="true"/>
    <IntlLangReview xmlns="4873beb7-5857-4685-be1f-d57550cc96cc" xsi:nil="true"/>
    <UAProjectedTotalWords xmlns="4873beb7-5857-4685-be1f-d57550cc96cc" xsi:nil="true"/>
    <OutputCachingOn xmlns="4873beb7-5857-4685-be1f-d57550cc96cc">false</OutputCachingOn>
    <ContentItem xmlns="4873beb7-5857-4685-be1f-d57550cc96cc" xsi:nil="true"/>
    <ClipArtFilename xmlns="4873beb7-5857-4685-be1f-d57550cc96cc" xsi:nil="true"/>
    <AverageRating xmlns="4873beb7-5857-4685-be1f-d57550cc96cc" xsi:nil="true"/>
    <APAuthor xmlns="4873beb7-5857-4685-be1f-d57550cc96cc">
      <UserInfo>
        <DisplayName>REDMOND\cynvey</DisplayName>
        <AccountId>191</AccountId>
        <AccountType/>
      </UserInfo>
    </APAuthor>
    <TPAppVersion xmlns="4873beb7-5857-4685-be1f-d57550cc96cc">12</TPAppVersion>
    <TPCommandLine xmlns="4873beb7-5857-4685-be1f-d57550cc96cc">{PP} /n {FilePath}</TPCommandLine>
    <PublishTargets xmlns="4873beb7-5857-4685-be1f-d57550cc96cc">OfficeOnline</PublishTargets>
    <TPLaunchHelpLinkType xmlns="4873beb7-5857-4685-be1f-d57550cc96cc">Template</TPLaunchHelpLinkType>
    <EditorialStatus xmlns="4873beb7-5857-4685-be1f-d57550cc96cc" xsi:nil="true"/>
    <LastModifiedDateTime xmlns="4873beb7-5857-4685-be1f-d57550cc96cc" xsi:nil="true"/>
    <TimesCloned xmlns="4873beb7-5857-4685-be1f-d57550cc96cc" xsi:nil="true"/>
    <Provider xmlns="4873beb7-5857-4685-be1f-d57550cc96cc">EY006220130</Provider>
    <AcquiredFrom xmlns="4873beb7-5857-4685-be1f-d57550cc96cc" xsi:nil="true"/>
    <AssetStart xmlns="4873beb7-5857-4685-be1f-d57550cc96cc">2009-05-30T20:29:00+00:00</AssetStart>
    <LastHandOff xmlns="4873beb7-5857-4685-be1f-d57550cc96cc" xsi:nil="true"/>
    <TPClientViewer xmlns="4873beb7-5857-4685-be1f-d57550cc96cc">Microsoft Office PowerPoint</TPClientViewer>
    <ArtSampleDocs xmlns="4873beb7-5857-4685-be1f-d57550cc96cc" xsi:nil="true"/>
    <UACurrentWords xmlns="4873beb7-5857-4685-be1f-d57550cc96cc">0</UACurrentWords>
    <UALocRecommendation xmlns="4873beb7-5857-4685-be1f-d57550cc96cc">Localize</UALocRecommendation>
    <IsDeleted xmlns="4873beb7-5857-4685-be1f-d57550cc96cc">false</IsDeleted>
    <ShowIn xmlns="4873beb7-5857-4685-be1f-d57550cc96cc">Show everywhere</ShowIn>
    <UANotes xmlns="4873beb7-5857-4685-be1f-d57550cc96cc">online only. Removed PPT 12 design template appver per bug AWS Intl Support bug 22543 as it was causing problems with download.. O14_beta1FedEx</UANotes>
    <TemplateStatus xmlns="4873beb7-5857-4685-be1f-d57550cc96cc">Complete</TemplateStatus>
    <CSXHash xmlns="4873beb7-5857-4685-be1f-d57550cc96cc" xsi:nil="true"/>
    <VoteCount xmlns="4873beb7-5857-4685-be1f-d57550cc96cc" xsi:nil="true"/>
    <AssetExpire xmlns="4873beb7-5857-4685-be1f-d57550cc96cc">2100-01-01T00:00:00+00:00</AssetExpire>
    <CSXSubmissionMarket xmlns="4873beb7-5857-4685-be1f-d57550cc96cc" xsi:nil="true"/>
    <DSATActionTaken xmlns="4873beb7-5857-4685-be1f-d57550cc96cc" xsi:nil="true"/>
    <TPExecutable xmlns="4873beb7-5857-4685-be1f-d57550cc96cc" xsi:nil="true"/>
    <SubmitterId xmlns="4873beb7-5857-4685-be1f-d57550cc96cc" xsi:nil="true"/>
    <AssetType xmlns="4873beb7-5857-4685-be1f-d57550cc96cc">TP</AssetType>
    <BugNumber xmlns="4873beb7-5857-4685-be1f-d57550cc96cc">426091. 537272</BugNumber>
    <CSXSubmissionDate xmlns="4873beb7-5857-4685-be1f-d57550cc96cc" xsi:nil="true"/>
    <CSXUpdate xmlns="4873beb7-5857-4685-be1f-d57550cc96cc">false</CSXUpdate>
    <ApprovalLog xmlns="4873beb7-5857-4685-be1f-d57550cc96cc" xsi:nil="true"/>
    <Milestone xmlns="4873beb7-5857-4685-be1f-d57550cc96cc" xsi:nil="true"/>
    <OriginAsset xmlns="4873beb7-5857-4685-be1f-d57550cc96cc" xsi:nil="true"/>
    <TPComponent xmlns="4873beb7-5857-4685-be1f-d57550cc96cc">PPTFiles</TPComponent>
    <AssetId xmlns="4873beb7-5857-4685-be1f-d57550cc96cc">TP010073846</AssetId>
    <TPApplication xmlns="4873beb7-5857-4685-be1f-d57550cc96cc">PowerPoint</TPApplication>
    <TPLaunchHelpLink xmlns="4873beb7-5857-4685-be1f-d57550cc96cc" xsi:nil="true"/>
    <IntlLocPriority xmlns="4873beb7-5857-4685-be1f-d57550cc96cc" xsi:nil="true"/>
    <HandoffToMSDN xmlns="4873beb7-5857-4685-be1f-d57550cc96cc" xsi:nil="true"/>
    <PlannedPubDate xmlns="4873beb7-5857-4685-be1f-d57550cc96cc" xsi:nil="true"/>
    <CrawlForDependencies xmlns="4873beb7-5857-4685-be1f-d57550cc96cc">false</CrawlForDependencies>
    <IntlLangReviewer xmlns="4873beb7-5857-4685-be1f-d57550cc96cc" xsi:nil="true"/>
    <TrustLevel xmlns="4873beb7-5857-4685-be1f-d57550cc96cc">1 Microsoft Managed Content</TrustLevel>
    <IsSearchable xmlns="4873beb7-5857-4685-be1f-d57550cc96cc">false</IsSearchable>
    <TPNamespace xmlns="4873beb7-5857-4685-be1f-d57550cc96cc">POWERPNT</TPNamespace>
    <Markets xmlns="4873beb7-5857-4685-be1f-d57550cc96cc"/>
    <LastPublishResultLookup xmlns="4873beb7-5857-4685-be1f-d57550cc96cc" xsi:nil="true"/>
    <PolicheckWords xmlns="4873beb7-5857-4685-be1f-d57550cc96cc" xsi:nil="true"/>
    <FriendlyTitle xmlns="4873beb7-5857-4685-be1f-d57550cc96cc" xsi:nil="true"/>
    <Manager xmlns="4873beb7-5857-4685-be1f-d57550cc96cc" xsi:nil="true"/>
    <EditorialTags xmlns="4873beb7-5857-4685-be1f-d57550cc96cc" xsi:nil="true"/>
    <LegacyData xmlns="4873beb7-5857-4685-be1f-d57550cc96cc" xsi:nil="true"/>
    <Downloads xmlns="4873beb7-5857-4685-be1f-d57550cc96cc">0</Downloads>
    <Providers xmlns="4873beb7-5857-4685-be1f-d57550cc96cc" xsi:nil="true"/>
    <TemplateTemplateType xmlns="4873beb7-5857-4685-be1f-d57550cc96cc">PowerPoint 12 Default</TemplateTemplateType>
    <OOCacheId xmlns="4873beb7-5857-4685-be1f-d57550cc96cc" xsi:nil="true"/>
    <BlockPublish xmlns="4873beb7-5857-4685-be1f-d57550cc96cc" xsi:nil="true"/>
    <CampaignTagsTaxHTField0 xmlns="4873beb7-5857-4685-be1f-d57550cc96cc">
      <Terms xmlns="http://schemas.microsoft.com/office/infopath/2007/PartnerControls"/>
    </CampaignTagsTaxHTField0>
    <LocLastLocAttemptVersionLookup xmlns="4873beb7-5857-4685-be1f-d57550cc96cc">118287</LocLastLocAttemptVersionLookup>
    <LocLastLocAttemptVersionTypeLookup xmlns="4873beb7-5857-4685-be1f-d57550cc96cc" xsi:nil="true"/>
    <LocOverallPreviewStatusLookup xmlns="4873beb7-5857-4685-be1f-d57550cc96cc" xsi:nil="true"/>
    <LocOverallPublishStatusLookup xmlns="4873beb7-5857-4685-be1f-d57550cc96cc" xsi:nil="true"/>
    <TaxCatchAll xmlns="4873beb7-5857-4685-be1f-d57550cc96cc"/>
    <LocNewPublishedVersionLookup xmlns="4873beb7-5857-4685-be1f-d57550cc96cc" xsi:nil="true"/>
    <LocPublishedDependentAssetsLookup xmlns="4873beb7-5857-4685-be1f-d57550cc96cc" xsi:nil="true"/>
    <LocComments xmlns="4873beb7-5857-4685-be1f-d57550cc96cc" xsi:nil="true"/>
    <LocProcessedForMarketsLookup xmlns="4873beb7-5857-4685-be1f-d57550cc96cc" xsi:nil="true"/>
    <LocRecommendedHandoff xmlns="4873beb7-5857-4685-be1f-d57550cc96cc" xsi:nil="true"/>
    <LocManualTestRequired xmlns="4873beb7-5857-4685-be1f-d57550cc96cc" xsi:nil="true"/>
    <LocProcessedForHandoffsLookup xmlns="4873beb7-5857-4685-be1f-d57550cc96cc" xsi:nil="true"/>
    <LocOverallHandbackStatusLookup xmlns="4873beb7-5857-4685-be1f-d57550cc96cc" xsi:nil="true"/>
    <LocalizationTagsTaxHTField0 xmlns="4873beb7-5857-4685-be1f-d57550cc96cc">
      <Terms xmlns="http://schemas.microsoft.com/office/infopath/2007/PartnerControls"/>
    </LocalizationTagsTaxHTField0>
    <FeatureTagsTaxHTField0 xmlns="4873beb7-5857-4685-be1f-d57550cc96cc">
      <Terms xmlns="http://schemas.microsoft.com/office/infopath/2007/PartnerControls"/>
    </FeatureTagsTaxHTField0>
    <LocOverallLocStatusLookup xmlns="4873beb7-5857-4685-be1f-d57550cc96cc" xsi:nil="true"/>
    <LocPublishedLinkedAssetsLookup xmlns="4873beb7-5857-4685-be1f-d57550cc96cc" xsi:nil="true"/>
    <InternalTagsTaxHTField0 xmlns="4873beb7-5857-4685-be1f-d57550cc96cc">
      <Terms xmlns="http://schemas.microsoft.com/office/infopath/2007/PartnerControls"/>
    </InternalTagsTaxHTField0>
    <RecommendationsModifier xmlns="4873beb7-5857-4685-be1f-d57550cc96cc" xsi:nil="true"/>
    <ScenarioTagsTaxHTField0 xmlns="4873beb7-5857-4685-be1f-d57550cc96cc">
      <Terms xmlns="http://schemas.microsoft.com/office/infopath/2007/PartnerControls"/>
    </ScenarioTagsTaxHTField0>
    <OriginalRelease xmlns="4873beb7-5857-4685-be1f-d57550cc96cc">14</OriginalRelease>
    <LocMarketGroupTiers2 xmlns="4873beb7-5857-4685-be1f-d57550cc96cc" xsi:nil="true"/>
  </documentManagement>
</p:properties>
</file>

<file path=customXml/itemProps1.xml><?xml version="1.0" encoding="utf-8"?>
<ds:datastoreItem xmlns:ds="http://schemas.openxmlformats.org/officeDocument/2006/customXml" ds:itemID="{50B57212-D278-4F09-9602-9B26806117BE}">
  <ds:schemaRefs>
    <ds:schemaRef ds:uri="http://schemas.microsoft.com/sharepoint/v3/contenttype/forms"/>
  </ds:schemaRefs>
</ds:datastoreItem>
</file>

<file path=customXml/itemProps2.xml><?xml version="1.0" encoding="utf-8"?>
<ds:datastoreItem xmlns:ds="http://schemas.openxmlformats.org/officeDocument/2006/customXml" ds:itemID="{D8FD1B72-46CC-4A99-8A37-DBF68CD60E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DA6A27F-3C5D-4FBA-9D24-506479B57DAA}">
  <ds:schemaRefs>
    <ds:schemaRef ds:uri="http://schemas.openxmlformats.org/package/2006/metadata/core-properties"/>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4873beb7-5857-4685-be1f-d57550cc96cc"/>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Contemporary_blue_design_template</Template>
  <TotalTime>0</TotalTime>
  <Words>293</Words>
  <Application>Microsoft Office PowerPoint</Application>
  <PresentationFormat>On-screen Show (4:3)</PresentationFormat>
  <Paragraphs>40</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Calibri</vt:lpstr>
      <vt:lpstr>Corbel</vt:lpstr>
      <vt:lpstr>Contemporary_blue_design_template</vt:lpstr>
      <vt:lpstr>Learning To Trust Part 2 God Refines Our Character </vt:lpstr>
      <vt:lpstr>Genesis 37:12-36</vt:lpstr>
      <vt:lpstr>Genesis 37:12-36</vt:lpstr>
      <vt:lpstr>Genesis 37:12-36</vt:lpstr>
      <vt:lpstr>Genesis 37:12-36</vt:lpstr>
      <vt:lpstr>Genesis 37:12-36</vt:lpstr>
      <vt:lpstr>Introduction</vt:lpstr>
      <vt:lpstr>We learn to trust God while He refines us</vt:lpstr>
      <vt:lpstr>We learn God is orchestrating the dream despite enemy’s plan to kill it</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2019-07-20T19:29:02Z</dcterms:created>
  <dcterms:modified xsi:type="dcterms:W3CDTF">2019-07-28T02:29:35Z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Applications">
    <vt:lpwstr>65;#zpp120;#439;#tpl140;#79;#tpl120;#419;#zpp140;#496;#ppd140;#67;#ppd120</vt:lpwstr>
  </property>
  <property fmtid="{D5CDD505-2E9C-101B-9397-08002B2CF9AE}" pid="4" name="APTrustLevel">
    <vt:r8>1</vt:r8>
  </property>
</Properties>
</file>