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5"/>
  </p:notesMasterIdLst>
  <p:handoutMasterIdLst>
    <p:handoutMasterId r:id="rId16"/>
  </p:handoutMasterIdLst>
  <p:sldIdLst>
    <p:sldId id="256" r:id="rId5"/>
    <p:sldId id="257" r:id="rId6"/>
    <p:sldId id="258" r:id="rId7"/>
    <p:sldId id="259" r:id="rId8"/>
    <p:sldId id="266" r:id="rId9"/>
    <p:sldId id="261" r:id="rId10"/>
    <p:sldId id="262" r:id="rId11"/>
    <p:sldId id="263" r:id="rId12"/>
    <p:sldId id="267"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94380" autoAdjust="0"/>
  </p:normalViewPr>
  <p:slideViewPr>
    <p:cSldViewPr>
      <p:cViewPr varScale="1">
        <p:scale>
          <a:sx n="86" d="100"/>
          <a:sy n="86" d="100"/>
        </p:scale>
        <p:origin x="562" y="6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8/10/2019</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238260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8/10/2019</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158201580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8/10/2019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8/10/2019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8/10/2019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8/10/2019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8/10/2019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8/10/2019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8/10/2019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8/10/2019</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0" y="4800600"/>
            <a:ext cx="6194066" cy="925223"/>
          </a:xfrm>
        </p:spPr>
        <p:txBody>
          <a:bodyPr>
            <a:normAutofit/>
          </a:bodyPr>
          <a:lstStyle/>
          <a:p>
            <a:r>
              <a:rPr lang="en-US" sz="2400" b="1" dirty="0">
                <a:latin typeface="Calibri" panose="020F0502020204030204" pitchFamily="34" charset="0"/>
                <a:cs typeface="Calibri" panose="020F0502020204030204" pitchFamily="34" charset="0"/>
              </a:rPr>
              <a:t>August 11, 2019</a:t>
            </a:r>
          </a:p>
        </p:txBody>
      </p:sp>
      <p:sp>
        <p:nvSpPr>
          <p:cNvPr id="3" name="Title 2"/>
          <p:cNvSpPr>
            <a:spLocks noGrp="1"/>
          </p:cNvSpPr>
          <p:nvPr>
            <p:ph type="ctrTitle"/>
          </p:nvPr>
        </p:nvSpPr>
        <p:spPr>
          <a:xfrm>
            <a:off x="1108986" y="2895600"/>
            <a:ext cx="7577814" cy="2181225"/>
          </a:xfrm>
        </p:spPr>
        <p:txBody>
          <a:bodyPr>
            <a:normAutofit/>
          </a:bodyPr>
          <a:lstStyle/>
          <a:p>
            <a:r>
              <a:rPr lang="en-US" b="1" dirty="0"/>
              <a:t>Learning To Trust Part 3</a:t>
            </a:r>
            <a:br>
              <a:rPr lang="en-US" dirty="0"/>
            </a:br>
            <a:r>
              <a:rPr lang="en-US" b="1" dirty="0"/>
              <a:t>Resisting Temptation</a:t>
            </a:r>
            <a:br>
              <a:rPr lang="en-US" dirty="0"/>
            </a:br>
            <a:endParaRPr lang="en-US" dirty="0"/>
          </a:p>
        </p:txBody>
      </p:sp>
    </p:spTree>
    <p:extLst>
      <p:ext uri="{BB962C8B-B14F-4D97-AF65-F5344CB8AC3E}">
        <p14:creationId xmlns:p14="http://schemas.microsoft.com/office/powerpoint/2010/main" val="79948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Resist temptation to anger when you don’t understand</a:t>
            </a:r>
          </a:p>
          <a:p>
            <a:r>
              <a:rPr lang="en-US" sz="2400" dirty="0"/>
              <a:t>Resist temptation to sexual sin when you are successful</a:t>
            </a:r>
          </a:p>
          <a:p>
            <a:r>
              <a:rPr lang="en-US" sz="2400" dirty="0"/>
              <a:t>Resist temptation to give up when things fall apart</a:t>
            </a:r>
          </a:p>
        </p:txBody>
      </p:sp>
      <p:sp>
        <p:nvSpPr>
          <p:cNvPr id="3" name="Title 2"/>
          <p:cNvSpPr>
            <a:spLocks noGrp="1"/>
          </p:cNvSpPr>
          <p:nvPr>
            <p:ph type="title"/>
          </p:nvPr>
        </p:nvSpPr>
        <p:spPr/>
        <p:txBody>
          <a:bodyPr>
            <a:noAutofit/>
          </a:bodyPr>
          <a:lstStyle/>
          <a:p>
            <a:pPr algn="ctr"/>
            <a:r>
              <a:rPr lang="en-US" sz="4000" b="1" dirty="0"/>
              <a:t>Conclusion</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402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Now Joseph had been taken down to Egypt. Potiphar, an Egyptian who was one of Pharaoh’s officials, the captain of the guard, bought him from the </a:t>
            </a:r>
            <a:r>
              <a:rPr lang="en-US" sz="2400" dirty="0" err="1"/>
              <a:t>Ishmaelites</a:t>
            </a:r>
            <a:r>
              <a:rPr lang="en-US" sz="2400" dirty="0"/>
              <a:t> who had taken him there.2 The Lord was with Joseph so that he prospered, and he lived in the house of his Egyptian master. 3 When his master saw that the Lord was with him and that the Lord gave him success in everything he did, 4 Joseph found favor in his eyes and became his attendant. Potiphar put him in charge of his household, and he entrusted to his care everything he owned. 5 From the time he put him in charge of his household and of all that he owned, the Lord blessed the household of the Egyptian because of Joseph. The blessing of the Lord was on</a:t>
            </a:r>
            <a:endParaRPr lang="en-US"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39:1-23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618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everything Potiphar had, both in the house and in the field. 6 So Potiphar left everything he had in Joseph’s care; with Joseph in charge, he did not concern himself with anything except the food he ate. Now Joseph was well-built and handsome, 7 and after a while his master’s wife took notice of Joseph and said, “Come to bed with me!” 8 But he refused. “With me in charge,” he told her, “my master does not concern himself with anything in the house; everything he owns he has entrusted to my care. 9 No one is greater in this house than I am. My master has withheld nothing from me except you, because you are his wife. How then could I do such a wicked thing and sin against God?” 10 And though she spoke to Joseph day after day, he refused to</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39:1-23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98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go to bed with her or even be with her. 11 One day he went into the house to attend to his duties, and none of the household servants was inside. 12 She caught him by his cloak and said, “Come to bed with me!” But he left his cloak in her hand and ran out of the house. 13 When she saw that he had left his cloak in her hand and had run out of the house, 14 she called her household servants. “Look,” she said to them, “this Hebrew has been brought to us to make sport of us! He came in here to sleep with me, but I screamed. 15 When he heard me scream for help, he left his cloak beside me and ran out of the house.” 16 She kept his cloak beside her until his master came home. 17 Then she told him this story: “That Hebrew slave you brought</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39:1-23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13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us came to me to make sport of me. 18 But as soon as I screamed for help, he left his cloak beside me and ran out of the house.” 19 When his master heard the story his wife told him, saying, “This is how your slave treated me,” he burned with anger. 20 Joseph’s master took him and put him in prison, the place where the king’s prisoners were confined. But while Joseph was there in the prison, 21 the Lord was with him; he showed him kindness and granted him favor in the eyes of the prison warden. 22 So the warden put Joseph in charge of all those held in the prison, and he was made responsible for all that was done there. 23 The warden paid no attention to anything under Joseph’s care, because the Lord was with Joseph and gave him success in whatever he did.</a:t>
            </a:r>
          </a:p>
          <a:p>
            <a:pPr marL="0" indent="0">
              <a:buNone/>
            </a:pPr>
            <a:endParaRPr lang="en-US" sz="24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39:1-23</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832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Question was not “Why do the innocent suffer?” </a:t>
            </a:r>
          </a:p>
          <a:p>
            <a:r>
              <a:rPr lang="en-US" sz="2400" dirty="0"/>
              <a:t>But “How can we trust God in suffering”</a:t>
            </a:r>
          </a:p>
          <a:p>
            <a:r>
              <a:rPr lang="en-US" sz="2400" dirty="0"/>
              <a:t>Talked about painful childhood, animosity between brothers</a:t>
            </a:r>
          </a:p>
          <a:p>
            <a:r>
              <a:rPr lang="en-US" sz="2400" dirty="0"/>
              <a:t>He is learning to trust God in the midst of adversity, suffering</a:t>
            </a:r>
          </a:p>
          <a:p>
            <a:r>
              <a:rPr lang="en-US" sz="2400" dirty="0"/>
              <a:t>While God is using adversity, to prepare Joseph for great 	mission</a:t>
            </a:r>
          </a:p>
          <a:p>
            <a:r>
              <a:rPr lang="en-US" sz="2400" dirty="0"/>
              <a:t>Talking about temptation in various forms today</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Introduction</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71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828800"/>
            <a:ext cx="8229600" cy="4525963"/>
          </a:xfrm>
        </p:spPr>
        <p:txBody>
          <a:bodyPr>
            <a:noAutofit/>
          </a:bodyPr>
          <a:lstStyle/>
          <a:p>
            <a:r>
              <a:rPr lang="en-US" sz="2400" dirty="0"/>
              <a:t>God got Joseph to Egypt in unpleasant way</a:t>
            </a:r>
          </a:p>
          <a:p>
            <a:r>
              <a:rPr lang="en-US" sz="2400" dirty="0"/>
              <a:t>Joseph is forced to start a new life which he didn’t choose</a:t>
            </a:r>
          </a:p>
          <a:p>
            <a:r>
              <a:rPr lang="en-US" sz="2400" dirty="0"/>
              <a:t>God didn’t speak to Joseph before this happened</a:t>
            </a:r>
          </a:p>
          <a:p>
            <a:r>
              <a:rPr lang="en-US" sz="2400" dirty="0"/>
              <a:t>Wonder where God went, was He there for me?</a:t>
            </a:r>
          </a:p>
          <a:p>
            <a:r>
              <a:rPr lang="en-US" sz="2400" dirty="0"/>
              <a:t>How does he respond?  </a:t>
            </a:r>
          </a:p>
          <a:p>
            <a:r>
              <a:rPr lang="en-US" sz="2400" dirty="0"/>
              <a:t>Master saw the Lord was with Joseph</a:t>
            </a:r>
          </a:p>
          <a:p>
            <a:r>
              <a:rPr lang="en-US" sz="2400" dirty="0"/>
              <a:t>Give your best effort, let God use you where you are</a:t>
            </a:r>
          </a:p>
          <a:p>
            <a:r>
              <a:rPr lang="en-US" sz="2400" dirty="0"/>
              <a:t>Integrity, diligence, &amp; favorable attitude</a:t>
            </a:r>
          </a:p>
          <a:p>
            <a:r>
              <a:rPr lang="en-US" sz="2400" b="1" dirty="0"/>
              <a:t>How will you respond?</a:t>
            </a:r>
            <a:endParaRPr lang="en-US" sz="2400" dirty="0"/>
          </a:p>
        </p:txBody>
      </p:sp>
      <p:sp>
        <p:nvSpPr>
          <p:cNvPr id="3" name="Title 2"/>
          <p:cNvSpPr>
            <a:spLocks noGrp="1"/>
          </p:cNvSpPr>
          <p:nvPr>
            <p:ph type="title"/>
          </p:nvPr>
        </p:nvSpPr>
        <p:spPr>
          <a:xfrm>
            <a:off x="457200" y="359464"/>
            <a:ext cx="8229600" cy="1316935"/>
          </a:xfrm>
        </p:spPr>
        <p:txBody>
          <a:bodyPr>
            <a:noAutofit/>
          </a:bodyPr>
          <a:lstStyle/>
          <a:p>
            <a:pPr algn="ctr"/>
            <a:r>
              <a:rPr lang="en-US" sz="4000" b="1" dirty="0"/>
              <a:t>Resist temptation to anger when you don’t understand</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308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Sexual temptation comes knocking on Joseph’s door </a:t>
            </a:r>
          </a:p>
          <a:p>
            <a:r>
              <a:rPr lang="en-US" sz="2400" dirty="0"/>
              <a:t>Devil loves to put believers in compromising situations</a:t>
            </a:r>
          </a:p>
          <a:p>
            <a:r>
              <a:rPr lang="en-US" sz="2400" dirty="0"/>
              <a:t>Don’t try and justify our actions</a:t>
            </a:r>
          </a:p>
          <a:p>
            <a:r>
              <a:rPr lang="en-US" sz="2400" dirty="0"/>
              <a:t>Joseph has too much respect to yield to sexual sin</a:t>
            </a:r>
          </a:p>
          <a:p>
            <a:r>
              <a:rPr lang="en-US" sz="2400" dirty="0"/>
              <a:t>Sexual sin is a sin against God</a:t>
            </a:r>
          </a:p>
          <a:p>
            <a:r>
              <a:rPr lang="en-US" sz="2400" dirty="0"/>
              <a:t>Refuse the temptation flatly, immediately, and run from it</a:t>
            </a:r>
          </a:p>
          <a:p>
            <a:r>
              <a:rPr lang="en-US" sz="2400" dirty="0"/>
              <a:t>This is a day by day battle, doesn’t just go away</a:t>
            </a:r>
          </a:p>
          <a:p>
            <a:r>
              <a:rPr lang="en-US" sz="2400" dirty="0"/>
              <a:t>Lust seeks to get at the expense of others</a:t>
            </a:r>
          </a:p>
          <a:p>
            <a:r>
              <a:rPr lang="en-US" sz="2400" dirty="0"/>
              <a:t>Love seeks to give at the expense of self</a:t>
            </a:r>
          </a:p>
          <a:p>
            <a:r>
              <a:rPr lang="en-US" sz="2400" b="1" dirty="0"/>
              <a:t>What temptations are lingering in your life? </a:t>
            </a:r>
            <a:endParaRPr lang="en-US" sz="2400" dirty="0"/>
          </a:p>
          <a:p>
            <a:endParaRPr lang="en-US" sz="2600" dirty="0"/>
          </a:p>
        </p:txBody>
      </p:sp>
      <p:sp>
        <p:nvSpPr>
          <p:cNvPr id="3" name="Title 2"/>
          <p:cNvSpPr>
            <a:spLocks noGrp="1"/>
          </p:cNvSpPr>
          <p:nvPr>
            <p:ph type="title"/>
          </p:nvPr>
        </p:nvSpPr>
        <p:spPr/>
        <p:txBody>
          <a:bodyPr>
            <a:noAutofit/>
          </a:bodyPr>
          <a:lstStyle/>
          <a:p>
            <a:pPr algn="ctr"/>
            <a:r>
              <a:rPr lang="en-US" sz="4000" b="1" dirty="0"/>
              <a:t>Resist temptation to sexual sin when you are successful</a:t>
            </a:r>
            <a:endParaRPr lang="en-US" sz="4000" dirty="0"/>
          </a:p>
        </p:txBody>
      </p:sp>
    </p:spTree>
    <p:extLst>
      <p:ext uri="{BB962C8B-B14F-4D97-AF65-F5344CB8AC3E}">
        <p14:creationId xmlns:p14="http://schemas.microsoft.com/office/powerpoint/2010/main" val="249075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arn(inVertical)">
                                      <p:cBhvr>
                                        <p:cTn id="5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Master was angry at situation, but he didn’t execute Joseph</a:t>
            </a:r>
          </a:p>
          <a:p>
            <a:r>
              <a:rPr lang="en-US" sz="2400" dirty="0"/>
              <a:t>Joseph now gets promoted and goes off to prison</a:t>
            </a:r>
          </a:p>
          <a:p>
            <a:r>
              <a:rPr lang="en-US" sz="2400" dirty="0"/>
              <a:t>Joseph presses through those feelings &amp; chooses to trust God</a:t>
            </a:r>
          </a:p>
          <a:p>
            <a:r>
              <a:rPr lang="en-US" sz="2400" dirty="0"/>
              <a:t>May not have chosen situation you are in, don’t understand</a:t>
            </a:r>
          </a:p>
          <a:p>
            <a:r>
              <a:rPr lang="en-US" sz="2400" dirty="0"/>
              <a:t>You can choose to trust God in the midst of it</a:t>
            </a:r>
          </a:p>
          <a:p>
            <a:r>
              <a:rPr lang="en-US" sz="2400" dirty="0"/>
              <a:t>You can trust Him</a:t>
            </a:r>
          </a:p>
          <a:p>
            <a:r>
              <a:rPr lang="en-US" sz="2400" b="1" dirty="0"/>
              <a:t>Choose to trust God in what you are walking through</a:t>
            </a:r>
            <a:endParaRPr lang="en-US" sz="2400" dirty="0"/>
          </a:p>
          <a:p>
            <a:endParaRPr lang="en-US" sz="2600" dirty="0"/>
          </a:p>
        </p:txBody>
      </p:sp>
      <p:sp>
        <p:nvSpPr>
          <p:cNvPr id="3" name="Title 2"/>
          <p:cNvSpPr>
            <a:spLocks noGrp="1"/>
          </p:cNvSpPr>
          <p:nvPr>
            <p:ph type="title"/>
          </p:nvPr>
        </p:nvSpPr>
        <p:spPr/>
        <p:txBody>
          <a:bodyPr>
            <a:noAutofit/>
          </a:bodyPr>
          <a:lstStyle/>
          <a:p>
            <a:pPr algn="ctr"/>
            <a:r>
              <a:rPr lang="en-US" sz="4000" b="1" dirty="0"/>
              <a:t>Resist temptation to give up when things fall apart</a:t>
            </a:r>
            <a:endParaRPr lang="en-US" sz="4000" dirty="0"/>
          </a:p>
        </p:txBody>
      </p:sp>
    </p:spTree>
    <p:extLst>
      <p:ext uri="{BB962C8B-B14F-4D97-AF65-F5344CB8AC3E}">
        <p14:creationId xmlns:p14="http://schemas.microsoft.com/office/powerpoint/2010/main" val="303144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B57212-D278-4F09-9602-9B26806117BE}">
  <ds:schemaRefs>
    <ds:schemaRef ds:uri="http://schemas.microsoft.com/sharepoint/v3/contenttype/forms"/>
  </ds:schemaRefs>
</ds:datastoreItem>
</file>

<file path=customXml/itemProps3.xml><?xml version="1.0" encoding="utf-8"?>
<ds:datastoreItem xmlns:ds="http://schemas.openxmlformats.org/officeDocument/2006/customXml" ds:itemID="{ADA6A27F-3C5D-4FBA-9D24-506479B57DAA}">
  <ds:schemaRefs>
    <ds:schemaRef ds:uri="http://schemas.microsoft.com/office/2006/documentManagement/types"/>
    <ds:schemaRef ds:uri="4873beb7-5857-4685-be1f-d57550cc96cc"/>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388</Words>
  <Application>Microsoft Office PowerPoint</Application>
  <PresentationFormat>On-screen Show (4:3)</PresentationFormat>
  <Paragraphs>50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Corbel</vt:lpstr>
      <vt:lpstr>Contemporary_blue_design_template</vt:lpstr>
      <vt:lpstr>Learning To Trust Part 3 Resisting Temptation </vt:lpstr>
      <vt:lpstr>Genesis 39:1-23</vt:lpstr>
      <vt:lpstr>Genesis 39:1-23</vt:lpstr>
      <vt:lpstr>Genesis 39:1-23</vt:lpstr>
      <vt:lpstr>Genesis 39:1-23</vt:lpstr>
      <vt:lpstr>Introduction</vt:lpstr>
      <vt:lpstr>Resist temptation to anger when you don’t understand</vt:lpstr>
      <vt:lpstr>Resist temptation to sexual sin when you are successful</vt:lpstr>
      <vt:lpstr>Resist temptation to give up when things fall apart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2019-07-20T19:29:02Z</dcterms:created>
  <dcterms:modified xsi:type="dcterms:W3CDTF">2019-08-11T01:20:48Z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