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5"/>
  </p:notesMasterIdLst>
  <p:handoutMasterIdLst>
    <p:handoutMasterId r:id="rId16"/>
  </p:handoutMasterIdLst>
  <p:sldIdLst>
    <p:sldId id="256" r:id="rId5"/>
    <p:sldId id="257" r:id="rId6"/>
    <p:sldId id="258" r:id="rId7"/>
    <p:sldId id="259" r:id="rId8"/>
    <p:sldId id="266" r:id="rId9"/>
    <p:sldId id="261" r:id="rId10"/>
    <p:sldId id="262" r:id="rId11"/>
    <p:sldId id="263" r:id="rId12"/>
    <p:sldId id="267"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94380" autoAdjust="0"/>
  </p:normalViewPr>
  <p:slideViewPr>
    <p:cSldViewPr>
      <p:cViewPr varScale="1">
        <p:scale>
          <a:sx n="86" d="100"/>
          <a:sy n="86" d="100"/>
        </p:scale>
        <p:origin x="562"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8/17/2019</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238260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8/17/2019</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158201580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8/17/2019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8/17/2019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8/17/2019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8/17/2019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8/17/2019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8/17/2019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8/17/2019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8/17/2019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0" y="4800600"/>
            <a:ext cx="6194066" cy="925223"/>
          </a:xfrm>
        </p:spPr>
        <p:txBody>
          <a:bodyPr>
            <a:normAutofit/>
          </a:bodyPr>
          <a:lstStyle/>
          <a:p>
            <a:r>
              <a:rPr lang="en-US" sz="2400" b="1" dirty="0">
                <a:latin typeface="Calibri" panose="020F0502020204030204" pitchFamily="34" charset="0"/>
                <a:cs typeface="Calibri" panose="020F0502020204030204" pitchFamily="34" charset="0"/>
              </a:rPr>
              <a:t>August 18, 2019</a:t>
            </a:r>
          </a:p>
        </p:txBody>
      </p:sp>
      <p:sp>
        <p:nvSpPr>
          <p:cNvPr id="3" name="Title 2"/>
          <p:cNvSpPr>
            <a:spLocks noGrp="1"/>
          </p:cNvSpPr>
          <p:nvPr>
            <p:ph type="ctrTitle"/>
          </p:nvPr>
        </p:nvSpPr>
        <p:spPr>
          <a:xfrm>
            <a:off x="1108986" y="2895600"/>
            <a:ext cx="7577814" cy="2181225"/>
          </a:xfrm>
        </p:spPr>
        <p:txBody>
          <a:bodyPr>
            <a:normAutofit/>
          </a:bodyPr>
          <a:lstStyle/>
          <a:p>
            <a:r>
              <a:rPr lang="en-US" b="1" dirty="0"/>
              <a:t>Learning To Trust Part 4</a:t>
            </a:r>
            <a:br>
              <a:rPr lang="en-US" dirty="0"/>
            </a:br>
            <a:r>
              <a:rPr lang="en-US" b="1" dirty="0"/>
              <a:t>Waiting on God</a:t>
            </a:r>
            <a:br>
              <a:rPr lang="en-US" b="1" dirty="0"/>
            </a:br>
            <a:endParaRPr lang="en-US" dirty="0"/>
          </a:p>
        </p:txBody>
      </p:sp>
    </p:spTree>
    <p:extLst>
      <p:ext uri="{BB962C8B-B14F-4D97-AF65-F5344CB8AC3E}">
        <p14:creationId xmlns:p14="http://schemas.microsoft.com/office/powerpoint/2010/main" val="79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When God wants to use in a great way, it requires great 	preparation</a:t>
            </a:r>
          </a:p>
          <a:p>
            <a:r>
              <a:rPr lang="en-US" sz="2400" dirty="0"/>
              <a:t>God prepares the circumstances and God prepares the 	person</a:t>
            </a:r>
          </a:p>
          <a:p>
            <a:r>
              <a:rPr lang="en-US" sz="2400" dirty="0"/>
              <a:t>One of God’s greatest tools for preparation is waiting on Him</a:t>
            </a:r>
          </a:p>
        </p:txBody>
      </p:sp>
      <p:sp>
        <p:nvSpPr>
          <p:cNvPr id="3" name="Title 2"/>
          <p:cNvSpPr>
            <a:spLocks noGrp="1"/>
          </p:cNvSpPr>
          <p:nvPr>
            <p:ph type="title"/>
          </p:nvPr>
        </p:nvSpPr>
        <p:spPr/>
        <p:txBody>
          <a:bodyPr>
            <a:noAutofit/>
          </a:bodyPr>
          <a:lstStyle/>
          <a:p>
            <a:pPr algn="ctr"/>
            <a:r>
              <a:rPr lang="en-US" sz="4000" b="1" dirty="0"/>
              <a:t>Conclusion</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402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Some time later, the cupbearer and the baker of the king of Egypt offended their master, the king of Egypt. 2 Pharaoh was angry with his two officials, the chief cupbearer and the chief baker, 3 and put them in custody in the house of the captain of the guard, in the same prison where Joseph was confined. 4 The captain of the guard assigned them to Joseph, and he attended them. After they had been in custody for some time, 5 each of the two men—the cupbearer and the baker of the king of Egypt, who were being held in prison—had a dream the same night, and each dream had a meaning of its own. 6 When Joseph came to them the next morning, he saw that they were dejected. 7 So he asked Pharaoh’s officials who were in custody with him in his</a:t>
            </a:r>
            <a:endParaRPr lang="en-US"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40:1-23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1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master’s house, “Why do you look so sad today?” 8 “We both had dreams,” they answered, “but there is no one to interpret them.” Then Joseph said to them, “Do not interpretations belong to God? Tell me your dreams.” 9 So the chief cupbearer told Joseph his dream. He said to him, “In my dream I saw a vine in front of me, 10 and on the vine were three branches. As soon as it budded, it blossomed, and its clusters ripened into grapes. 11 Pharaoh’s cup was in my hand, and I took the grapes, squeezed them into Pharaoh’s cup and put the cup in his hand.” 12 “This is what it means,” Joseph said to him. “The three branches are three days. 13 Within three days Pharaoh will lift up your head and restore you to your position, and you will put</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40:1-23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98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Pharaoh’s cup in his hand, just as you used to do when you were his cupbearer. 14 But when all goes well with you, remember me and show me kindness; mention me to Pharaoh and get me out of this prison. 15 I was forcibly carried off from the land of the Hebrews, and even here I have done nothing to deserve being put in a dungeon.” 16 When the chief baker saw that Joseph had given a favorable interpretation, he said to Joseph, “I too had a dream: On my head were three baskets of bread. 17 In the top basket were all kinds of baked goods for Pharaoh, but the birds were eating them out of the basket on my head.” 18 “This is what it means,” Joseph said. “The three baskets are three days. 19 Within three days Pharaoh will lift off</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40:1-23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13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your head and impale your body on a pole. And the birds will eat away your flesh.” 20 Now the third day was Pharaoh’s birthday, and he gave a feast for all his officials. He lifted up the heads of the chief cupbearer and the chief baker in the presence of his officials: 21 He restored the chief cupbearer to his position, so that he once again put the cup into Pharaoh’s hand—22 but he impaled the chief baker, just as Joseph had said to them in his interpretation. 23 The chief cupbearer, however, did not remember Joseph; he forgot him.</a:t>
            </a:r>
          </a:p>
          <a:p>
            <a:pPr marL="0" indent="0">
              <a:buNone/>
            </a:pPr>
            <a:endParaRPr lang="en-US" sz="24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40:1-23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832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Question was not “Why do the innocent suffer?” </a:t>
            </a:r>
          </a:p>
          <a:p>
            <a:r>
              <a:rPr lang="en-US" sz="2400" dirty="0"/>
              <a:t>But “How can we trust God in suffering”</a:t>
            </a:r>
          </a:p>
          <a:p>
            <a:r>
              <a:rPr lang="en-US" sz="2400" dirty="0"/>
              <a:t>Talked about painful childhood, animosity between brothers</a:t>
            </a:r>
          </a:p>
          <a:p>
            <a:r>
              <a:rPr lang="en-US" sz="2400" dirty="0"/>
              <a:t>He is learning to trust God in the midst of adversity, suffering</a:t>
            </a:r>
          </a:p>
          <a:p>
            <a:r>
              <a:rPr lang="en-US" sz="2400" dirty="0"/>
              <a:t>While God is using adversity, to prepare Joseph for great 	mission</a:t>
            </a:r>
          </a:p>
          <a:p>
            <a:r>
              <a:rPr lang="en-US" sz="2400" dirty="0"/>
              <a:t>Talking about waiting on God today</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Introduction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71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828800"/>
            <a:ext cx="8229600" cy="4525963"/>
          </a:xfrm>
        </p:spPr>
        <p:txBody>
          <a:bodyPr>
            <a:noAutofit/>
          </a:bodyPr>
          <a:lstStyle/>
          <a:p>
            <a:r>
              <a:rPr lang="en-US" sz="2400" dirty="0"/>
              <a:t>God is preparing Joseph to function at high level </a:t>
            </a:r>
          </a:p>
          <a:p>
            <a:r>
              <a:rPr lang="en-US" sz="2400" dirty="0"/>
              <a:t>He will have unlimited power</a:t>
            </a:r>
          </a:p>
          <a:p>
            <a:r>
              <a:rPr lang="en-US" sz="2400" dirty="0"/>
              <a:t>He will have to properly relate to people of great authority</a:t>
            </a:r>
          </a:p>
          <a:p>
            <a:r>
              <a:rPr lang="en-US" sz="2400" dirty="0"/>
              <a:t>He will be in a position of saving his brothers</a:t>
            </a:r>
          </a:p>
          <a:p>
            <a:r>
              <a:rPr lang="en-US" sz="2400" dirty="0"/>
              <a:t>He will need to manage saving the world from famine</a:t>
            </a:r>
          </a:p>
        </p:txBody>
      </p:sp>
      <p:sp>
        <p:nvSpPr>
          <p:cNvPr id="3" name="Title 2"/>
          <p:cNvSpPr>
            <a:spLocks noGrp="1"/>
          </p:cNvSpPr>
          <p:nvPr>
            <p:ph type="title"/>
          </p:nvPr>
        </p:nvSpPr>
        <p:spPr>
          <a:xfrm>
            <a:off x="457200" y="359464"/>
            <a:ext cx="8229600" cy="1316935"/>
          </a:xfrm>
        </p:spPr>
        <p:txBody>
          <a:bodyPr>
            <a:noAutofit/>
          </a:bodyPr>
          <a:lstStyle/>
          <a:p>
            <a:r>
              <a:rPr lang="en-US" b="1" dirty="0"/>
              <a:t>When God wants to use you in a great way, it requires great preparation</a:t>
            </a:r>
            <a:endParaRPr lang="en-US" dirty="0"/>
          </a:p>
        </p:txBody>
      </p:sp>
    </p:spTree>
    <p:extLst>
      <p:ext uri="{BB962C8B-B14F-4D97-AF65-F5344CB8AC3E}">
        <p14:creationId xmlns:p14="http://schemas.microsoft.com/office/powerpoint/2010/main" val="27530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God prepares circumstances in our lives to get us ready</a:t>
            </a:r>
          </a:p>
          <a:p>
            <a:r>
              <a:rPr lang="en-US" sz="2400" dirty="0"/>
              <a:t>God prepares the person through testing and challenges</a:t>
            </a:r>
          </a:p>
          <a:p>
            <a:r>
              <a:rPr lang="en-US" sz="2400" dirty="0"/>
              <a:t>James 1:2-4 in NIV and MSG</a:t>
            </a:r>
          </a:p>
          <a:p>
            <a:r>
              <a:rPr lang="en-US" sz="2400" dirty="0"/>
              <a:t>Joseph has been mistreated in three ways, now another</a:t>
            </a:r>
          </a:p>
          <a:p>
            <a:r>
              <a:rPr lang="en-US" sz="2400" dirty="0"/>
              <a:t>Underserved mistreatment from family</a:t>
            </a:r>
          </a:p>
          <a:p>
            <a:r>
              <a:rPr lang="en-US" sz="2400" dirty="0"/>
              <a:t>Restricted because of circumstances</a:t>
            </a:r>
          </a:p>
          <a:p>
            <a:r>
              <a:rPr lang="en-US" sz="2400" dirty="0"/>
              <a:t>Falsely accused</a:t>
            </a:r>
          </a:p>
          <a:p>
            <a:r>
              <a:rPr lang="en-US" sz="2400" dirty="0"/>
              <a:t>Now experiencing unfair abandonment</a:t>
            </a:r>
          </a:p>
          <a:p>
            <a:r>
              <a:rPr lang="en-US" sz="2400" dirty="0"/>
              <a:t>Look at the change in Joseph at this point</a:t>
            </a:r>
          </a:p>
          <a:p>
            <a:r>
              <a:rPr lang="en-US" sz="2400" dirty="0"/>
              <a:t>But Joseph is still looking to people for deliverance</a:t>
            </a:r>
          </a:p>
          <a:p>
            <a:r>
              <a:rPr lang="en-US" sz="2400" dirty="0"/>
              <a:t>We like to try and help God don’t we?</a:t>
            </a:r>
          </a:p>
          <a:p>
            <a:endParaRPr lang="en-US" sz="2600" dirty="0"/>
          </a:p>
        </p:txBody>
      </p:sp>
      <p:sp>
        <p:nvSpPr>
          <p:cNvPr id="3" name="Title 2"/>
          <p:cNvSpPr>
            <a:spLocks noGrp="1"/>
          </p:cNvSpPr>
          <p:nvPr>
            <p:ph type="title"/>
          </p:nvPr>
        </p:nvSpPr>
        <p:spPr/>
        <p:txBody>
          <a:bodyPr>
            <a:noAutofit/>
          </a:bodyPr>
          <a:lstStyle/>
          <a:p>
            <a:pPr algn="ctr"/>
            <a:r>
              <a:rPr lang="en-US" sz="4000" b="1" dirty="0"/>
              <a:t>God prepares the circumstances and God prepares the person</a:t>
            </a:r>
            <a:endParaRPr lang="en-US" sz="4000" dirty="0"/>
          </a:p>
        </p:txBody>
      </p:sp>
    </p:spTree>
    <p:extLst>
      <p:ext uri="{BB962C8B-B14F-4D97-AF65-F5344CB8AC3E}">
        <p14:creationId xmlns:p14="http://schemas.microsoft.com/office/powerpoint/2010/main" val="249075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arn(inVertical)">
                                      <p:cBhvr>
                                        <p:cTn id="6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God uses one of His greatest purifying tools, delay</a:t>
            </a:r>
          </a:p>
          <a:p>
            <a:r>
              <a:rPr lang="en-US" sz="2400" dirty="0"/>
              <a:t>God may not do it the way you want in this situation</a:t>
            </a:r>
          </a:p>
          <a:p>
            <a:r>
              <a:rPr lang="en-US" sz="2400" dirty="0"/>
              <a:t>The Lord was still not done with the preparation</a:t>
            </a:r>
          </a:p>
          <a:p>
            <a:r>
              <a:rPr lang="en-US" sz="2400" dirty="0"/>
              <a:t>Serve Him while you wait, worship, and pray while you wait</a:t>
            </a:r>
          </a:p>
          <a:p>
            <a:r>
              <a:rPr lang="en-US" sz="2400" b="1" i="1" dirty="0"/>
              <a:t>Ps 40:1-4</a:t>
            </a:r>
            <a:r>
              <a:rPr lang="en-US" sz="2400" dirty="0"/>
              <a:t> shows us He brings us up onto a rock</a:t>
            </a:r>
          </a:p>
          <a:p>
            <a:r>
              <a:rPr lang="en-US" sz="2400" b="1" i="1" dirty="0"/>
              <a:t>Isaiah 40:31</a:t>
            </a:r>
            <a:r>
              <a:rPr lang="en-US" sz="2400" dirty="0"/>
              <a:t> shows us He renews our strength</a:t>
            </a:r>
          </a:p>
          <a:p>
            <a:r>
              <a:rPr lang="en-US" sz="2400" dirty="0"/>
              <a:t>God does some of His best preparation work, while we wait 	on Him</a:t>
            </a:r>
          </a:p>
        </p:txBody>
      </p:sp>
      <p:sp>
        <p:nvSpPr>
          <p:cNvPr id="3" name="Title 2"/>
          <p:cNvSpPr>
            <a:spLocks noGrp="1"/>
          </p:cNvSpPr>
          <p:nvPr>
            <p:ph type="title"/>
          </p:nvPr>
        </p:nvSpPr>
        <p:spPr/>
        <p:txBody>
          <a:bodyPr>
            <a:noAutofit/>
          </a:bodyPr>
          <a:lstStyle/>
          <a:p>
            <a:pPr algn="ctr"/>
            <a:r>
              <a:rPr lang="en-US" sz="4000" b="1" dirty="0"/>
              <a:t>One of God’s greatest tools for preparation is waiting on Him</a:t>
            </a:r>
            <a:endParaRPr lang="en-US" sz="4000" dirty="0"/>
          </a:p>
        </p:txBody>
      </p:sp>
    </p:spTree>
    <p:extLst>
      <p:ext uri="{BB962C8B-B14F-4D97-AF65-F5344CB8AC3E}">
        <p14:creationId xmlns:p14="http://schemas.microsoft.com/office/powerpoint/2010/main" val="303144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6A27F-3C5D-4FBA-9D24-506479B57DA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873beb7-5857-4685-be1f-d57550cc96cc"/>
    <ds:schemaRef ds:uri="http://www.w3.org/XML/1998/namespace"/>
    <ds:schemaRef ds:uri="http://purl.org/dc/dcmitype/"/>
  </ds:schemaRefs>
</ds:datastoreItem>
</file>

<file path=customXml/itemProps2.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3.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387</Words>
  <Application>Microsoft Office PowerPoint</Application>
  <PresentationFormat>On-screen Show (4:3)</PresentationFormat>
  <Paragraphs>47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Corbel</vt:lpstr>
      <vt:lpstr>Contemporary_blue_design_template</vt:lpstr>
      <vt:lpstr>Learning To Trust Part 4 Waiting on God </vt:lpstr>
      <vt:lpstr>Genesis 40:1-23</vt:lpstr>
      <vt:lpstr>Genesis 40:1-23</vt:lpstr>
      <vt:lpstr>Genesis 40:1-23</vt:lpstr>
      <vt:lpstr>Genesis 40:1-23</vt:lpstr>
      <vt:lpstr>Introduction</vt:lpstr>
      <vt:lpstr>When God wants to use you in a great way, it requires great preparation</vt:lpstr>
      <vt:lpstr>God prepares the circumstances and God prepares the person</vt:lpstr>
      <vt:lpstr>One of God’s greatest tools for preparation is waiting on Him</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2019-07-20T19:29:02Z</dcterms:created>
  <dcterms:modified xsi:type="dcterms:W3CDTF">2019-08-18T01:35:25Z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