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19"/>
  </p:notesMasterIdLst>
  <p:handoutMasterIdLst>
    <p:handoutMasterId r:id="rId20"/>
  </p:handoutMasterIdLst>
  <p:sldIdLst>
    <p:sldId id="256" r:id="rId5"/>
    <p:sldId id="257" r:id="rId6"/>
    <p:sldId id="258" r:id="rId7"/>
    <p:sldId id="259" r:id="rId8"/>
    <p:sldId id="266" r:id="rId9"/>
    <p:sldId id="268" r:id="rId10"/>
    <p:sldId id="269" r:id="rId11"/>
    <p:sldId id="270" r:id="rId12"/>
    <p:sldId id="271" r:id="rId13"/>
    <p:sldId id="261" r:id="rId14"/>
    <p:sldId id="262" r:id="rId15"/>
    <p:sldId id="263" r:id="rId16"/>
    <p:sldId id="267" r:id="rId17"/>
    <p:sldId id="2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p:restoredLeft sz="34580"/>
    <p:restoredTop sz="94380" autoAdjust="0"/>
  </p:normalViewPr>
  <p:slideViewPr>
    <p:cSldViewPr>
      <p:cViewPr varScale="1">
        <p:scale>
          <a:sx n="86" d="100"/>
          <a:sy n="86" d="100"/>
        </p:scale>
        <p:origin x="562" y="62"/>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n-US"/>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n-US" smtClean="0"/>
              <a:pPr/>
              <a:t>9/1/2019</a:t>
            </a:fld>
            <a:endParaRPr lang="en-US"/>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n-US"/>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n-US" smtClean="0"/>
              <a:pPr/>
              <a:t>‹#›</a:t>
            </a:fld>
            <a:endParaRPr lang="en-US"/>
          </a:p>
        </p:txBody>
      </p:sp>
    </p:spTree>
    <p:extLst>
      <p:ext uri="{BB962C8B-B14F-4D97-AF65-F5344CB8AC3E}">
        <p14:creationId xmlns:p14="http://schemas.microsoft.com/office/powerpoint/2010/main" val="2382609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n-US"/>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n-US" smtClean="0"/>
              <a:pPr/>
              <a:t>9/1/2019</a:t>
            </a:fld>
            <a:endParaRPr lang="en-US"/>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n-US"/>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lang="en-US" smtClean="0"/>
              <a:pPr/>
              <a:t>‹#›</a:t>
            </a:fld>
            <a:endParaRPr lang="en-US"/>
          </a:p>
        </p:txBody>
      </p:sp>
    </p:spTree>
    <p:extLst>
      <p:ext uri="{BB962C8B-B14F-4D97-AF65-F5344CB8AC3E}">
        <p14:creationId xmlns:p14="http://schemas.microsoft.com/office/powerpoint/2010/main" val="158201580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9/1/2019</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9/1/2019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5C14FD69-4A85-4715-A222-ABB225B63BC6}" type="datetimeFigureOut">
              <a:rPr lang="en-US" smtClean="0"/>
              <a:pPr/>
              <a:t>9/1/2019</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en-US" smtClean="0"/>
              <a:pPr/>
              <a:t>9/1/2019</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9/1/2019</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9/1/2019</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5C14FD69-4A85-4715-A222-ABB225B63BC6}" type="datetimeFigureOut">
              <a:rPr lang="en-US" smtClean="0"/>
              <a:pPr/>
              <a:t>9/1/2019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en-US" smtClean="0"/>
              <a:pPr/>
              <a:t>9/1/2019</a:t>
            </a:fld>
            <a:endParaRPr lang="en-US" sz="1000" dirty="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en-US" sz="100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286000" y="4800600"/>
            <a:ext cx="6194066" cy="925223"/>
          </a:xfrm>
        </p:spPr>
        <p:txBody>
          <a:bodyPr>
            <a:normAutofit/>
          </a:bodyPr>
          <a:lstStyle/>
          <a:p>
            <a:r>
              <a:rPr lang="en-US" sz="2400" b="1" dirty="0">
                <a:latin typeface="Calibri" panose="020F0502020204030204" pitchFamily="34" charset="0"/>
                <a:cs typeface="Calibri" panose="020F0502020204030204" pitchFamily="34" charset="0"/>
              </a:rPr>
              <a:t>September 1, 2019</a:t>
            </a:r>
          </a:p>
        </p:txBody>
      </p:sp>
      <p:sp>
        <p:nvSpPr>
          <p:cNvPr id="3" name="Title 2"/>
          <p:cNvSpPr>
            <a:spLocks noGrp="1"/>
          </p:cNvSpPr>
          <p:nvPr>
            <p:ph type="ctrTitle"/>
          </p:nvPr>
        </p:nvSpPr>
        <p:spPr>
          <a:xfrm>
            <a:off x="1108986" y="2895600"/>
            <a:ext cx="7577814" cy="2181225"/>
          </a:xfrm>
        </p:spPr>
        <p:txBody>
          <a:bodyPr>
            <a:normAutofit/>
          </a:bodyPr>
          <a:lstStyle/>
          <a:p>
            <a:r>
              <a:rPr lang="en-US" b="1" dirty="0"/>
              <a:t>Learning To Trust Part 5</a:t>
            </a:r>
            <a:br>
              <a:rPr lang="en-US" dirty="0"/>
            </a:br>
            <a:r>
              <a:rPr lang="en-US" b="1" dirty="0"/>
              <a:t>Redeemed From Our Pain</a:t>
            </a:r>
            <a:br>
              <a:rPr lang="en-US" b="1" dirty="0"/>
            </a:br>
            <a:endParaRPr lang="en-US" dirty="0"/>
          </a:p>
        </p:txBody>
      </p:sp>
    </p:spTree>
    <p:extLst>
      <p:ext uri="{BB962C8B-B14F-4D97-AF65-F5344CB8AC3E}">
        <p14:creationId xmlns:p14="http://schemas.microsoft.com/office/powerpoint/2010/main" val="79948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How Joseph handled suffering, adversity, obstacles, &amp; pain</a:t>
            </a:r>
          </a:p>
          <a:p>
            <a:r>
              <a:rPr lang="en-US" sz="2400" dirty="0"/>
              <a:t>Can things get worse?</a:t>
            </a:r>
          </a:p>
          <a:p>
            <a:pPr lvl="1"/>
            <a:r>
              <a:rPr lang="en-US" sz="2000" dirty="0"/>
              <a:t>Rejected by family members</a:t>
            </a:r>
          </a:p>
          <a:p>
            <a:pPr lvl="1"/>
            <a:r>
              <a:rPr lang="en-US" sz="2000" dirty="0"/>
              <a:t>Falsely accused by those he was loyal to</a:t>
            </a:r>
          </a:p>
          <a:p>
            <a:pPr lvl="1"/>
            <a:r>
              <a:rPr lang="en-US" sz="2000" dirty="0"/>
              <a:t>Punished for sins of others</a:t>
            </a:r>
          </a:p>
          <a:p>
            <a:pPr lvl="1"/>
            <a:r>
              <a:rPr lang="en-US" sz="2000" dirty="0"/>
              <a:t>Forgotten by those he helped </a:t>
            </a:r>
          </a:p>
          <a:p>
            <a:r>
              <a:rPr lang="en-US" sz="2400" dirty="0"/>
              <a:t>Finally in </a:t>
            </a:r>
            <a:r>
              <a:rPr lang="en-US" sz="2400" b="1" i="1" dirty="0"/>
              <a:t>Chapter 41</a:t>
            </a:r>
            <a:r>
              <a:rPr lang="en-US" sz="2400" dirty="0"/>
              <a:t>, God exalts Joseph</a:t>
            </a:r>
          </a:p>
          <a:p>
            <a:r>
              <a:rPr lang="en-US" sz="2400" dirty="0"/>
              <a:t>Pharaoh’s dream like a nightmare</a:t>
            </a:r>
          </a:p>
          <a:p>
            <a:r>
              <a:rPr lang="en-US" sz="2400" dirty="0"/>
              <a:t>Wise men who are supposed to help him, can’t</a:t>
            </a:r>
          </a:p>
          <a:p>
            <a:r>
              <a:rPr lang="en-US" sz="2400" dirty="0"/>
              <a:t>Knows this dream is significant, not satisfied, needs solution</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Introduction</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711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arn(inVertical)">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arn(inVertical)">
                                      <p:cBhvr>
                                        <p:cTn id="52" dur="5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barn(inVertical)">
                                      <p:cBhvr>
                                        <p:cTn id="5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828800"/>
            <a:ext cx="8382000" cy="4525963"/>
          </a:xfrm>
        </p:spPr>
        <p:txBody>
          <a:bodyPr>
            <a:noAutofit/>
          </a:bodyPr>
          <a:lstStyle/>
          <a:p>
            <a:r>
              <a:rPr lang="en-US" sz="2400" dirty="0"/>
              <a:t>Joseph said, “It is not in me, but God will give the answer</a:t>
            </a:r>
          </a:p>
          <a:p>
            <a:r>
              <a:rPr lang="en-US" sz="2400" dirty="0"/>
              <a:t>Knew that he couldn’t do it in his own strength</a:t>
            </a:r>
          </a:p>
          <a:p>
            <a:r>
              <a:rPr lang="en-US" sz="2400" dirty="0"/>
              <a:t>Humble yourselves under God’s hand, and He exalts you at 	the proper time </a:t>
            </a:r>
            <a:r>
              <a:rPr lang="en-US" sz="2400" b="1" i="1" dirty="0"/>
              <a:t>1 Pet 5:6</a:t>
            </a:r>
            <a:endParaRPr lang="en-US" sz="2400" dirty="0"/>
          </a:p>
          <a:p>
            <a:r>
              <a:rPr lang="en-US" sz="2400" dirty="0"/>
              <a:t>Things to focus on regarding the proper timing of God</a:t>
            </a:r>
          </a:p>
          <a:p>
            <a:pPr lvl="1"/>
            <a:r>
              <a:rPr lang="en-US" dirty="0"/>
              <a:t>He will exalt me when I realize I’m powerless to help myself</a:t>
            </a:r>
          </a:p>
          <a:p>
            <a:pPr lvl="1"/>
            <a:r>
              <a:rPr lang="en-US" dirty="0"/>
              <a:t>He will exalt me when I realize God gives the answers</a:t>
            </a:r>
          </a:p>
          <a:p>
            <a:pPr lvl="1"/>
            <a:r>
              <a:rPr lang="en-US" dirty="0"/>
              <a:t>He will exalt me in a way that I can’t manipulate</a:t>
            </a:r>
          </a:p>
          <a:p>
            <a:pPr lvl="1"/>
            <a:r>
              <a:rPr lang="en-US" sz="2400" dirty="0"/>
              <a:t>He will exalt me in a way that will bring Him most glory</a:t>
            </a:r>
          </a:p>
        </p:txBody>
      </p:sp>
      <p:sp>
        <p:nvSpPr>
          <p:cNvPr id="3" name="Title 2"/>
          <p:cNvSpPr>
            <a:spLocks noGrp="1"/>
          </p:cNvSpPr>
          <p:nvPr>
            <p:ph type="title"/>
          </p:nvPr>
        </p:nvSpPr>
        <p:spPr>
          <a:xfrm>
            <a:off x="457200" y="359464"/>
            <a:ext cx="8229600" cy="1316935"/>
          </a:xfrm>
        </p:spPr>
        <p:txBody>
          <a:bodyPr>
            <a:noAutofit/>
          </a:bodyPr>
          <a:lstStyle/>
          <a:p>
            <a:r>
              <a:rPr lang="en-US" b="1" dirty="0"/>
              <a:t>Humble yourself and God will lift you up</a:t>
            </a:r>
            <a:endParaRPr lang="en-US" dirty="0"/>
          </a:p>
        </p:txBody>
      </p:sp>
    </p:spTree>
    <p:extLst>
      <p:ext uri="{BB962C8B-B14F-4D97-AF65-F5344CB8AC3E}">
        <p14:creationId xmlns:p14="http://schemas.microsoft.com/office/powerpoint/2010/main" val="275308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arn(inVertical)">
                                      <p:cBhvr>
                                        <p:cTn id="4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Why did Pharaoh trust Joseph?</a:t>
            </a:r>
          </a:p>
          <a:p>
            <a:r>
              <a:rPr lang="en-US" sz="2400" dirty="0"/>
              <a:t>Joseph gave Pharaoh a word of knowledge, wisdom</a:t>
            </a:r>
          </a:p>
          <a:p>
            <a:r>
              <a:rPr lang="en-US" sz="2400" dirty="0"/>
              <a:t>Witness in Pharaoh’s heart that this was from God</a:t>
            </a:r>
          </a:p>
          <a:p>
            <a:r>
              <a:rPr lang="en-US" sz="2400" dirty="0"/>
              <a:t>Joseph gave the credit to God</a:t>
            </a:r>
          </a:p>
          <a:p>
            <a:r>
              <a:rPr lang="en-US" sz="2400" dirty="0"/>
              <a:t>Joseph had confidence of a person who had been with God</a:t>
            </a:r>
          </a:p>
          <a:p>
            <a:r>
              <a:rPr lang="en-US" sz="2400" dirty="0"/>
              <a:t>Joseph never asks Pharaoh for anything</a:t>
            </a:r>
          </a:p>
        </p:txBody>
      </p:sp>
      <p:sp>
        <p:nvSpPr>
          <p:cNvPr id="3" name="Title 2"/>
          <p:cNvSpPr>
            <a:spLocks noGrp="1"/>
          </p:cNvSpPr>
          <p:nvPr>
            <p:ph type="title"/>
          </p:nvPr>
        </p:nvSpPr>
        <p:spPr>
          <a:xfrm>
            <a:off x="304800" y="359465"/>
            <a:ext cx="8610600" cy="1143000"/>
          </a:xfrm>
        </p:spPr>
        <p:txBody>
          <a:bodyPr>
            <a:noAutofit/>
          </a:bodyPr>
          <a:lstStyle/>
          <a:p>
            <a:pPr algn="ctr"/>
            <a:r>
              <a:rPr lang="en-US" sz="4000" b="1" dirty="0"/>
              <a:t>Wait on God and He will give you Credibility </a:t>
            </a:r>
            <a:endParaRPr lang="en-US" sz="4000" dirty="0"/>
          </a:p>
        </p:txBody>
      </p:sp>
    </p:spTree>
    <p:extLst>
      <p:ext uri="{BB962C8B-B14F-4D97-AF65-F5344CB8AC3E}">
        <p14:creationId xmlns:p14="http://schemas.microsoft.com/office/powerpoint/2010/main" val="2490754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God has taken the emotional sting out of Joseph’s memories</a:t>
            </a:r>
          </a:p>
          <a:p>
            <a:r>
              <a:rPr lang="en-US" sz="2400" dirty="0"/>
              <a:t>Joseph chose to forgive and not linger on revenge</a:t>
            </a:r>
          </a:p>
          <a:p>
            <a:r>
              <a:rPr lang="en-US" sz="2400" dirty="0"/>
              <a:t>God can make you fruitful where you are planted</a:t>
            </a:r>
          </a:p>
          <a:p>
            <a:r>
              <a:rPr lang="en-US" sz="2400" dirty="0"/>
              <a:t>What areas of pain does God want to redeem in your life?</a:t>
            </a:r>
          </a:p>
        </p:txBody>
      </p:sp>
      <p:sp>
        <p:nvSpPr>
          <p:cNvPr id="3" name="Title 2"/>
          <p:cNvSpPr>
            <a:spLocks noGrp="1"/>
          </p:cNvSpPr>
          <p:nvPr>
            <p:ph type="title"/>
          </p:nvPr>
        </p:nvSpPr>
        <p:spPr/>
        <p:txBody>
          <a:bodyPr>
            <a:noAutofit/>
          </a:bodyPr>
          <a:lstStyle/>
          <a:p>
            <a:pPr algn="ctr"/>
            <a:r>
              <a:rPr lang="en-US" sz="4000" b="1" dirty="0"/>
              <a:t>Remain in God and He will Redeem Your Pain </a:t>
            </a:r>
            <a:endParaRPr lang="en-US" sz="4000" dirty="0"/>
          </a:p>
        </p:txBody>
      </p:sp>
    </p:spTree>
    <p:extLst>
      <p:ext uri="{BB962C8B-B14F-4D97-AF65-F5344CB8AC3E}">
        <p14:creationId xmlns:p14="http://schemas.microsoft.com/office/powerpoint/2010/main" val="303144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Humble yourself and God will Lift you Up </a:t>
            </a:r>
            <a:r>
              <a:rPr lang="en-US" sz="2400" i="1" dirty="0"/>
              <a:t>v.14-16</a:t>
            </a:r>
            <a:endParaRPr lang="en-US" sz="2400" dirty="0"/>
          </a:p>
          <a:p>
            <a:r>
              <a:rPr lang="en-US" sz="2400" dirty="0"/>
              <a:t>Wait on God and He will Give you Credibility v.25-49</a:t>
            </a:r>
          </a:p>
          <a:p>
            <a:r>
              <a:rPr lang="en-US" sz="2400" dirty="0"/>
              <a:t>Remain in God and He will Redeem Your Pain </a:t>
            </a:r>
            <a:r>
              <a:rPr lang="en-US" sz="2400" i="1" dirty="0"/>
              <a:t>v.50-52</a:t>
            </a:r>
            <a:endParaRPr lang="en-US" sz="2400" dirty="0"/>
          </a:p>
        </p:txBody>
      </p:sp>
      <p:sp>
        <p:nvSpPr>
          <p:cNvPr id="3" name="Title 2"/>
          <p:cNvSpPr>
            <a:spLocks noGrp="1"/>
          </p:cNvSpPr>
          <p:nvPr>
            <p:ph type="title"/>
          </p:nvPr>
        </p:nvSpPr>
        <p:spPr/>
        <p:txBody>
          <a:bodyPr>
            <a:noAutofit/>
          </a:bodyPr>
          <a:lstStyle/>
          <a:p>
            <a:pPr algn="ctr"/>
            <a:r>
              <a:rPr lang="en-US" sz="4000" b="1" dirty="0"/>
              <a:t>Conclusion</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402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When two full years had passed, Pharaoh had a dream: He was standing by the Nile, 2 when out of the river there came up seven cows, sleek and fat, and they grazed among the reeds. 3 After them, seven other cows, ugly and gaunt, came up out of the Nile and stood beside those on the riverbank. 4 And the cows that were ugly and gaunt ate up the seven sleek, fat cows. Then Pharaoh woke up. 5 He fell asleep again and had a second dream: Seven heads of grain, healthy and good, were growing on a single stalk. 6 After them, seven other heads of grain sprouted—thin and scorched by the east wind. 7 The thin heads of grain swallowed up the seven healthy, full heads. Then Pharaoh woke up; it had been a dream. 8 In the morning his</a:t>
            </a:r>
            <a:endParaRPr lang="en-US"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41:1-52</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618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mind was troubled, so he sent for all the magicians and wise men of Egypt. Pharaoh told them his dreams, but no one could interpret them for him. 9 Then the chief cupbearer said to Pharaoh, “Today I am reminded of my shortcomings. 10 Pharaoh was once angry with his servants, and he imprisoned me and the chief baker in the house of the captain of the guard. 11 Each of us had a dream the same night, and each dream had a meaning of its own. 12 Now a young Hebrew was there with us, a servant of the captain of the guard. We told him our dreams, and he interpreted them for us, giving each man the interpretation of his dream. 13 And things turned out exactly as he interpreted them to us: I was restored to my position, and </a:t>
            </a:r>
            <a:endParaRPr lang="en-US" sz="26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41:1-52</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98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the other man was impaled.” 14 So Pharaoh sent for Joseph, and he was quickly brought from the dungeon. When he had shaved and changed his clothes, he came before Pharaoh. 15 Pharaoh said to Joseph, “I had a dream, and no one can interpret it. But I have heard it said of you that when you hear a dream you can interpret it.” 16 “I cannot do it,” Joseph replied to Pharaoh, “but God will give Pharaoh the answer he desires.” </a:t>
            </a:r>
          </a:p>
          <a:p>
            <a:pPr marL="0" indent="0">
              <a:buNone/>
            </a:pPr>
            <a:r>
              <a:rPr lang="en-US" sz="2400" dirty="0"/>
              <a:t>25 Then Joseph said to Pharaoh, “The dreams of Pharaoh are one and the same. God has revealed to Pharaoh what he is about to do. 26 The seven good cows are seven years, and the seven good heads of grain are seven years; it is one and the same dream. 27 The seven lean, ugly cows that came up</a:t>
            </a:r>
            <a:endParaRPr lang="en-US" sz="26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41:1-52</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133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800600"/>
          </a:xfrm>
        </p:spPr>
        <p:txBody>
          <a:bodyPr>
            <a:noAutofit/>
          </a:bodyPr>
          <a:lstStyle/>
          <a:p>
            <a:pPr marL="0" indent="0">
              <a:buNone/>
            </a:pPr>
            <a:r>
              <a:rPr lang="en-US" sz="2400" dirty="0"/>
              <a:t>afterward are seven years, and so are the seven worthless heads of grain scorched by the east wind: They are seven years of famine. 28 “It is just as I said to Pharaoh: God has shown Pharaoh what he is about to do. 29 Seven years of great abundance are coming throughout the land of Egypt, 30 but seven years of famine will follow them. Then all the abundance in Egypt will be forgotten, and the famine will ravage the land. 31 The abundance in the land will not be remembered, because the famine that follows it will be so severe. 32 The reason the dream was given to Pharaoh in two forms is that the matter has been firmly decided by God, and God will do it soon. 33 “And now let Pharaoh look for a discerning and wise man and put him in charge of the land of Egypt. 34 Let Pharaoh appoint</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41:1-52</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8323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800600"/>
          </a:xfrm>
        </p:spPr>
        <p:txBody>
          <a:bodyPr>
            <a:noAutofit/>
          </a:bodyPr>
          <a:lstStyle/>
          <a:p>
            <a:pPr marL="0" indent="0">
              <a:buNone/>
            </a:pPr>
            <a:r>
              <a:rPr lang="en-US" sz="2400" dirty="0"/>
              <a:t>commissioners over the land to take a fifth of the harvest of Egypt during the seven years of abundance. 35 They should collect all the food of these good years that are coming and store up the grain under the authority of Pharaoh, to be kept in the cities for food. 36 This food should be held in reserve for the country, to be used during the seven years of famine that will come upon Egypt, so that the country may not be ruined by the famine.” 37 The plan seemed good to Pharaoh and to all his officials. 38 So Pharaoh asked them, “Can we find anyone like this man, one in whom is the spirit of God?” 39 Then Pharaoh said to Joseph, “Since God has made all this known to you, there is no one so discerning and wise as you. 40 You shall be in charge of my palace, and all my people are to submit to your</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41:1-52</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35420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800600"/>
          </a:xfrm>
        </p:spPr>
        <p:txBody>
          <a:bodyPr>
            <a:noAutofit/>
          </a:bodyPr>
          <a:lstStyle/>
          <a:p>
            <a:pPr marL="0" indent="0">
              <a:buNone/>
            </a:pPr>
            <a:r>
              <a:rPr lang="en-US" sz="2400" dirty="0"/>
              <a:t>orders. Only with respect to the throne will I be greater than you.” 41 So Pharaoh said to Joseph, “I hereby put you in charge of the whole land of Egypt.” 42 Then Pharaoh took his signet ring from his finger and put it on Joseph’s finger. He dressed him in robes of fine linen and put a gold chain around his neck. 43 He had him ride in a chariot as his second-in-command, and people shouted before him, “Make way!” Thus he put him in charge of the whole land of Egypt. 44 Then Pharaoh said to Joseph, “I am Pharaoh, but without your word no one will lift hand or foot in all Egypt.” 45 Pharaoh gave Joseph the name </a:t>
            </a:r>
            <a:r>
              <a:rPr lang="en-US" sz="2400" dirty="0" err="1"/>
              <a:t>Zaphenath-Paneah</a:t>
            </a:r>
            <a:r>
              <a:rPr lang="en-US" sz="2400" dirty="0"/>
              <a:t> and gave him </a:t>
            </a:r>
            <a:r>
              <a:rPr lang="en-US" sz="2400" dirty="0" err="1"/>
              <a:t>Asenath</a:t>
            </a:r>
            <a:r>
              <a:rPr lang="en-US" sz="2400" dirty="0"/>
              <a:t> daughter of </a:t>
            </a:r>
            <a:r>
              <a:rPr lang="en-US" sz="2400" dirty="0" err="1"/>
              <a:t>Potiphera</a:t>
            </a:r>
            <a:r>
              <a:rPr lang="en-US" sz="2400" dirty="0"/>
              <a:t>, priest of On, to be his wife. And Joseph went throughout the land of Egypt. 46 Joseph was thirty years old</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41:1-52</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8843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800600"/>
          </a:xfrm>
        </p:spPr>
        <p:txBody>
          <a:bodyPr>
            <a:noAutofit/>
          </a:bodyPr>
          <a:lstStyle/>
          <a:p>
            <a:pPr marL="0" indent="0">
              <a:buNone/>
            </a:pPr>
            <a:r>
              <a:rPr lang="en-US" sz="2400" dirty="0"/>
              <a:t>when he entered the service of Pharaoh king of Egypt. And Joseph went out from Pharaoh’s presence and traveled throughout Egypt. 47 During the seven years of abundance the land produced plentifully. 48 Joseph collected all the food produced in those seven years of abundance in Egypt and stored it in the cities. In each city he put the food grown in the fields surrounding it. 49 Joseph stored up huge quantities of grain, like the sand of the sea; it was so much that he stopped keeping records because it was beyond measure. 50 Before the years of famine came, two sons were born to Joseph by </a:t>
            </a:r>
            <a:r>
              <a:rPr lang="en-US" sz="2400" dirty="0" err="1"/>
              <a:t>Asenath</a:t>
            </a:r>
            <a:r>
              <a:rPr lang="en-US" sz="2400" dirty="0"/>
              <a:t> daughter of </a:t>
            </a:r>
            <a:r>
              <a:rPr lang="en-US" sz="2400" dirty="0" err="1"/>
              <a:t>Potiphera</a:t>
            </a:r>
            <a:r>
              <a:rPr lang="en-US" sz="2400" dirty="0"/>
              <a:t>, priest of On. 51 Joseph named his firstborn Manasseh and said, “It is because God has made me</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41:1-52</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8647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800600"/>
          </a:xfrm>
        </p:spPr>
        <p:txBody>
          <a:bodyPr>
            <a:noAutofit/>
          </a:bodyPr>
          <a:lstStyle/>
          <a:p>
            <a:pPr marL="0" indent="0">
              <a:buNone/>
            </a:pPr>
            <a:r>
              <a:rPr lang="en-US" sz="2400" dirty="0"/>
              <a:t>forget all my trouble and all my father’s household.” 52 The second son he named Ephraim and said, “It is because God has made me fruitful in the land of my suffering.”</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41:1-52</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83709340"/>
      </p:ext>
    </p:extLst>
  </p:cSld>
  <p:clrMapOvr>
    <a:masterClrMapping/>
  </p:clrMapOvr>
</p:sld>
</file>

<file path=ppt/theme/theme1.xml><?xml version="1.0" encoding="utf-8"?>
<a:theme xmlns:a="http://schemas.openxmlformats.org/drawingml/2006/main" name="Contemporary_blue_desig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english</DirectSourceMarket>
    <MarketSpecific xmlns="4873beb7-5857-4685-be1f-d57550cc96cc" xsi:nil="true"/>
    <ApprovalStatus xmlns="4873beb7-5857-4685-be1f-d57550cc96cc">InProgress</ApprovalStatus>
    <PrimaryImageGen xmlns="4873beb7-5857-4685-be1f-d57550cc96cc">true</PrimaryImageGen>
    <ThumbnailAssetId xmlns="4873beb7-5857-4685-be1f-d57550cc96cc" xsi:nil="true"/>
    <NumericId xmlns="4873beb7-5857-4685-be1f-d57550cc96cc">-1</NumericId>
    <TPFriendlyName xmlns="4873beb7-5857-4685-be1f-d57550cc96cc">Contemporary blue design template</TPFriendlyName>
    <BusinessGroup xmlns="4873beb7-5857-4685-be1f-d57550cc96cc" xsi:nil="true"/>
    <APEditor xmlns="4873beb7-5857-4685-be1f-d57550cc96cc">
      <UserInfo>
        <DisplayName>REDMOND\v-luannv</DisplayName>
        <AccountId>92</AccountId>
        <AccountType/>
      </UserInfo>
    </APEditor>
    <SourceTitle xmlns="4873beb7-5857-4685-be1f-d57550cc96cc">Contemporary blue design template</SourceTitle>
    <OpenTemplate xmlns="4873beb7-5857-4685-be1f-d57550cc96cc">true</OpenTemplate>
    <UALocComments xmlns="4873beb7-5857-4685-be1f-d57550cc96cc" xsi:nil="true"/>
    <ParentAssetId xmlns="4873beb7-5857-4685-be1f-d57550cc96cc" xsi:nil="true"/>
    <PublishStatusLookup xmlns="4873beb7-5857-4685-be1f-d57550cc96cc">
      <Value>71365</Value>
      <Value>1583080</Value>
    </PublishStatusLookup>
    <IntlLangReviewDate xmlns="4873beb7-5857-4685-be1f-d57550cc96cc" xsi:nil="true"/>
    <MachineTranslated xmlns="4873beb7-5857-4685-be1f-d57550cc96cc">false</MachineTranslated>
    <OriginalSourceMarket xmlns="4873beb7-5857-4685-be1f-d57550cc96cc">english</OriginalSourceMarket>
    <TPInstallLocation xmlns="4873beb7-5857-4685-be1f-d57550cc96cc">{My Templates}</TPInstallLocation>
    <APDescription xmlns="4873beb7-5857-4685-be1f-d57550cc96cc" xsi:nil="true"/>
    <IntlLangReview xmlns="4873beb7-5857-4685-be1f-d57550cc96cc" xsi:nil="true"/>
    <UAProjectedTotalWords xmlns="4873beb7-5857-4685-be1f-d57550cc96cc" xsi:nil="true"/>
    <OutputCachingOn xmlns="4873beb7-5857-4685-be1f-d57550cc96cc">false</OutputCachingOn>
    <ContentItem xmlns="4873beb7-5857-4685-be1f-d57550cc96cc" xsi:nil="true"/>
    <ClipArtFilename xmlns="4873beb7-5857-4685-be1f-d57550cc96cc" xsi:nil="true"/>
    <AverageRating xmlns="4873beb7-5857-4685-be1f-d57550cc96cc" xsi:nil="true"/>
    <APAuthor xmlns="4873beb7-5857-4685-be1f-d57550cc96cc">
      <UserInfo>
        <DisplayName>REDMOND\cynvey</DisplayName>
        <AccountId>191</AccountId>
        <AccountType/>
      </UserInfo>
    </APAuthor>
    <TPAppVersion xmlns="4873beb7-5857-4685-be1f-d57550cc96cc">12</TPAppVersion>
    <TPCommandLine xmlns="4873beb7-5857-4685-be1f-d57550cc96cc">{PP} /n {FilePath}</TPCommandLine>
    <PublishTargets xmlns="4873beb7-5857-4685-be1f-d57550cc96cc">OfficeOnline</PublishTargets>
    <TPLaunchHelpLinkType xmlns="4873beb7-5857-4685-be1f-d57550cc96cc">Template</TPLaunchHelpLinkType>
    <EditorialStatus xmlns="4873beb7-5857-4685-be1f-d57550cc96cc" xsi:nil="true"/>
    <LastModifiedDateTime xmlns="4873beb7-5857-4685-be1f-d57550cc96cc" xsi:nil="true"/>
    <TimesCloned xmlns="4873beb7-5857-4685-be1f-d57550cc96cc" xsi:nil="true"/>
    <Provider xmlns="4873beb7-5857-4685-be1f-d57550cc96cc">EY006220130</Provider>
    <AcquiredFrom xmlns="4873beb7-5857-4685-be1f-d57550cc96cc" xsi:nil="true"/>
    <AssetStart xmlns="4873beb7-5857-4685-be1f-d57550cc96cc">2009-05-30T20:29:00+00:00</AssetStart>
    <LastHandOff xmlns="4873beb7-5857-4685-be1f-d57550cc96cc" xsi:nil="true"/>
    <TPClientViewer xmlns="4873beb7-5857-4685-be1f-d57550cc96cc">Microsoft Office PowerPoint</TPClientViewer>
    <ArtSampleDocs xmlns="4873beb7-5857-4685-be1f-d57550cc96cc" xsi:nil="true"/>
    <UACurrentWords xmlns="4873beb7-5857-4685-be1f-d57550cc96cc">0</UACurrentWords>
    <UALocRecommendation xmlns="4873beb7-5857-4685-be1f-d57550cc96cc">Localize</UALocRecommendation>
    <IsDeleted xmlns="4873beb7-5857-4685-be1f-d57550cc96cc">false</IsDeleted>
    <ShowIn xmlns="4873beb7-5857-4685-be1f-d57550cc96cc">Show everywhere</ShowIn>
    <UANotes xmlns="4873beb7-5857-4685-be1f-d57550cc96cc">online only. Removed PPT 12 design template appver per bug AWS Intl Support bug 22543 as it was causing problems with download.. O14_beta1FedEx</UANotes>
    <TemplateStatus xmlns="4873beb7-5857-4685-be1f-d57550cc96cc">Complete</TemplateStatus>
    <CSXHash xmlns="4873beb7-5857-4685-be1f-d57550cc96cc" xsi:nil="true"/>
    <VoteCount xmlns="4873beb7-5857-4685-be1f-d57550cc96cc" xsi:nil="true"/>
    <AssetExpire xmlns="4873beb7-5857-4685-be1f-d57550cc96cc">2100-01-01T00:00:00+00:00</AssetExpire>
    <CSXSubmissionMarket xmlns="4873beb7-5857-4685-be1f-d57550cc96cc" xsi:nil="true"/>
    <DSATActionTaken xmlns="4873beb7-5857-4685-be1f-d57550cc96cc" xsi:nil="true"/>
    <TPExecutable xmlns="4873beb7-5857-4685-be1f-d57550cc96cc" xsi:nil="true"/>
    <SubmitterId xmlns="4873beb7-5857-4685-be1f-d57550cc96cc" xsi:nil="true"/>
    <AssetType xmlns="4873beb7-5857-4685-be1f-d57550cc96cc">TP</AssetType>
    <BugNumber xmlns="4873beb7-5857-4685-be1f-d57550cc96cc">426091. 537272</BugNumber>
    <CSXSubmissionDate xmlns="4873beb7-5857-4685-be1f-d57550cc96cc" xsi:nil="true"/>
    <CSXUpdate xmlns="4873beb7-5857-4685-be1f-d57550cc96cc">false</CSXUpdate>
    <ApprovalLog xmlns="4873beb7-5857-4685-be1f-d57550cc96cc" xsi:nil="true"/>
    <Milestone xmlns="4873beb7-5857-4685-be1f-d57550cc96cc" xsi:nil="true"/>
    <OriginAsset xmlns="4873beb7-5857-4685-be1f-d57550cc96cc" xsi:nil="true"/>
    <TPComponent xmlns="4873beb7-5857-4685-be1f-d57550cc96cc">PPTFiles</TPComponent>
    <AssetId xmlns="4873beb7-5857-4685-be1f-d57550cc96cc">TP010073846</AssetId>
    <TPApplication xmlns="4873beb7-5857-4685-be1f-d57550cc96cc">PowerPoint</TPApplication>
    <TPLaunchHelpLink xmlns="4873beb7-5857-4685-be1f-d57550cc96cc" xsi:nil="true"/>
    <IntlLocPriority xmlns="4873beb7-5857-4685-be1f-d57550cc96cc" xsi:nil="true"/>
    <HandoffToMSDN xmlns="4873beb7-5857-4685-be1f-d57550cc96cc" xsi:nil="true"/>
    <PlannedPubDate xmlns="4873beb7-5857-4685-be1f-d57550cc96cc" xsi:nil="true"/>
    <CrawlForDependencies xmlns="4873beb7-5857-4685-be1f-d57550cc96cc">false</CrawlForDependencies>
    <IntlLangReviewer xmlns="4873beb7-5857-4685-be1f-d57550cc96cc" xsi:nil="true"/>
    <TrustLevel xmlns="4873beb7-5857-4685-be1f-d57550cc96cc">1 Microsoft Managed Content</TrustLevel>
    <IsSearchable xmlns="4873beb7-5857-4685-be1f-d57550cc96cc">false</IsSearchable>
    <TPNamespace xmlns="4873beb7-5857-4685-be1f-d57550cc96cc">POWERPNT</TPNamespace>
    <Markets xmlns="4873beb7-5857-4685-be1f-d57550cc96cc"/>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118287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A6A27F-3C5D-4FBA-9D24-506479B57DAA}">
  <ds:schemaRefs>
    <ds:schemaRef ds:uri="http://purl.org/dc/term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4873beb7-5857-4685-be1f-d57550cc96cc"/>
    <ds:schemaRef ds:uri="http://www.w3.org/XML/1998/namespace"/>
  </ds:schemaRefs>
</ds:datastoreItem>
</file>

<file path=customXml/itemProps2.xml><?xml version="1.0" encoding="utf-8"?>
<ds:datastoreItem xmlns:ds="http://schemas.openxmlformats.org/officeDocument/2006/customXml" ds:itemID="{50B57212-D278-4F09-9602-9B26806117BE}">
  <ds:schemaRefs>
    <ds:schemaRef ds:uri="http://schemas.microsoft.com/sharepoint/v3/contenttype/forms"/>
  </ds:schemaRefs>
</ds:datastoreItem>
</file>

<file path=customXml/itemProps3.xml><?xml version="1.0" encoding="utf-8"?>
<ds:datastoreItem xmlns:ds="http://schemas.openxmlformats.org/officeDocument/2006/customXml" ds:itemID="{D8FD1B72-46CC-4A99-8A37-DBF68CD60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Contemporary_blue_design_template</Template>
  <TotalTime>0</TotalTime>
  <Words>375</Words>
  <Application>Microsoft Office PowerPoint</Application>
  <PresentationFormat>On-screen Show (4:3)</PresentationFormat>
  <Paragraphs>55</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Calibri</vt:lpstr>
      <vt:lpstr>Corbel</vt:lpstr>
      <vt:lpstr>Contemporary_blue_design_template</vt:lpstr>
      <vt:lpstr>Learning To Trust Part 5 Redeemed From Our Pain </vt:lpstr>
      <vt:lpstr>Genesis 41:1-52</vt:lpstr>
      <vt:lpstr>Genesis 41:1-52</vt:lpstr>
      <vt:lpstr>Genesis 41:1-52</vt:lpstr>
      <vt:lpstr>Genesis 41:1-52</vt:lpstr>
      <vt:lpstr>Genesis 41:1-52</vt:lpstr>
      <vt:lpstr>Genesis 41:1-52</vt:lpstr>
      <vt:lpstr>Genesis 41:1-52</vt:lpstr>
      <vt:lpstr>Genesis 41:1-52</vt:lpstr>
      <vt:lpstr>Introduction</vt:lpstr>
      <vt:lpstr>Humble yourself and God will lift you up</vt:lpstr>
      <vt:lpstr>Wait on God and He will give you Credibility </vt:lpstr>
      <vt:lpstr>Remain in God and He will Redeem Your Pain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2019-07-20T19:29:02Z</dcterms:created>
  <dcterms:modified xsi:type="dcterms:W3CDTF">2019-09-01T15:01:37Z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Applications">
    <vt:lpwstr>65;#zpp120;#439;#tpl140;#79;#tpl120;#419;#zpp140;#496;#ppd140;#67;#ppd120</vt:lpwstr>
  </property>
  <property fmtid="{D5CDD505-2E9C-101B-9397-08002B2CF9AE}" pid="4" name="APTrustLevel">
    <vt:r8>1</vt:r8>
  </property>
</Properties>
</file>