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62" r:id="rId4"/>
    <p:sldId id="261" r:id="rId5"/>
    <p:sldId id="260" r:id="rId6"/>
    <p:sldId id="259" r:id="rId7"/>
    <p:sldId id="267" r:id="rId8"/>
    <p:sldId id="268" r:id="rId9"/>
    <p:sldId id="269" r:id="rId10"/>
    <p:sldId id="266" r:id="rId11"/>
    <p:sldId id="270" r:id="rId12"/>
    <p:sldId id="279" r:id="rId13"/>
    <p:sldId id="271" r:id="rId14"/>
    <p:sldId id="272" r:id="rId15"/>
    <p:sldId id="273" r:id="rId16"/>
    <p:sldId id="274" r:id="rId17"/>
    <p:sldId id="265" r:id="rId18"/>
    <p:sldId id="280" r:id="rId19"/>
    <p:sldId id="278" r:id="rId20"/>
  </p:sldIdLst>
  <p:sldSz cx="12192000" cy="68580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D6FF1-D42F-4CCA-ACDF-FED9D27DF8C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3C18B-E612-4927-9664-8B3DB4EF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A77F-8C9C-491F-B13B-41777734F61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8738" y="857250"/>
            <a:ext cx="41163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300412"/>
            <a:ext cx="7451090" cy="27003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59C4B-6CC9-428E-8614-02DCB89C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9C4B-6CC9-428E-8614-02DCB89C4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E43C-B980-4DC3-863E-117507633110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94AA-FB14-49B3-B0C2-092CA63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US" sz="16700" dirty="0">
                <a:solidFill>
                  <a:schemeClr val="bg1"/>
                </a:solidFill>
                <a:latin typeface="Century Gothic" panose="020B0502020202020204" pitchFamily="34" charset="0"/>
              </a:rPr>
              <a:t>Abortion</a:t>
            </a:r>
            <a:b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an</a:t>
            </a:r>
            <a:r>
              <a:rPr lang="en-US" sz="6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un</a:t>
            </a: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wanted</a:t>
            </a:r>
            <a:r>
              <a:rPr lang="en-US" sz="6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9837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pPr algn="l"/>
            <a:r>
              <a:rPr lang="en-US" sz="3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What does God say about Ancient Child Sacrifice?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Leviticus 18:21, 20:1-5,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don’t burn kids b/c of sex or turn a blind eye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Deuteronomy 12:29-31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don’t be like pagan nations who burn kids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 Kings 11:7-8, Solomon fell into sex worship &amp; built Moloch hills(civil war)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Kings 16:3,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Ahaz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took on Israel’s rebellion and burned his son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Kings 17:17,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Hoshea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and Israel burned kids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 Kings 18:3 Revival under Hezekiah in Judah, destroyed high places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Kings 21:1-6, *9 Manasseh burned his kid and was evil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 Kings 22:2 Josiah restored Judah 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 Kings 23:1-*10 Josiah destroyed </a:t>
            </a:r>
            <a:r>
              <a:rPr lang="en-US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Tophet</a:t>
            </a: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, Valley of the Son of </a:t>
            </a:r>
            <a:r>
              <a:rPr lang="en-US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Hinnom</a:t>
            </a:r>
            <a:endParaRPr lang="en-US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Jeremiah 7:31-32/19:4-6/32:35 burning kids is not even in God’s mind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Jeremiah 18:5-11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if a nation repents God will show mercy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Ezekiel 16:20-21/ 23:37-*39 God says you killed His kids </a:t>
            </a:r>
          </a:p>
          <a:p>
            <a:pPr algn="l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4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13" y="16339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Modern Day Abortion?</a:t>
            </a:r>
          </a:p>
        </p:txBody>
      </p:sp>
    </p:spTree>
    <p:extLst>
      <p:ext uri="{BB962C8B-B14F-4D97-AF65-F5344CB8AC3E}">
        <p14:creationId xmlns:p14="http://schemas.microsoft.com/office/powerpoint/2010/main" val="362024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400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What</a:t>
            </a:r>
            <a:r>
              <a:rPr lang="en-US" sz="4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is Modern Abortion?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1-The intentional termination of a pregnancy or the intentional killing of an unborn child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2- Pregnant women offer their unborn child to the abortion doctor to kill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3- The abortion doctor kills the child through dismemberment, burns the child with saline, or kills the child with abortion pills.</a:t>
            </a:r>
          </a:p>
          <a:p>
            <a:pPr algn="l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400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Who</a:t>
            </a:r>
            <a:r>
              <a:rPr lang="en-US" sz="4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gets an Abortion?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1- Women who conceived a child through sexual sin, adultery or prostitution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2- Men &amp; women who do not want a child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3- Men &amp; women who want a better or healthy child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4- Women who are victims of rape or incest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5- Women who feel their health or wellbeing is in jeopardy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6- Women who feel pressured by a partner or family to get abortion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7- Women who use abortion as “contraception”</a:t>
            </a:r>
          </a:p>
        </p:txBody>
      </p:sp>
    </p:spTree>
    <p:extLst>
      <p:ext uri="{BB962C8B-B14F-4D97-AF65-F5344CB8AC3E}">
        <p14:creationId xmlns:p14="http://schemas.microsoft.com/office/powerpoint/2010/main" val="199694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000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Why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do women get an Abortion?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1- They feel that abortion will resolve their crisis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2- To escape the shame and reputation of being pregnant because of fornication, adultery, rape or incest.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3- To avoid missing out on education, success, career and independence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4- To protect their self-serving lifestyle and future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5- They feel pressure by the father who does not want to take responsibility and be a dad &amp; so they’d feel alone as a mom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6- They do not want a child with the man who got them pregnant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7- Ignorant about the fact that abortion is the killing of an innocent child</a:t>
            </a:r>
          </a:p>
        </p:txBody>
      </p:sp>
    </p:spTree>
    <p:extLst>
      <p:ext uri="{BB962C8B-B14F-4D97-AF65-F5344CB8AC3E}">
        <p14:creationId xmlns:p14="http://schemas.microsoft.com/office/powerpoint/2010/main" val="277132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What has the Church done in the past?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1- The Church established a God-centered respect for all human life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2- Church established a dignity of women, as not property of man, opposed cohabitation, and widows had rights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2- Church helped abolish infanticide in Rome &amp; adopted unwanteds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3- Church helped to abolish the gladiator fights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4- Church helped emphasize monogamous marriage w/o infidelity, oppose polygamy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5- Church helped abolish the pagan widow burning practices, “Sati”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6- Church helped to abolish slavery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7- THE CHURCH WILL HELP END ABORTION!!!!</a:t>
            </a:r>
          </a:p>
        </p:txBody>
      </p:sp>
    </p:spTree>
    <p:extLst>
      <p:ext uri="{BB962C8B-B14F-4D97-AF65-F5344CB8AC3E}">
        <p14:creationId xmlns:p14="http://schemas.microsoft.com/office/powerpoint/2010/main" val="280489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WE HAVE ONLY 2 OPTIONS AS A NATION: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30"/>
            <a:ext cx="10733315" cy="4310742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JUDGEMENT </a:t>
            </a:r>
          </a:p>
          <a:p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</a:p>
          <a:p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REVIVAL</a:t>
            </a:r>
          </a:p>
        </p:txBody>
      </p:sp>
    </p:spTree>
    <p:extLst>
      <p:ext uri="{BB962C8B-B14F-4D97-AF65-F5344CB8AC3E}">
        <p14:creationId xmlns:p14="http://schemas.microsoft.com/office/powerpoint/2010/main" val="352571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172" y="295049"/>
            <a:ext cx="9144000" cy="1174523"/>
          </a:xfrm>
        </p:spPr>
        <p:txBody>
          <a:bodyPr anchor="t"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We Choose Revival!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429" y="1709057"/>
            <a:ext cx="10776857" cy="45719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1- </a:t>
            </a:r>
            <a:r>
              <a:rPr lang="en-US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Pray-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Pray that God would begin to move mightily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2- </a:t>
            </a:r>
            <a:r>
              <a:rPr lang="en-US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Pure-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We must walk in purity. Hypocrisy kills revival power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3- </a:t>
            </a:r>
            <a:r>
              <a:rPr lang="en-US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Preach-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Preach the Gospel &amp; Truth about LIFE boldly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4- </a:t>
            </a:r>
            <a:r>
              <a:rPr lang="en-US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Partner-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Unite with other believers &amp; combine our resources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5- </a:t>
            </a:r>
            <a:r>
              <a:rPr lang="en-US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Provide-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Practically meeting real needs of hurting people</a:t>
            </a:r>
          </a:p>
        </p:txBody>
      </p:sp>
    </p:spTree>
    <p:extLst>
      <p:ext uri="{BB962C8B-B14F-4D97-AF65-F5344CB8AC3E}">
        <p14:creationId xmlns:p14="http://schemas.microsoft.com/office/powerpoint/2010/main" val="9315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172" y="295049"/>
            <a:ext cx="9144000" cy="1174523"/>
          </a:xfrm>
        </p:spPr>
        <p:txBody>
          <a:bodyPr anchor="t"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This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LOVE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LIFE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week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657" y="1785257"/>
            <a:ext cx="11549743" cy="449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1- HEAR………Today </a:t>
            </a:r>
            <a:r>
              <a:rPr lang="en-US" sz="4000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Sunday</a:t>
            </a:r>
          </a:p>
          <a:p>
            <a:pPr algn="l"/>
            <a:r>
              <a:rPr lang="en-US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2- PRAY………</a:t>
            </a:r>
            <a:r>
              <a:rPr lang="en-US" sz="4000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Wednesday</a:t>
            </a:r>
            <a:r>
              <a:rPr lang="en-US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 Prayer &amp; Fasting</a:t>
            </a:r>
          </a:p>
          <a:p>
            <a:pPr algn="l"/>
            <a:r>
              <a:rPr lang="en-US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3- GO………... </a:t>
            </a:r>
            <a:r>
              <a:rPr lang="en-US" sz="4000" i="1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Saturday</a:t>
            </a:r>
            <a:r>
              <a:rPr lang="en-US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 Morning Drake Circle</a:t>
            </a:r>
          </a:p>
          <a:p>
            <a:pPr algn="l"/>
            <a:r>
              <a:rPr lang="en-US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4- CONNECT… Future Opportunities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8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US" sz="16700" dirty="0">
                <a:solidFill>
                  <a:schemeClr val="bg1"/>
                </a:solidFill>
                <a:latin typeface="Century Gothic" panose="020B0502020202020204" pitchFamily="34" charset="0"/>
              </a:rPr>
              <a:t>Abortion</a:t>
            </a:r>
            <a:b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an unwanted </a:t>
            </a:r>
            <a:r>
              <a:rPr lang="en-US" sz="6600" i="1" dirty="0">
                <a:solidFill>
                  <a:srgbClr val="92D050"/>
                </a:solidFill>
                <a:latin typeface="Century Gothic" panose="020B0502020202020204" pitchFamily="34" charset="0"/>
              </a:rPr>
              <a:t>history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6286" y="436040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19943" y="406649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i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6" y="5954721"/>
            <a:ext cx="1119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Much Insight drawn from the Article: “Abortion and the Ancient Practice of Child Sacrifice”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Non-Technical - Jan 05, 2012 - by Andrew White MD</a:t>
            </a:r>
          </a:p>
        </p:txBody>
      </p:sp>
    </p:spTree>
    <p:extLst>
      <p:ext uri="{BB962C8B-B14F-4D97-AF65-F5344CB8AC3E}">
        <p14:creationId xmlns:p14="http://schemas.microsoft.com/office/powerpoint/2010/main" val="310654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20488"/>
            <a:ext cx="9144000" cy="2688771"/>
          </a:xfrm>
        </p:spPr>
        <p:txBody>
          <a:bodyPr anchor="t"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Ancient Child Sacrifice </a:t>
            </a:r>
            <a:b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b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Modern Day Abortion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194"/>
            <a:ext cx="9144000" cy="11952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Exchanging one evil for another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75560" y="3339737"/>
            <a:ext cx="704088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2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93674"/>
            <a:ext cx="5363337" cy="63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0" y="193674"/>
            <a:ext cx="5341940" cy="32051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80476" y="3837895"/>
            <a:ext cx="5576207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Ancient Carthage Cemetery of Sacrificed Infants</a:t>
            </a:r>
          </a:p>
        </p:txBody>
      </p:sp>
    </p:spTree>
    <p:extLst>
      <p:ext uri="{BB962C8B-B14F-4D97-AF65-F5344CB8AC3E}">
        <p14:creationId xmlns:p14="http://schemas.microsoft.com/office/powerpoint/2010/main" val="356006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4" y="255587"/>
            <a:ext cx="8969375" cy="63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20" y="111939"/>
            <a:ext cx="9229708" cy="560127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59971" y="5900058"/>
            <a:ext cx="11005458" cy="957942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Canaanite Baal Worship &amp; Child Sacrifice</a:t>
            </a:r>
          </a:p>
        </p:txBody>
      </p:sp>
    </p:spTree>
    <p:extLst>
      <p:ext uri="{BB962C8B-B14F-4D97-AF65-F5344CB8AC3E}">
        <p14:creationId xmlns:p14="http://schemas.microsoft.com/office/powerpoint/2010/main" val="378422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6" y="264245"/>
            <a:ext cx="9084930" cy="56358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64028" y="5900058"/>
            <a:ext cx="11005458" cy="957942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Moloch Worship &amp; Child Sacrifice</a:t>
            </a:r>
          </a:p>
        </p:txBody>
      </p:sp>
    </p:spTree>
    <p:extLst>
      <p:ext uri="{BB962C8B-B14F-4D97-AF65-F5344CB8AC3E}">
        <p14:creationId xmlns:p14="http://schemas.microsoft.com/office/powerpoint/2010/main" val="311189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000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What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was Ancient Child Sacrifice?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1- Ancient pagan cultural cult practice of sacrificing new born babies or children as an offering or act of worship to a false god(s) for various reasons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2- Women would give their children to priests, and the priests would kill the child and then burn the child, or kill the child through burning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3- The child would roll down the arms of Moloch into the flames, as horns and drums playing in the background create a “worshipful” atmosphere and drown out the cries and screams of the children (and/or worshippers)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4- This kind of idolatry has been found in cultures centuries before Christ and even during the Roman empire</a:t>
            </a:r>
          </a:p>
          <a:p>
            <a:pPr algn="l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000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Who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would offer Child Sacrifice?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1- Those involved in pagan prostitution and cult worship found child sacrifice as the easiest way to dispose of unwanted children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2- Women pregnant from adultery, fornication or prostitution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3- Men eager to dispose of unwanted children from adultery, fornication or prostitution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4- Worshippers seeking favor, gain or prosperity from a deity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5- Worshippers paying back a “deity” for receiving favor, success or victory from war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6- Community suffering from a crisis or seeking to avoid one</a:t>
            </a:r>
          </a:p>
        </p:txBody>
      </p:sp>
    </p:spTree>
    <p:extLst>
      <p:ext uri="{BB962C8B-B14F-4D97-AF65-F5344CB8AC3E}">
        <p14:creationId xmlns:p14="http://schemas.microsoft.com/office/powerpoint/2010/main" val="44197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3" y="186192"/>
            <a:ext cx="10428515" cy="978580"/>
          </a:xfrm>
        </p:spPr>
        <p:txBody>
          <a:bodyPr anchor="t">
            <a:noAutofit/>
          </a:bodyPr>
          <a:lstStyle/>
          <a:p>
            <a:r>
              <a:rPr lang="en-US" sz="4000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Why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would they offer Child Sacrifice?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514" y="1045029"/>
            <a:ext cx="10733315" cy="552994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1- To dispose of unwanted children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2- To seek the favor of a deity(s)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3- Community mass sacrifices would proceed or follow a victory or defeat in war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4- Deformed children would be sacrificed in hope gaining a healthy child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5- The wealthy would buy poor children to sacrifice in place of their own</a:t>
            </a:r>
          </a:p>
          <a:p>
            <a:pPr algn="l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5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951</Words>
  <Application>Microsoft Office PowerPoint</Application>
  <PresentationFormat>Widescreen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Abortion an unwanted history</vt:lpstr>
      <vt:lpstr>Ancient Child Sacrifice  and  Modern Day Abortion</vt:lpstr>
      <vt:lpstr>Ancient Carthage Cemetery of Sacrificed Infants</vt:lpstr>
      <vt:lpstr>PowerPoint Presentation</vt:lpstr>
      <vt:lpstr>Canaanite Baal Worship &amp; Child Sacrifice</vt:lpstr>
      <vt:lpstr>Moloch Worship &amp; Child Sacrifice</vt:lpstr>
      <vt:lpstr>What was Ancient Child Sacrifice?</vt:lpstr>
      <vt:lpstr>Who would offer Child Sacrifice?</vt:lpstr>
      <vt:lpstr>Why would they offer Child Sacrifice?</vt:lpstr>
      <vt:lpstr>What does God say about Ancient Child Sacrifice?</vt:lpstr>
      <vt:lpstr>Modern Day Abortion?</vt:lpstr>
      <vt:lpstr>What is Modern Abortion?</vt:lpstr>
      <vt:lpstr>Who gets an Abortion?</vt:lpstr>
      <vt:lpstr>Why do women get an Abortion?</vt:lpstr>
      <vt:lpstr>What has the Church done in the past?</vt:lpstr>
      <vt:lpstr>WE HAVE ONLY 2 OPTIONS AS A NATION:</vt:lpstr>
      <vt:lpstr>We Choose Revival!</vt:lpstr>
      <vt:lpstr>This LOVE LIFE week</vt:lpstr>
      <vt:lpstr>Abortion an unwanted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Abortion</dc:title>
  <dc:creator>Greg Stephens</dc:creator>
  <cp:lastModifiedBy>Evan Hanes</cp:lastModifiedBy>
  <cp:revision>61</cp:revision>
  <cp:lastPrinted>2020-02-16T08:24:21Z</cp:lastPrinted>
  <dcterms:created xsi:type="dcterms:W3CDTF">2019-02-15T18:35:22Z</dcterms:created>
  <dcterms:modified xsi:type="dcterms:W3CDTF">2020-02-16T17:07:36Z</dcterms:modified>
</cp:coreProperties>
</file>