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1" r:id="rId7"/>
    <p:sldId id="275" r:id="rId8"/>
    <p:sldId id="276" r:id="rId9"/>
    <p:sldId id="279" r:id="rId10"/>
    <p:sldId id="278" r:id="rId11"/>
    <p:sldId id="274" r:id="rId1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/>
    <p:restoredTop sz="86410"/>
  </p:normalViewPr>
  <p:slideViewPr>
    <p:cSldViewPr>
      <p:cViewPr varScale="1">
        <p:scale>
          <a:sx n="91" d="100"/>
          <a:sy n="91" d="100"/>
        </p:scale>
        <p:origin x="413" y="6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 lang="en-US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/>
          <a:p>
            <a:fld id="{A849C5AD-4428-4E9C-9C84-11B72C9365FB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38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 lang="en-US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/>
          <a:p>
            <a:fld id="{D7547E60-4BE7-4E4E-9AAA-5EE35AEC995C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lIns="94229" tIns="47114" rIns="94229" bIns="47114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lIns="94229" tIns="47114" rIns="94229" bIns="4711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94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en-US" smtClean="0"/>
              <a:pPr/>
              <a:t>2/9/2020</a:t>
            </a:fld>
            <a:endParaRPr lang="en-U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14600" y="3886200"/>
            <a:ext cx="6194066" cy="925223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February 9, 2020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43000" y="2209800"/>
            <a:ext cx="7577814" cy="1470025"/>
          </a:xfrm>
        </p:spPr>
        <p:txBody>
          <a:bodyPr/>
          <a:lstStyle/>
          <a:p>
            <a:r>
              <a:rPr lang="en-US" b="1" dirty="0"/>
              <a:t>Dedication &amp; Nehemiah’s </a:t>
            </a:r>
            <a:br>
              <a:rPr lang="en-US" b="1" dirty="0"/>
            </a:br>
            <a:r>
              <a:rPr lang="en-US" b="1" dirty="0"/>
              <a:t>Closing Thoughts </a:t>
            </a:r>
          </a:p>
        </p:txBody>
      </p:sp>
    </p:spTree>
    <p:extLst>
      <p:ext uri="{BB962C8B-B14F-4D97-AF65-F5344CB8AC3E}">
        <p14:creationId xmlns:p14="http://schemas.microsoft.com/office/powerpoint/2010/main" val="389024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Will Read it out loud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Nehemiah 12:27-4; 13:10-31</a:t>
            </a:r>
          </a:p>
        </p:txBody>
      </p:sp>
    </p:spTree>
    <p:extLst>
      <p:ext uri="{BB962C8B-B14F-4D97-AF65-F5344CB8AC3E}">
        <p14:creationId xmlns:p14="http://schemas.microsoft.com/office/powerpoint/2010/main" val="67298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10600" cy="4525963"/>
          </a:xfrm>
        </p:spPr>
        <p:txBody>
          <a:bodyPr>
            <a:noAutofit/>
          </a:bodyPr>
          <a:lstStyle/>
          <a:p>
            <a:r>
              <a:rPr lang="en-US" dirty="0"/>
              <a:t>Walked through cycle of celebration and repentance</a:t>
            </a:r>
          </a:p>
          <a:p>
            <a:r>
              <a:rPr lang="en-US" dirty="0"/>
              <a:t>People signed agreement to honor God’s word</a:t>
            </a:r>
          </a:p>
          <a:p>
            <a:r>
              <a:rPr lang="en-US" dirty="0"/>
              <a:t>Committed to walk as God’s set apart people</a:t>
            </a:r>
          </a:p>
          <a:p>
            <a:r>
              <a:rPr lang="en-US" dirty="0"/>
              <a:t>Dedication of wall reminds of God’s priorities for us:</a:t>
            </a:r>
          </a:p>
          <a:p>
            <a:r>
              <a:rPr lang="en-US" dirty="0"/>
              <a:t>Highlights worship, celebration, and purity</a:t>
            </a:r>
          </a:p>
          <a:p>
            <a:r>
              <a:rPr lang="en-US" dirty="0"/>
              <a:t>Setting ourselves apart for God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15894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10600" cy="4525963"/>
          </a:xfrm>
        </p:spPr>
        <p:txBody>
          <a:bodyPr>
            <a:noAutofit/>
          </a:bodyPr>
          <a:lstStyle/>
          <a:p>
            <a:r>
              <a:rPr lang="en-US" dirty="0"/>
              <a:t>God called His priests to come to wall to celebrate</a:t>
            </a:r>
          </a:p>
          <a:p>
            <a:r>
              <a:rPr lang="en-US" dirty="0"/>
              <a:t>To lead others in worship, must be worshipper yourself</a:t>
            </a:r>
          </a:p>
          <a:p>
            <a:r>
              <a:rPr lang="en-US" dirty="0"/>
              <a:t>Be a people of celebration</a:t>
            </a:r>
          </a:p>
          <a:p>
            <a:r>
              <a:rPr lang="en-US" dirty="0"/>
              <a:t>Setting apart ourselves first to God</a:t>
            </a:r>
          </a:p>
          <a:p>
            <a:r>
              <a:rPr lang="en-US" dirty="0"/>
              <a:t>Purity goes with worship</a:t>
            </a:r>
          </a:p>
          <a:p>
            <a:r>
              <a:rPr lang="en-US" dirty="0"/>
              <a:t>Be a people of purity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/>
              <a:t>Prepare ourselves to Celebrate God’s Presence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3718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10600" cy="4525963"/>
          </a:xfrm>
        </p:spPr>
        <p:txBody>
          <a:bodyPr>
            <a:noAutofit/>
          </a:bodyPr>
          <a:lstStyle/>
          <a:p>
            <a:r>
              <a:rPr lang="en-US" dirty="0"/>
              <a:t>Worship of God surrounded the city</a:t>
            </a:r>
          </a:p>
          <a:p>
            <a:r>
              <a:rPr lang="en-US" dirty="0"/>
              <a:t>Worship to surround our homes, our places of influence</a:t>
            </a:r>
          </a:p>
          <a:p>
            <a:r>
              <a:rPr lang="en-US" dirty="0"/>
              <a:t>Worship was for everyone</a:t>
            </a:r>
          </a:p>
          <a:p>
            <a:r>
              <a:rPr lang="en-US" dirty="0"/>
              <a:t>Offered great sacrifices because God had given them 	great joy</a:t>
            </a:r>
          </a:p>
          <a:p>
            <a:r>
              <a:rPr lang="en-US" dirty="0"/>
              <a:t>Joy not determined by circumstances we are in</a:t>
            </a:r>
          </a:p>
          <a:p>
            <a:r>
              <a:rPr lang="en-US" dirty="0"/>
              <a:t>But by reality of God working among them</a:t>
            </a:r>
          </a:p>
          <a:p>
            <a:r>
              <a:rPr lang="en-US" dirty="0"/>
              <a:t>The joy of the Lord is your strength </a:t>
            </a:r>
            <a:r>
              <a:rPr lang="en-US" b="1" i="1" dirty="0" err="1"/>
              <a:t>Neh</a:t>
            </a:r>
            <a:r>
              <a:rPr lang="en-US" b="1" i="1" dirty="0"/>
              <a:t> 8:10</a:t>
            </a:r>
            <a:endParaRPr lang="en-US" dirty="0"/>
          </a:p>
          <a:p>
            <a:r>
              <a:rPr lang="en-US" dirty="0"/>
              <a:t>Sound of rejoicing heard from afar</a:t>
            </a:r>
          </a:p>
          <a:p>
            <a:r>
              <a:rPr lang="en-US" dirty="0"/>
              <a:t>Does celebration exude out of you?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/>
              <a:t>Make Worship an All Consuming Exercise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3718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10600" cy="4525963"/>
          </a:xfrm>
        </p:spPr>
        <p:txBody>
          <a:bodyPr>
            <a:noAutofit/>
          </a:bodyPr>
          <a:lstStyle/>
          <a:p>
            <a:r>
              <a:rPr lang="en-US" dirty="0"/>
              <a:t>Don’t be led astray, learn from history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/>
              <a:t>Let’s Learn from History and Not Repeat It!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167719"/>
            <a:ext cx="5829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70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10600" cy="4525963"/>
          </a:xfrm>
        </p:spPr>
        <p:txBody>
          <a:bodyPr>
            <a:noAutofit/>
          </a:bodyPr>
          <a:lstStyle/>
          <a:p>
            <a:r>
              <a:rPr lang="en-US" dirty="0"/>
              <a:t>Don’t be led astray, learn from history</a:t>
            </a:r>
          </a:p>
          <a:p>
            <a:r>
              <a:rPr lang="en-US" dirty="0"/>
              <a:t>Need to run this race with diligence and finish strong</a:t>
            </a:r>
          </a:p>
          <a:p>
            <a:r>
              <a:rPr lang="en-US" dirty="0"/>
              <a:t>Don’t allow complacency &amp; compromise in your life</a:t>
            </a:r>
          </a:p>
          <a:p>
            <a:r>
              <a:rPr lang="en-US" dirty="0"/>
              <a:t>Final reforms were addressing sinful behavior</a:t>
            </a:r>
          </a:p>
          <a:p>
            <a:r>
              <a:rPr lang="en-US" dirty="0"/>
              <a:t>Nehemiah’s message: “Repent and live righteously”</a:t>
            </a:r>
          </a:p>
          <a:p>
            <a:r>
              <a:rPr lang="en-US" dirty="0"/>
              <a:t>Take care of God’s people</a:t>
            </a:r>
          </a:p>
          <a:p>
            <a:r>
              <a:rPr lang="en-US" dirty="0"/>
              <a:t>Make a place to honor God in your home</a:t>
            </a:r>
          </a:p>
          <a:p>
            <a:r>
              <a:rPr lang="en-US" dirty="0"/>
              <a:t>Don’t allow yourself to be pulled into a sinful lifestyle</a:t>
            </a:r>
          </a:p>
          <a:p>
            <a:r>
              <a:rPr lang="en-US" dirty="0"/>
              <a:t>Live a life worthy of the calling you received </a:t>
            </a:r>
            <a:r>
              <a:rPr lang="en-US" b="1" i="1" dirty="0" err="1"/>
              <a:t>Eph</a:t>
            </a:r>
            <a:r>
              <a:rPr lang="en-US" b="1" i="1" dirty="0"/>
              <a:t> 4:1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/>
              <a:t>Let’s Learn from History and Not Repeat It!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8362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10600" cy="4525963"/>
          </a:xfrm>
        </p:spPr>
        <p:txBody>
          <a:bodyPr>
            <a:noAutofit/>
          </a:bodyPr>
          <a:lstStyle/>
          <a:p>
            <a:r>
              <a:rPr lang="en-US" dirty="0"/>
              <a:t>Prepare for a celebration</a:t>
            </a:r>
          </a:p>
          <a:p>
            <a:r>
              <a:rPr lang="en-US" dirty="0"/>
              <a:t>Worship as an all-consuming exercise</a:t>
            </a:r>
          </a:p>
          <a:p>
            <a:r>
              <a:rPr lang="en-US" dirty="0"/>
              <a:t>Learn from history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Conclusion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402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theme/theme1.xml><?xml version="1.0" encoding="utf-8"?>
<a:theme xmlns:a="http://schemas.openxmlformats.org/drawingml/2006/main" name="Contemporary_blue_desig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>english</DirectSourceMarket>
    <MarketSpecific xmlns="4873beb7-5857-4685-be1f-d57550cc96cc" xsi:nil="true"/>
    <ApprovalStatus xmlns="4873beb7-5857-4685-be1f-d57550cc96cc">InProgress</ApprovalStatus>
    <PrimaryImageGen xmlns="4873beb7-5857-4685-be1f-d57550cc96cc">true</PrimaryImageGen>
    <ThumbnailAssetId xmlns="4873beb7-5857-4685-be1f-d57550cc96cc" xsi:nil="true"/>
    <NumericId xmlns="4873beb7-5857-4685-be1f-d57550cc96cc">-1</NumericId>
    <TPFriendlyName xmlns="4873beb7-5857-4685-be1f-d57550cc96cc">Contemporary blue design template</TPFriendlyName>
    <BusinessGroup xmlns="4873beb7-5857-4685-be1f-d57550cc96cc" xsi:nil="true"/>
    <APEditor xmlns="4873beb7-5857-4685-be1f-d57550cc96cc">
      <UserInfo>
        <DisplayName>REDMOND\v-luannv</DisplayName>
        <AccountId>92</AccountId>
        <AccountType/>
      </UserInfo>
    </APEditor>
    <SourceTitle xmlns="4873beb7-5857-4685-be1f-d57550cc96cc">Contemporary blue design template</SourceTitle>
    <OpenTemplate xmlns="4873beb7-5857-4685-be1f-d57550cc96cc">true</OpenTemplate>
    <UALocComments xmlns="4873beb7-5857-4685-be1f-d57550cc96cc" xsi:nil="true"/>
    <ParentAssetId xmlns="4873beb7-5857-4685-be1f-d57550cc96cc" xsi:nil="true"/>
    <PublishStatusLookup xmlns="4873beb7-5857-4685-be1f-d57550cc96cc">
      <Value>71365</Value>
      <Value>1583080</Value>
    </PublishStatusLookup>
    <IntlLangReviewDate xmlns="4873beb7-5857-4685-be1f-d57550cc96cc" xsi:nil="true"/>
    <MachineTranslated xmlns="4873beb7-5857-4685-be1f-d57550cc96cc">false</MachineTranslated>
    <OriginalSourceMarket xmlns="4873beb7-5857-4685-be1f-d57550cc96cc">english</OriginalSourceMarket>
    <TPInstallLocation xmlns="4873beb7-5857-4685-be1f-d57550cc96cc">{My Templates}</TPInstallLocation>
    <APDescription xmlns="4873beb7-5857-4685-be1f-d57550cc96cc" xsi:nil="true"/>
    <IntlLangReview xmlns="4873beb7-5857-4685-be1f-d57550cc96cc" xsi:nil="true"/>
    <UAProjectedTotalWords xmlns="4873beb7-5857-4685-be1f-d57550cc96cc" xsi:nil="true"/>
    <OutputCachingOn xmlns="4873beb7-5857-4685-be1f-d57550cc96cc">false</OutputCachingOn>
    <ContentItem xmlns="4873beb7-5857-4685-be1f-d57550cc96cc" xsi:nil="true"/>
    <ClipArtFilename xmlns="4873beb7-5857-4685-be1f-d57550cc96cc" xsi:nil="true"/>
    <AverageRating xmlns="4873beb7-5857-4685-be1f-d57550cc96cc" xsi:nil="true"/>
    <APAuthor xmlns="4873beb7-5857-4685-be1f-d57550cc96cc">
      <UserInfo>
        <DisplayName>REDMOND\cynvey</DisplayName>
        <AccountId>191</AccountId>
        <AccountType/>
      </UserInfo>
    </APAuthor>
    <TPAppVersion xmlns="4873beb7-5857-4685-be1f-d57550cc96cc">12</TPAppVersion>
    <TPCommandLine xmlns="4873beb7-5857-4685-be1f-d57550cc96cc">{PP} /n {FilePath}</TPCommandLine>
    <PublishTargets xmlns="4873beb7-5857-4685-be1f-d57550cc96cc">OfficeOnline</PublishTargets>
    <TPLaunchHelpLinkType xmlns="4873beb7-5857-4685-be1f-d57550cc96cc">Template</TPLaunchHelpLinkType>
    <EditorialStatus xmlns="4873beb7-5857-4685-be1f-d57550cc96cc" xsi:nil="true"/>
    <LastModifiedDateTime xmlns="4873beb7-5857-4685-be1f-d57550cc96cc" xsi:nil="true"/>
    <TimesCloned xmlns="4873beb7-5857-4685-be1f-d57550cc96cc" xsi:nil="true"/>
    <Provider xmlns="4873beb7-5857-4685-be1f-d57550cc96cc">EY006220130</Provider>
    <AcquiredFrom xmlns="4873beb7-5857-4685-be1f-d57550cc96cc" xsi:nil="true"/>
    <AssetStart xmlns="4873beb7-5857-4685-be1f-d57550cc96cc">2009-05-30T20:29:00+00:00</AssetStart>
    <LastHandOff xmlns="4873beb7-5857-4685-be1f-d57550cc96cc" xsi:nil="true"/>
    <TPClientViewer xmlns="4873beb7-5857-4685-be1f-d57550cc96cc">Microsoft Office PowerPoint</TPClientViewer>
    <ArtSampleDocs xmlns="4873beb7-5857-4685-be1f-d57550cc96cc" xsi:nil="true"/>
    <UACurrentWords xmlns="4873beb7-5857-4685-be1f-d57550cc96cc">0</UACurrentWords>
    <UALocRecommendation xmlns="4873beb7-5857-4685-be1f-d57550cc96cc">Localize</UALocRecommendation>
    <IsDeleted xmlns="4873beb7-5857-4685-be1f-d57550cc96cc">false</IsDeleted>
    <ShowIn xmlns="4873beb7-5857-4685-be1f-d57550cc96cc">Show everywhere</ShowIn>
    <UANotes xmlns="4873beb7-5857-4685-be1f-d57550cc96cc">online only. Removed PPT 12 design template appver per bug AWS Intl Support bug 22543 as it was causing problems with download.. O14_beta1FedEx</UANotes>
    <TemplateStatus xmlns="4873beb7-5857-4685-be1f-d57550cc96cc">Complete</TemplateStatus>
    <CSXHash xmlns="4873beb7-5857-4685-be1f-d57550cc96cc" xsi:nil="true"/>
    <VoteCount xmlns="4873beb7-5857-4685-be1f-d57550cc96cc" xsi:nil="true"/>
    <AssetExpire xmlns="4873beb7-5857-4685-be1f-d57550cc96cc">2100-01-01T00:00:00+00:00</AssetExpire>
    <CSXSubmissionMarket xmlns="4873beb7-5857-4685-be1f-d57550cc96cc" xsi:nil="true"/>
    <DSATActionTaken xmlns="4873beb7-5857-4685-be1f-d57550cc96cc" xsi:nil="true"/>
    <TPExecutable xmlns="4873beb7-5857-4685-be1f-d57550cc96cc" xsi:nil="true"/>
    <SubmitterId xmlns="4873beb7-5857-4685-be1f-d57550cc96cc" xsi:nil="true"/>
    <AssetType xmlns="4873beb7-5857-4685-be1f-d57550cc96cc">TP</AssetType>
    <BugNumber xmlns="4873beb7-5857-4685-be1f-d57550cc96cc">426091. 537272</BugNumber>
    <CSXSubmissionDate xmlns="4873beb7-5857-4685-be1f-d57550cc96cc" xsi:nil="true"/>
    <CSXUpdate xmlns="4873beb7-5857-4685-be1f-d57550cc96cc">false</CSXUpdate>
    <ApprovalLog xmlns="4873beb7-5857-4685-be1f-d57550cc96cc" xsi:nil="true"/>
    <Milestone xmlns="4873beb7-5857-4685-be1f-d57550cc96cc" xsi:nil="true"/>
    <OriginAsset xmlns="4873beb7-5857-4685-be1f-d57550cc96cc" xsi:nil="true"/>
    <TPComponent xmlns="4873beb7-5857-4685-be1f-d57550cc96cc">PPTFiles</TPComponent>
    <AssetId xmlns="4873beb7-5857-4685-be1f-d57550cc96cc">TP010073846</AssetId>
    <TPApplication xmlns="4873beb7-5857-4685-be1f-d57550cc96cc">PowerPoint</TPApplication>
    <TPLaunchHelpLink xmlns="4873beb7-5857-4685-be1f-d57550cc96cc" xsi:nil="true"/>
    <IntlLocPriority xmlns="4873beb7-5857-4685-be1f-d57550cc96cc" xsi:nil="true"/>
    <HandoffToMSDN xmlns="4873beb7-5857-4685-be1f-d57550cc96cc" xsi:nil="true"/>
    <PlannedPubDate xmlns="4873beb7-5857-4685-be1f-d57550cc96cc" xsi:nil="true"/>
    <CrawlForDependencies xmlns="4873beb7-5857-4685-be1f-d57550cc96cc">false</CrawlForDependencies>
    <IntlLangReviewer xmlns="4873beb7-5857-4685-be1f-d57550cc96cc" xsi:nil="true"/>
    <TrustLevel xmlns="4873beb7-5857-4685-be1f-d57550cc96cc">1 Microsoft Managed Content</TrustLevel>
    <IsSearchable xmlns="4873beb7-5857-4685-be1f-d57550cc96cc">false</IsSearchable>
    <TPNamespace xmlns="4873beb7-5857-4685-be1f-d57550cc96cc">POWERPNT</TPNamespace>
    <Markets xmlns="4873beb7-5857-4685-be1f-d57550cc96cc"/>
    <LastPublishResultLookup xmlns="4873beb7-5857-4685-be1f-d57550cc96cc" xsi:nil="true"/>
    <PolicheckWords xmlns="4873beb7-5857-4685-be1f-d57550cc96cc" xsi:nil="true"/>
    <FriendlyTitle xmlns="4873beb7-5857-4685-be1f-d57550cc96cc" xsi:nil="true"/>
    <Manager xmlns="4873beb7-5857-4685-be1f-d57550cc96cc" xsi:nil="true"/>
    <EditorialTags xmlns="4873beb7-5857-4685-be1f-d57550cc96cc" xsi:nil="true"/>
    <LegacyData xmlns="4873beb7-5857-4685-be1f-d57550cc96cc" xsi:nil="true"/>
    <Downloads xmlns="4873beb7-5857-4685-be1f-d57550cc96cc">0</Downloads>
    <Providers xmlns="4873beb7-5857-4685-be1f-d57550cc96cc" xsi:nil="true"/>
    <TemplateTemplateType xmlns="4873beb7-5857-4685-be1f-d57550cc96cc">PowerPoint 12 Default</TemplateTemplateType>
    <OOCacheId xmlns="4873beb7-5857-4685-be1f-d57550cc96cc" xsi:nil="true"/>
    <BlockPublish xmlns="4873beb7-5857-4685-be1f-d57550cc96cc" xsi:nil="true"/>
    <CampaignTagsTaxHTField0 xmlns="4873beb7-5857-4685-be1f-d57550cc96cc">
      <Terms xmlns="http://schemas.microsoft.com/office/infopath/2007/PartnerControls"/>
    </CampaignTagsTaxHTField0>
    <LocLastLocAttemptVersionLookup xmlns="4873beb7-5857-4685-be1f-d57550cc96cc">118287</LocLastLocAttemptVersionLookup>
    <LocLastLocAttemptVersionTypeLookup xmlns="4873beb7-5857-4685-be1f-d57550cc96cc" xsi:nil="true"/>
    <LocOverallPreviewStatusLookup xmlns="4873beb7-5857-4685-be1f-d57550cc96cc" xsi:nil="true"/>
    <LocOverallPublishStatusLookup xmlns="4873beb7-5857-4685-be1f-d57550cc96cc" xsi:nil="true"/>
    <TaxCatchAll xmlns="4873beb7-5857-4685-be1f-d57550cc96cc"/>
    <LocNewPublishedVersionLookup xmlns="4873beb7-5857-4685-be1f-d57550cc96cc" xsi:nil="true"/>
    <LocPublishedDependentAssetsLookup xmlns="4873beb7-5857-4685-be1f-d57550cc96cc" xsi:nil="true"/>
    <LocComments xmlns="4873beb7-5857-4685-be1f-d57550cc96cc" xsi:nil="true"/>
    <LocProcessedForMarketsLookup xmlns="4873beb7-5857-4685-be1f-d57550cc96cc" xsi:nil="true"/>
    <LocRecommendedHandoff xmlns="4873beb7-5857-4685-be1f-d57550cc96cc" xsi:nil="true"/>
    <LocManualTestRequired xmlns="4873beb7-5857-4685-be1f-d57550cc96cc" xsi:nil="true"/>
    <LocProcessedForHandoffsLookup xmlns="4873beb7-5857-4685-be1f-d57550cc96cc" xsi:nil="true"/>
    <LocOverallHandbackStatusLookup xmlns="4873beb7-5857-4685-be1f-d57550cc96cc" xsi:nil="true"/>
    <LocalizationTagsTaxHTField0 xmlns="4873beb7-5857-4685-be1f-d57550cc96cc">
      <Terms xmlns="http://schemas.microsoft.com/office/infopath/2007/PartnerControls"/>
    </LocalizationTagsTaxHTField0>
    <FeatureTagsTaxHTField0 xmlns="4873beb7-5857-4685-be1f-d57550cc96cc">
      <Terms xmlns="http://schemas.microsoft.com/office/infopath/2007/PartnerControls"/>
    </FeatureTagsTaxHTField0>
    <LocOverallLocStatusLookup xmlns="4873beb7-5857-4685-be1f-d57550cc96cc" xsi:nil="true"/>
    <LocPublishedLinkedAssetsLookup xmlns="4873beb7-5857-4685-be1f-d57550cc96cc" xsi:nil="true"/>
    <InternalTagsTaxHTField0 xmlns="4873beb7-5857-4685-be1f-d57550cc96cc">
      <Terms xmlns="http://schemas.microsoft.com/office/infopath/2007/PartnerControls"/>
    </InternalTagsTaxHTField0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FD1B72-46CC-4A99-8A37-DBF68CD60E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A6A27F-3C5D-4FBA-9D24-506479B57DAA}">
  <ds:schemaRefs>
    <ds:schemaRef ds:uri="http://purl.org/dc/terms/"/>
    <ds:schemaRef ds:uri="http://schemas.microsoft.com/office/2006/metadata/properties"/>
    <ds:schemaRef ds:uri="http://purl.org/dc/elements/1.1/"/>
    <ds:schemaRef ds:uri="4873beb7-5857-4685-be1f-d57550cc96cc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0B57212-D278-4F09-9602-9B26806117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Contemporary_blue_design_template</Template>
  <TotalTime>0</TotalTime>
  <Words>301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Corbel</vt:lpstr>
      <vt:lpstr>Contemporary_blue_design_template</vt:lpstr>
      <vt:lpstr>Dedication &amp; Nehemiah’s  Closing Thoughts </vt:lpstr>
      <vt:lpstr>Nehemiah 12:27-4; 13:10-31</vt:lpstr>
      <vt:lpstr>Introduction</vt:lpstr>
      <vt:lpstr>Prepare ourselves to Celebrate God’s Presence</vt:lpstr>
      <vt:lpstr>Make Worship an All Consuming Exercise</vt:lpstr>
      <vt:lpstr>Let’s Learn from History and Not Repeat It!</vt:lpstr>
      <vt:lpstr>Let’s Learn from History and Not Repeat It!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2019-10-12T18:48:47Z</dcterms:created>
  <dcterms:modified xsi:type="dcterms:W3CDTF">2020-02-09T17:00:12Z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Applications">
    <vt:lpwstr>65;#zpp120;#439;#tpl140;#79;#tpl120;#419;#zpp140;#496;#ppd140;#67;#ppd120</vt:lpwstr>
  </property>
  <property fmtid="{D5CDD505-2E9C-101B-9397-08002B2CF9AE}" pid="4" name="APTrustLevel">
    <vt:r8>1</vt:r8>
  </property>
</Properties>
</file>