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4"/>
  </p:sldMasterIdLst>
  <p:notesMasterIdLst>
    <p:notesMasterId r:id="rId15"/>
  </p:notesMasterIdLst>
  <p:handoutMasterIdLst>
    <p:handoutMasterId r:id="rId16"/>
  </p:handoutMasterIdLst>
  <p:sldIdLst>
    <p:sldId id="256" r:id="rId5"/>
    <p:sldId id="257" r:id="rId6"/>
    <p:sldId id="268" r:id="rId7"/>
    <p:sldId id="269" r:id="rId8"/>
    <p:sldId id="261" r:id="rId9"/>
    <p:sldId id="275" r:id="rId10"/>
    <p:sldId id="276" r:id="rId11"/>
    <p:sldId id="277" r:id="rId12"/>
    <p:sldId id="278" r:id="rId13"/>
    <p:sldId id="274" r:id="rId14"/>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FF1CE12-B100-0000-0000-000000000002}"/>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4580"/>
    <p:restoredTop sz="86410"/>
  </p:normalViewPr>
  <p:slideViewPr>
    <p:cSldViewPr>
      <p:cViewPr varScale="1">
        <p:scale>
          <a:sx n="91" d="100"/>
          <a:sy n="91" d="100"/>
        </p:scale>
        <p:origin x="413" y="62"/>
      </p:cViewPr>
      <p:guideLst>
        <p:guide orient="horz" pos="2160"/>
        <p:guide pos="2880"/>
      </p:guideLst>
    </p:cSldViewPr>
  </p:slideViewPr>
  <p:outlineViewPr>
    <p:cViewPr>
      <p:scale>
        <a:sx n="1" d="1"/>
        <a:sy n="1" d="1"/>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22"/>
          <p:cNvSpPr>
            <a:spLocks noGrp="1"/>
          </p:cNvSpPr>
          <p:nvPr>
            <p:ph type="hdr" sz="quarter"/>
          </p:nvPr>
        </p:nvSpPr>
        <p:spPr>
          <a:xfrm>
            <a:off x="0" y="0"/>
            <a:ext cx="3077739" cy="469424"/>
          </a:xfrm>
          <a:prstGeom prst="rect">
            <a:avLst/>
          </a:prstGeom>
        </p:spPr>
        <p:txBody>
          <a:bodyPr lIns="94229" tIns="47114" rIns="94229" bIns="47114"/>
          <a:lstStyle/>
          <a:p>
            <a:endParaRPr lang="en-US"/>
          </a:p>
        </p:txBody>
      </p:sp>
      <p:sp>
        <p:nvSpPr>
          <p:cNvPr id="24" name="Rectangle 24"/>
          <p:cNvSpPr>
            <a:spLocks noGrp="1"/>
          </p:cNvSpPr>
          <p:nvPr>
            <p:ph type="dt" sz="quarter" idx="1"/>
          </p:nvPr>
        </p:nvSpPr>
        <p:spPr>
          <a:xfrm>
            <a:off x="4023092" y="0"/>
            <a:ext cx="3077739" cy="469424"/>
          </a:xfrm>
          <a:prstGeom prst="rect">
            <a:avLst/>
          </a:prstGeom>
        </p:spPr>
        <p:txBody>
          <a:bodyPr lIns="94229" tIns="47114" rIns="94229" bIns="47114"/>
          <a:lstStyle/>
          <a:p>
            <a:fld id="{A849C5AD-4428-4E9C-9C84-11B72C9365FB}" type="datetimeFigureOut">
              <a:rPr lang="en-US" smtClean="0"/>
              <a:pPr/>
              <a:t>2/1/2020</a:t>
            </a:fld>
            <a:endParaRPr lang="en-US"/>
          </a:p>
        </p:txBody>
      </p:sp>
      <p:sp>
        <p:nvSpPr>
          <p:cNvPr id="30" name="Rectangle 30"/>
          <p:cNvSpPr>
            <a:spLocks noGrp="1"/>
          </p:cNvSpPr>
          <p:nvPr>
            <p:ph type="ftr" sz="quarter" idx="2"/>
          </p:nvPr>
        </p:nvSpPr>
        <p:spPr>
          <a:xfrm>
            <a:off x="0" y="8917422"/>
            <a:ext cx="3077739" cy="469424"/>
          </a:xfrm>
          <a:prstGeom prst="rect">
            <a:avLst/>
          </a:prstGeom>
        </p:spPr>
        <p:txBody>
          <a:bodyPr lIns="94229" tIns="47114" rIns="94229" bIns="47114"/>
          <a:lstStyle/>
          <a:p>
            <a:endParaRPr lang="en-US"/>
          </a:p>
        </p:txBody>
      </p:sp>
      <p:sp>
        <p:nvSpPr>
          <p:cNvPr id="18" name="Rectangle 18"/>
          <p:cNvSpPr>
            <a:spLocks noGrp="1"/>
          </p:cNvSpPr>
          <p:nvPr>
            <p:ph type="sldNum" sz="quarter" idx="3"/>
          </p:nvPr>
        </p:nvSpPr>
        <p:spPr>
          <a:xfrm>
            <a:off x="4023092" y="8917422"/>
            <a:ext cx="3077739" cy="469424"/>
          </a:xfrm>
          <a:prstGeom prst="rect">
            <a:avLst/>
          </a:prstGeom>
        </p:spPr>
        <p:txBody>
          <a:bodyPr lIns="94229" tIns="47114" rIns="94229" bIns="47114"/>
          <a:lstStyle/>
          <a:p>
            <a:fld id="{8C596567-A38F-4CEF-B37F-9B9D120D62CE}" type="slidenum">
              <a:rPr lang="en-US" smtClean="0"/>
              <a:pPr/>
              <a:t>‹#›</a:t>
            </a:fld>
            <a:endParaRPr lang="en-US"/>
          </a:p>
        </p:txBody>
      </p:sp>
    </p:spTree>
    <p:extLst>
      <p:ext uri="{BB962C8B-B14F-4D97-AF65-F5344CB8AC3E}">
        <p14:creationId xmlns:p14="http://schemas.microsoft.com/office/powerpoint/2010/main" val="39827388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4"/>
          <p:cNvSpPr>
            <a:spLocks noGrp="1"/>
          </p:cNvSpPr>
          <p:nvPr>
            <p:ph type="hdr" sz="quarter"/>
          </p:nvPr>
        </p:nvSpPr>
        <p:spPr>
          <a:xfrm>
            <a:off x="0" y="0"/>
            <a:ext cx="3077739" cy="469424"/>
          </a:xfrm>
          <a:prstGeom prst="rect">
            <a:avLst/>
          </a:prstGeom>
        </p:spPr>
        <p:txBody>
          <a:bodyPr lIns="94229" tIns="47114" rIns="94229" bIns="47114"/>
          <a:lstStyle/>
          <a:p>
            <a:endParaRPr lang="en-US"/>
          </a:p>
        </p:txBody>
      </p:sp>
      <p:sp>
        <p:nvSpPr>
          <p:cNvPr id="15" name="Rectangle 15"/>
          <p:cNvSpPr>
            <a:spLocks noGrp="1"/>
          </p:cNvSpPr>
          <p:nvPr>
            <p:ph type="dt" idx="1"/>
          </p:nvPr>
        </p:nvSpPr>
        <p:spPr>
          <a:xfrm>
            <a:off x="4023092" y="0"/>
            <a:ext cx="3077739" cy="469424"/>
          </a:xfrm>
          <a:prstGeom prst="rect">
            <a:avLst/>
          </a:prstGeom>
        </p:spPr>
        <p:txBody>
          <a:bodyPr lIns="94229" tIns="47114" rIns="94229" bIns="47114"/>
          <a:lstStyle/>
          <a:p>
            <a:fld id="{D7547E60-4BE7-4E4E-9AAA-5EE35AEC995C}" type="datetimeFigureOut">
              <a:rPr lang="en-US" smtClean="0"/>
              <a:pPr/>
              <a:t>2/1/2020</a:t>
            </a:fld>
            <a:endParaRPr lang="en-US"/>
          </a:p>
        </p:txBody>
      </p:sp>
      <p:sp>
        <p:nvSpPr>
          <p:cNvPr id="23" name="Rectangle 2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lIns="94229" tIns="47114" rIns="94229" bIns="47114" anchor="ctr"/>
          <a:lstStyle/>
          <a:p>
            <a:endParaRPr lang="en-US"/>
          </a:p>
        </p:txBody>
      </p:sp>
      <p:sp>
        <p:nvSpPr>
          <p:cNvPr id="5" name="Rectangle 5"/>
          <p:cNvSpPr>
            <a:spLocks noGrp="1"/>
          </p:cNvSpPr>
          <p:nvPr>
            <p:ph type="body" sz="quarter" idx="3"/>
          </p:nvPr>
        </p:nvSpPr>
        <p:spPr>
          <a:xfrm>
            <a:off x="710248" y="4459526"/>
            <a:ext cx="5681980" cy="4224814"/>
          </a:xfrm>
          <a:prstGeom prst="rect">
            <a:avLst/>
          </a:prstGeom>
        </p:spPr>
        <p:txBody>
          <a:bodyPr lIns="94229" tIns="47114" rIns="94229" bIns="47114"/>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Rectangle 18"/>
          <p:cNvSpPr>
            <a:spLocks noGrp="1"/>
          </p:cNvSpPr>
          <p:nvPr>
            <p:ph type="ftr" sz="quarter" idx="4"/>
          </p:nvPr>
        </p:nvSpPr>
        <p:spPr>
          <a:xfrm>
            <a:off x="0" y="8917422"/>
            <a:ext cx="3077739" cy="469424"/>
          </a:xfrm>
          <a:prstGeom prst="rect">
            <a:avLst/>
          </a:prstGeom>
        </p:spPr>
        <p:txBody>
          <a:bodyPr lIns="94229" tIns="47114" rIns="94229" bIns="47114"/>
          <a:lstStyle/>
          <a:p>
            <a:endParaRPr lang="en-US"/>
          </a:p>
        </p:txBody>
      </p:sp>
      <p:sp>
        <p:nvSpPr>
          <p:cNvPr id="28" name="Rectangle 28"/>
          <p:cNvSpPr>
            <a:spLocks noGrp="1"/>
          </p:cNvSpPr>
          <p:nvPr>
            <p:ph type="sldNum" sz="quarter" idx="5"/>
          </p:nvPr>
        </p:nvSpPr>
        <p:spPr>
          <a:xfrm>
            <a:off x="4023092" y="8917422"/>
            <a:ext cx="3077739" cy="469424"/>
          </a:xfrm>
          <a:prstGeom prst="rect">
            <a:avLst/>
          </a:prstGeom>
        </p:spPr>
        <p:txBody>
          <a:bodyPr lIns="94229" tIns="47114" rIns="94229" bIns="47114"/>
          <a:lstStyle/>
          <a:p>
            <a:fld id="{CA077768-21C8-4125-A345-258E48D2EED0}" type="slidenum">
              <a:rPr lang="en-US" smtClean="0"/>
              <a:pPr/>
              <a:t>‹#›</a:t>
            </a:fld>
            <a:endParaRPr lang="en-US"/>
          </a:p>
        </p:txBody>
      </p:sp>
    </p:spTree>
    <p:extLst>
      <p:ext uri="{BB962C8B-B14F-4D97-AF65-F5344CB8AC3E}">
        <p14:creationId xmlns:p14="http://schemas.microsoft.com/office/powerpoint/2010/main" val="497594522"/>
      </p:ext>
    </p:extLst>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image1.jpg"/>
          <p:cNvPicPr>
            <a:picLocks noChangeAspect="1"/>
          </p:cNvPicPr>
          <p:nvPr/>
        </p:nvPicPr>
        <p:blipFill>
          <a:blip r:embed="rId2">
            <a:duotone>
              <a:schemeClr val="accent1"/>
              <a:srgbClr val="FFFFFF"/>
            </a:duotone>
          </a:blip>
          <a:stretch>
            <a:fillRect/>
          </a:stretch>
        </p:blipFill>
        <p:spPr>
          <a:xfrm>
            <a:off x="0" y="0"/>
            <a:ext cx="9144000" cy="6858000"/>
          </a:xfrm>
          <a:prstGeom prst="rect">
            <a:avLst/>
          </a:prstGeom>
          <a:noFill/>
          <a:ln>
            <a:noFill/>
          </a:ln>
        </p:spPr>
      </p:pic>
      <p:pic>
        <p:nvPicPr>
          <p:cNvPr id="7" name="image2.png"/>
          <p:cNvPicPr>
            <a:picLocks noChangeAspect="1"/>
          </p:cNvPicPr>
          <p:nvPr/>
        </p:nvPicPr>
        <p:blipFill>
          <a:blip r:embed="rId3">
            <a:duotone>
              <a:schemeClr val="accent1"/>
              <a:srgbClr val="FFFFFF"/>
            </a:duotone>
          </a:blip>
          <a:stretch>
            <a:fillRect/>
          </a:stretch>
        </p:blipFill>
        <p:spPr>
          <a:xfrm>
            <a:off x="571" y="428"/>
            <a:ext cx="9142858" cy="6857143"/>
          </a:xfrm>
          <a:prstGeom prst="rect">
            <a:avLst/>
          </a:prstGeom>
          <a:noFill/>
          <a:ln>
            <a:noFill/>
          </a:ln>
        </p:spPr>
      </p:pic>
      <p:pic>
        <p:nvPicPr>
          <p:cNvPr id="8" name="image3.png"/>
          <p:cNvPicPr>
            <a:picLocks noChangeAspect="1"/>
          </p:cNvPicPr>
          <p:nvPr/>
        </p:nvPicPr>
        <p:blipFill>
          <a:blip r:embed="rId4">
            <a:duotone>
              <a:schemeClr val="accent1"/>
              <a:srgbClr val="FFFFFF"/>
            </a:duotone>
          </a:blip>
          <a:stretch>
            <a:fillRect/>
          </a:stretch>
        </p:blipFill>
        <p:spPr>
          <a:xfrm>
            <a:off x="571" y="428"/>
            <a:ext cx="9142858" cy="6857143"/>
          </a:xfrm>
          <a:prstGeom prst="rect">
            <a:avLst/>
          </a:prstGeom>
          <a:noFill/>
          <a:ln>
            <a:noFill/>
          </a:ln>
        </p:spPr>
      </p:pic>
      <p:pic>
        <p:nvPicPr>
          <p:cNvPr id="9" name="image4.png"/>
          <p:cNvPicPr>
            <a:picLocks noChangeAspect="1"/>
          </p:cNvPicPr>
          <p:nvPr/>
        </p:nvPicPr>
        <p:blipFill>
          <a:blip r:embed="rId5"/>
          <a:stretch>
            <a:fillRect/>
          </a:stretch>
        </p:blipFill>
        <p:spPr>
          <a:xfrm>
            <a:off x="571" y="428"/>
            <a:ext cx="9142858" cy="6857143"/>
          </a:xfrm>
          <a:prstGeom prst="rect">
            <a:avLst/>
          </a:prstGeom>
          <a:noFill/>
          <a:ln>
            <a:noFill/>
          </a:ln>
        </p:spPr>
      </p:pic>
      <p:sp>
        <p:nvSpPr>
          <p:cNvPr id="31" name="Rectangle 31"/>
          <p:cNvSpPr>
            <a:spLocks noGrp="1"/>
          </p:cNvSpPr>
          <p:nvPr>
            <p:ph type="subTitle" idx="1"/>
          </p:nvPr>
        </p:nvSpPr>
        <p:spPr>
          <a:xfrm>
            <a:off x="2492734" y="5094577"/>
            <a:ext cx="6194066" cy="925223"/>
          </a:xfrm>
        </p:spPr>
        <p:txBody>
          <a:bodyPr/>
          <a:lstStyle>
            <a:lvl1pPr marL="0" indent="0" algn="r">
              <a:buNone/>
              <a:defRPr sz="2800"/>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5" name="Rectangle 5"/>
          <p:cNvSpPr>
            <a:spLocks noGrp="1"/>
          </p:cNvSpPr>
          <p:nvPr>
            <p:ph type="ctrTitle"/>
          </p:nvPr>
        </p:nvSpPr>
        <p:spPr>
          <a:xfrm>
            <a:off x="1108986" y="3606800"/>
            <a:ext cx="7577814" cy="1470025"/>
          </a:xfrm>
        </p:spPr>
        <p:txBody>
          <a:bodyPr anchor="b" anchorCtr="0"/>
          <a:lstStyle>
            <a:lvl1pPr algn="r">
              <a:defRPr sz="4000"/>
            </a:lvl1pPr>
          </a:lstStyle>
          <a:p>
            <a:r>
              <a:rPr lang="en-US"/>
              <a:t>Click to edit Master title style</a:t>
            </a:r>
          </a:p>
        </p:txBody>
      </p:sp>
      <p:sp>
        <p:nvSpPr>
          <p:cNvPr id="10" name="Date Placeholder 9"/>
          <p:cNvSpPr>
            <a:spLocks noGrp="1"/>
          </p:cNvSpPr>
          <p:nvPr>
            <p:ph type="dt" sz="half" idx="10"/>
          </p:nvPr>
        </p:nvSpPr>
        <p:spPr/>
        <p:txBody>
          <a:bodyPr/>
          <a:lstStyle/>
          <a:p>
            <a:fld id="{5C14FD69-4A85-4715-A222-ABB225B63BC6}" type="datetimeFigureOut">
              <a:rPr lang="en-US" smtClean="0"/>
              <a:pPr/>
              <a:t>2/1/2020</a:t>
            </a:fld>
            <a:endParaRPr lang="en-US"/>
          </a:p>
        </p:txBody>
      </p:sp>
      <p:sp>
        <p:nvSpPr>
          <p:cNvPr id="11" name="Slide Number Placeholder 10"/>
          <p:cNvSpPr>
            <a:spLocks noGrp="1"/>
          </p:cNvSpPr>
          <p:nvPr>
            <p:ph type="sldNum" sz="quarter" idx="11"/>
          </p:nvPr>
        </p:nvSpPr>
        <p:spPr/>
        <p:txBody>
          <a:bodyPr/>
          <a:lstStyle/>
          <a:p>
            <a:pPr algn="r"/>
            <a:fld id="{D4C49B74-5DB2-4B03-B1D2-7F6A3C51C318}" type="slidenum">
              <a:rPr lang="en-US" smtClean="0"/>
              <a:pPr algn="r"/>
              <a:t>‹#›</a:t>
            </a:fld>
            <a:endParaRPr lang="en-US"/>
          </a:p>
        </p:txBody>
      </p:sp>
      <p:sp>
        <p:nvSpPr>
          <p:cNvPr id="12" name="Footer Placeholder 11"/>
          <p:cNvSpPr>
            <a:spLocks noGrp="1"/>
          </p:cNvSpPr>
          <p:nvPr>
            <p:ph type="ftr" sz="quarter" idx="12"/>
          </p:nvPr>
        </p:nvSpPr>
        <p:spPr/>
        <p:txBody>
          <a:body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Text">
    <p:spTree>
      <p:nvGrpSpPr>
        <p:cNvPr id="1" name=""/>
        <p:cNvGrpSpPr/>
        <p:nvPr/>
      </p:nvGrpSpPr>
      <p:grpSpPr>
        <a:xfrm>
          <a:off x="0" y="0"/>
          <a:ext cx="0" cy="0"/>
          <a:chOff x="0" y="0"/>
          <a:chExt cx="0" cy="0"/>
        </a:xfrm>
      </p:grpSpPr>
      <p:sp>
        <p:nvSpPr>
          <p:cNvPr id="7" name="Rectangle 7"/>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itle 8"/>
          <p:cNvSpPr>
            <a:spLocks noGrp="1"/>
          </p:cNvSpPr>
          <p:nvPr>
            <p:ph type="title"/>
          </p:nvPr>
        </p:nvSpPr>
        <p:spPr>
          <a:xfrm>
            <a:off x="457200" y="359465"/>
            <a:ext cx="8229600" cy="1143000"/>
          </a:xfrm>
          <a:prstGeom prst="rect">
            <a:avLst/>
          </a:prstGeom>
        </p:spPr>
        <p:txBody>
          <a:bodyPr anchor="b" anchorCtr="0">
            <a:normAutofit/>
          </a:bodyPr>
          <a:lstStyle/>
          <a:p>
            <a:pPr algn="l"/>
            <a:r>
              <a:rPr lang="en-US"/>
              <a:t>Click to edit Master title style</a:t>
            </a:r>
          </a:p>
        </p:txBody>
      </p:sp>
      <p:sp>
        <p:nvSpPr>
          <p:cNvPr id="8" name="Date Placeholder 7"/>
          <p:cNvSpPr>
            <a:spLocks noGrp="1"/>
          </p:cNvSpPr>
          <p:nvPr>
            <p:ph type="dt" sz="half" idx="10"/>
          </p:nvPr>
        </p:nvSpPr>
        <p:spPr/>
        <p:txBody>
          <a:bodyPr/>
          <a:lstStyle/>
          <a:p>
            <a:fld id="{5C14FD69-4A85-4715-A222-ABB225B63BC6}" type="datetimeFigureOut">
              <a:rPr lang="en-US" smtClean="0"/>
              <a:pPr/>
              <a:t>2/1/2020</a:t>
            </a:fld>
            <a:endParaRPr lang="en-US"/>
          </a:p>
        </p:txBody>
      </p:sp>
      <p:sp>
        <p:nvSpPr>
          <p:cNvPr id="10" name="Slide Number Placeholder 9"/>
          <p:cNvSpPr>
            <a:spLocks noGrp="1"/>
          </p:cNvSpPr>
          <p:nvPr>
            <p:ph type="sldNum" sz="quarter" idx="11"/>
          </p:nvPr>
        </p:nvSpPr>
        <p:spPr/>
        <p:txBody>
          <a:bodyPr/>
          <a:lstStyle/>
          <a:p>
            <a:pPr algn="r"/>
            <a:fld id="{D4C49B74-5DB2-4B03-B1D2-7F6A3C51C318}" type="slidenum">
              <a:rPr lang="en-US" smtClean="0"/>
              <a:pPr algn="r"/>
              <a:t>‹#›</a:t>
            </a:fld>
            <a:endParaRPr lang="en-US"/>
          </a:p>
        </p:txBody>
      </p:sp>
      <p:sp>
        <p:nvSpPr>
          <p:cNvPr id="11" name="Footer Placeholder 10"/>
          <p:cNvSpPr>
            <a:spLocks noGrp="1"/>
          </p:cNvSpPr>
          <p:nvPr>
            <p:ph type="ftr" sz="quarter" idx="12"/>
          </p:nvPr>
        </p:nvSpPr>
        <p:spPr/>
        <p:txBody>
          <a:body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a:xfrm>
            <a:off x="457200" y="359465"/>
            <a:ext cx="8229600" cy="1143000"/>
          </a:xfrm>
          <a:prstGeom prst="rect">
            <a:avLst/>
          </a:prstGeom>
        </p:spPr>
        <p:txBody>
          <a:bodyPr anchor="b" anchorCtr="0">
            <a:normAutofit/>
          </a:bodyPr>
          <a:lstStyle/>
          <a:p>
            <a:pPr algn="l"/>
            <a:r>
              <a:rPr lang="en-US"/>
              <a:t>Click to edit Master title style</a:t>
            </a:r>
          </a:p>
        </p:txBody>
      </p:sp>
      <p:sp>
        <p:nvSpPr>
          <p:cNvPr id="7" name="Date Placeholder 6"/>
          <p:cNvSpPr>
            <a:spLocks noGrp="1"/>
          </p:cNvSpPr>
          <p:nvPr>
            <p:ph type="dt" sz="half" idx="10"/>
          </p:nvPr>
        </p:nvSpPr>
        <p:spPr/>
        <p:txBody>
          <a:bodyPr/>
          <a:lstStyle/>
          <a:p>
            <a:fld id="{5C14FD69-4A85-4715-A222-ABB225B63BC6}" type="datetimeFigureOut">
              <a:rPr lang="en-US" smtClean="0"/>
              <a:pPr/>
              <a:t>2/1/2020</a:t>
            </a:fld>
            <a:endParaRPr lang="en-US"/>
          </a:p>
        </p:txBody>
      </p:sp>
      <p:sp>
        <p:nvSpPr>
          <p:cNvPr id="8" name="Slide Number Placeholder 7"/>
          <p:cNvSpPr>
            <a:spLocks noGrp="1"/>
          </p:cNvSpPr>
          <p:nvPr>
            <p:ph type="sldNum" sz="quarter" idx="11"/>
          </p:nvPr>
        </p:nvSpPr>
        <p:spPr/>
        <p:txBody>
          <a:bodyPr/>
          <a:lstStyle/>
          <a:p>
            <a:pPr algn="r"/>
            <a:fld id="{D4C49B74-5DB2-4B03-B1D2-7F6A3C51C318}" type="slidenum">
              <a:rPr lang="en-US" smtClean="0"/>
              <a:pPr algn="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C14FD69-4A85-4715-A222-ABB225B63BC6}" type="datetimeFigureOut">
              <a:rPr lang="en-US" smtClean="0"/>
              <a:pPr/>
              <a:t>2/1/2020</a:t>
            </a:fld>
            <a:endParaRPr lang="en-US"/>
          </a:p>
        </p:txBody>
      </p:sp>
      <p:sp>
        <p:nvSpPr>
          <p:cNvPr id="6" name="Slide Number Placeholder 5"/>
          <p:cNvSpPr>
            <a:spLocks noGrp="1"/>
          </p:cNvSpPr>
          <p:nvPr>
            <p:ph type="sldNum" sz="quarter" idx="11"/>
          </p:nvPr>
        </p:nvSpPr>
        <p:spPr/>
        <p:txBody>
          <a:bodyPr/>
          <a:lstStyle/>
          <a:p>
            <a:pPr algn="r"/>
            <a:fld id="{D4C49B74-5DB2-4B03-B1D2-7F6A3C51C318}" type="slidenum">
              <a:rPr lang="en-US" smtClean="0"/>
              <a:pPr algn="r"/>
              <a:t>‹#›</a:t>
            </a:fld>
            <a:endParaRPr lang="en-US"/>
          </a:p>
        </p:txBody>
      </p:sp>
      <p:sp>
        <p:nvSpPr>
          <p:cNvPr id="8" name="Footer Placeholder 7"/>
          <p:cNvSpPr>
            <a:spLocks noGrp="1"/>
          </p:cNvSpPr>
          <p:nvPr>
            <p:ph type="ftr" sz="quarter" idx="12"/>
          </p:nvPr>
        </p:nvSpPr>
        <p:spPr/>
        <p:txBody>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2-Column Text">
    <p:spTree>
      <p:nvGrpSpPr>
        <p:cNvPr id="1" name=""/>
        <p:cNvGrpSpPr/>
        <p:nvPr/>
      </p:nvGrpSpPr>
      <p:grpSpPr>
        <a:xfrm>
          <a:off x="0" y="0"/>
          <a:ext cx="0" cy="0"/>
          <a:chOff x="0" y="0"/>
          <a:chExt cx="0" cy="0"/>
        </a:xfrm>
      </p:grpSpPr>
      <p:sp>
        <p:nvSpPr>
          <p:cNvPr id="4" name="Rectangle 4"/>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Rectangle 11"/>
          <p:cNvSpPr>
            <a:spLocks noGrp="1"/>
          </p:cNvSpPr>
          <p:nvPr>
            <p:ph type="body"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a:xfrm>
            <a:off x="457200" y="359465"/>
            <a:ext cx="8229600" cy="1143000"/>
          </a:xfrm>
          <a:prstGeom prst="rect">
            <a:avLst/>
          </a:prstGeom>
        </p:spPr>
        <p:txBody>
          <a:bodyPr anchor="b" anchorCtr="0">
            <a:normAutofit/>
          </a:bodyPr>
          <a:lstStyle/>
          <a:p>
            <a:pPr algn="l"/>
            <a:r>
              <a:rPr lang="en-US"/>
              <a:t>Click to edit Master title style</a:t>
            </a:r>
          </a:p>
        </p:txBody>
      </p:sp>
      <p:sp>
        <p:nvSpPr>
          <p:cNvPr id="10" name="Date Placeholder 9"/>
          <p:cNvSpPr>
            <a:spLocks noGrp="1"/>
          </p:cNvSpPr>
          <p:nvPr>
            <p:ph type="dt" sz="half" idx="10"/>
          </p:nvPr>
        </p:nvSpPr>
        <p:spPr/>
        <p:txBody>
          <a:bodyPr/>
          <a:lstStyle/>
          <a:p>
            <a:fld id="{5C14FD69-4A85-4715-A222-ABB225B63BC6}" type="datetimeFigureOut">
              <a:rPr lang="en-US" smtClean="0"/>
              <a:pPr/>
              <a:t>2/1/2020</a:t>
            </a:fld>
            <a:endParaRPr lang="en-US"/>
          </a:p>
        </p:txBody>
      </p:sp>
      <p:sp>
        <p:nvSpPr>
          <p:cNvPr id="12" name="Slide Number Placeholder 11"/>
          <p:cNvSpPr>
            <a:spLocks noGrp="1"/>
          </p:cNvSpPr>
          <p:nvPr>
            <p:ph type="sldNum" sz="quarter" idx="11"/>
          </p:nvPr>
        </p:nvSpPr>
        <p:spPr/>
        <p:txBody>
          <a:bodyPr/>
          <a:lstStyle/>
          <a:p>
            <a:pPr algn="r"/>
            <a:fld id="{D4C49B74-5DB2-4B03-B1D2-7F6A3C51C318}" type="slidenum">
              <a:rPr lang="en-US" smtClean="0"/>
              <a:pPr algn="r"/>
              <a:t>‹#›</a:t>
            </a:fld>
            <a:endParaRPr lang="en-US"/>
          </a:p>
        </p:txBody>
      </p:sp>
      <p:sp>
        <p:nvSpPr>
          <p:cNvPr id="13" name="Footer Placeholder 12"/>
          <p:cNvSpPr>
            <a:spLocks noGrp="1"/>
          </p:cNvSpPr>
          <p:nvPr>
            <p:ph type="ftr" sz="quarter" idx="12"/>
          </p:nvPr>
        </p:nvSpPr>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16" name="Rectangle 16"/>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a:xfrm>
            <a:off x="457200" y="359465"/>
            <a:ext cx="8229600" cy="1143000"/>
          </a:xfrm>
          <a:prstGeom prst="rect">
            <a:avLst/>
          </a:prstGeom>
        </p:spPr>
        <p:txBody>
          <a:bodyPr anchor="b" anchorCtr="0">
            <a:normAutofit/>
          </a:bodyPr>
          <a:lstStyle/>
          <a:p>
            <a:pPr algn="l"/>
            <a:r>
              <a:rPr lang="en-US"/>
              <a:t>Click to edit Master title style</a:t>
            </a:r>
          </a:p>
        </p:txBody>
      </p:sp>
      <p:sp>
        <p:nvSpPr>
          <p:cNvPr id="8" name="Date Placeholder 7"/>
          <p:cNvSpPr>
            <a:spLocks noGrp="1"/>
          </p:cNvSpPr>
          <p:nvPr>
            <p:ph type="dt" sz="half" idx="10"/>
          </p:nvPr>
        </p:nvSpPr>
        <p:spPr/>
        <p:txBody>
          <a:bodyPr/>
          <a:lstStyle/>
          <a:p>
            <a:fld id="{5C14FD69-4A85-4715-A222-ABB225B63BC6}" type="datetimeFigureOut">
              <a:rPr lang="en-US" smtClean="0"/>
              <a:pPr/>
              <a:t>2/1/2020</a:t>
            </a:fld>
            <a:endParaRPr lang="en-US"/>
          </a:p>
        </p:txBody>
      </p:sp>
      <p:sp>
        <p:nvSpPr>
          <p:cNvPr id="9" name="Slide Number Placeholder 8"/>
          <p:cNvSpPr>
            <a:spLocks noGrp="1"/>
          </p:cNvSpPr>
          <p:nvPr>
            <p:ph type="sldNum" sz="quarter" idx="11"/>
          </p:nvPr>
        </p:nvSpPr>
        <p:spPr/>
        <p:txBody>
          <a:bodyPr/>
          <a:lstStyle/>
          <a:p>
            <a:pPr algn="r"/>
            <a:fld id="{D4C49B74-5DB2-4B03-B1D2-7F6A3C51C318}" type="slidenum">
              <a:rPr lang="en-US" smtClean="0"/>
              <a:pPr algn="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and 2 Content">
    <p:spTree>
      <p:nvGrpSpPr>
        <p:cNvPr id="1" name=""/>
        <p:cNvGrpSpPr/>
        <p:nvPr/>
      </p:nvGrpSpPr>
      <p:grpSpPr>
        <a:xfrm>
          <a:off x="0" y="0"/>
          <a:ext cx="0" cy="0"/>
          <a:chOff x="0" y="0"/>
          <a:chExt cx="0" cy="0"/>
        </a:xfrm>
      </p:grpSpPr>
      <p:sp>
        <p:nvSpPr>
          <p:cNvPr id="30" name="Rectangle 30"/>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Rectangle 17"/>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a:xfrm>
            <a:off x="457200" y="359465"/>
            <a:ext cx="8229600" cy="1143000"/>
          </a:xfrm>
          <a:prstGeom prst="rect">
            <a:avLst/>
          </a:prstGeom>
        </p:spPr>
        <p:txBody>
          <a:bodyPr anchor="b" anchorCtr="0">
            <a:normAutofit/>
          </a:bodyPr>
          <a:lstStyle/>
          <a:p>
            <a:pPr algn="l"/>
            <a:r>
              <a:rPr lang="en-US"/>
              <a:t>Click to edit Master title style</a:t>
            </a:r>
          </a:p>
        </p:txBody>
      </p:sp>
      <p:sp>
        <p:nvSpPr>
          <p:cNvPr id="9" name="Date Placeholder 8"/>
          <p:cNvSpPr>
            <a:spLocks noGrp="1"/>
          </p:cNvSpPr>
          <p:nvPr>
            <p:ph type="dt" sz="half" idx="10"/>
          </p:nvPr>
        </p:nvSpPr>
        <p:spPr/>
        <p:txBody>
          <a:bodyPr/>
          <a:lstStyle/>
          <a:p>
            <a:fld id="{5C14FD69-4A85-4715-A222-ABB225B63BC6}" type="datetimeFigureOut">
              <a:rPr lang="en-US" smtClean="0"/>
              <a:pPr/>
              <a:t>2/1/2020</a:t>
            </a:fld>
            <a:endParaRPr lang="en-US"/>
          </a:p>
        </p:txBody>
      </p:sp>
      <p:sp>
        <p:nvSpPr>
          <p:cNvPr id="10" name="Slide Number Placeholder 9"/>
          <p:cNvSpPr>
            <a:spLocks noGrp="1"/>
          </p:cNvSpPr>
          <p:nvPr>
            <p:ph type="sldNum" sz="quarter" idx="11"/>
          </p:nvPr>
        </p:nvSpPr>
        <p:spPr/>
        <p:txBody>
          <a:bodyPr/>
          <a:lstStyle/>
          <a:p>
            <a:pPr algn="r"/>
            <a:fld id="{D4C49B74-5DB2-4B03-B1D2-7F6A3C51C318}" type="slidenum">
              <a:rPr lang="en-US" smtClean="0"/>
              <a:pPr algn="r"/>
              <a:t>‹#›</a:t>
            </a:fld>
            <a:endParaRPr lang="en-US"/>
          </a:p>
        </p:txBody>
      </p:sp>
      <p:sp>
        <p:nvSpPr>
          <p:cNvPr id="11" name="Footer Placeholder 10"/>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hade val="85000"/>
          </a:schemeClr>
        </a:solidFill>
        <a:effectLst/>
      </p:bgPr>
    </p:bg>
    <p:spTree>
      <p:nvGrpSpPr>
        <p:cNvPr id="1" name=""/>
        <p:cNvGrpSpPr/>
        <p:nvPr/>
      </p:nvGrpSpPr>
      <p:grpSpPr>
        <a:xfrm>
          <a:off x="0" y="0"/>
          <a:ext cx="0" cy="0"/>
          <a:chOff x="0" y="0"/>
          <a:chExt cx="0" cy="0"/>
        </a:xfrm>
      </p:grpSpPr>
      <p:pic>
        <p:nvPicPr>
          <p:cNvPr id="8" name="image5.png"/>
          <p:cNvPicPr>
            <a:picLocks noChangeAspect="1"/>
          </p:cNvPicPr>
          <p:nvPr/>
        </p:nvPicPr>
        <p:blipFill>
          <a:blip r:embed="rId9">
            <a:duotone>
              <a:schemeClr val="accent1"/>
              <a:srgbClr val="FFFFFF"/>
            </a:duotone>
          </a:blip>
          <a:stretch>
            <a:fillRect/>
          </a:stretch>
        </p:blipFill>
        <p:spPr>
          <a:xfrm>
            <a:off x="571" y="428"/>
            <a:ext cx="9142858" cy="6857143"/>
          </a:xfrm>
          <a:prstGeom prst="rect">
            <a:avLst/>
          </a:prstGeom>
          <a:noFill/>
          <a:ln>
            <a:noFill/>
          </a:ln>
        </p:spPr>
      </p:pic>
      <p:pic>
        <p:nvPicPr>
          <p:cNvPr id="9" name="image6.png"/>
          <p:cNvPicPr>
            <a:picLocks noChangeAspect="1"/>
          </p:cNvPicPr>
          <p:nvPr/>
        </p:nvPicPr>
        <p:blipFill>
          <a:blip r:embed="rId10"/>
          <a:stretch>
            <a:fillRect/>
          </a:stretch>
        </p:blipFill>
        <p:spPr>
          <a:xfrm>
            <a:off x="571" y="428"/>
            <a:ext cx="9142858" cy="6857143"/>
          </a:xfrm>
          <a:prstGeom prst="rect">
            <a:avLst/>
          </a:prstGeom>
          <a:noFill/>
          <a:ln>
            <a:noFill/>
          </a:ln>
        </p:spPr>
      </p:pic>
      <p:sp>
        <p:nvSpPr>
          <p:cNvPr id="30" name="Rectangle 30"/>
          <p:cNvSpPr>
            <a:spLocks noGrp="1"/>
          </p:cNvSpPr>
          <p:nvPr>
            <p:ph type="title"/>
          </p:nvPr>
        </p:nvSpPr>
        <p:spPr>
          <a:xfrm>
            <a:off x="457200" y="359465"/>
            <a:ext cx="8229600" cy="1143000"/>
          </a:xfrm>
          <a:prstGeom prst="rect">
            <a:avLst/>
          </a:prstGeom>
        </p:spPr>
        <p:txBody>
          <a:bodyPr anchor="b" anchorCtr="0">
            <a:normAutofit/>
          </a:bodyPr>
          <a:lstStyle/>
          <a:p>
            <a:pPr algn="l"/>
            <a:r>
              <a:rPr lang="en-US"/>
              <a:t>Click to edit Master title style</a:t>
            </a:r>
          </a:p>
        </p:txBody>
      </p:sp>
      <p:sp>
        <p:nvSpPr>
          <p:cNvPr id="12" name="Rectangle 12"/>
          <p:cNvSpPr>
            <a:spLocks noGrp="1"/>
          </p:cNvSpPr>
          <p:nvPr>
            <p:ph type="body" idx="1"/>
          </p:nvPr>
        </p:nvSpPr>
        <p:spPr>
          <a:xfrm>
            <a:off x="457200" y="1600200"/>
            <a:ext cx="8229600" cy="4525963"/>
          </a:xfrm>
          <a:prstGeom prst="rect">
            <a:avLst/>
          </a:prstGeo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Rectangle 6"/>
          <p:cNvSpPr>
            <a:spLocks noGrp="1"/>
          </p:cNvSpPr>
          <p:nvPr>
            <p:ph type="dt" sz="half" idx="2"/>
          </p:nvPr>
        </p:nvSpPr>
        <p:spPr>
          <a:xfrm>
            <a:off x="457200" y="6245225"/>
            <a:ext cx="2133600" cy="476250"/>
          </a:xfrm>
          <a:prstGeom prst="rect">
            <a:avLst/>
          </a:prstGeom>
        </p:spPr>
        <p:txBody>
          <a:bodyPr/>
          <a:lstStyle>
            <a:lvl1pPr>
              <a:defRPr sz="1000">
                <a:latin typeface="+mn-lt"/>
              </a:defRPr>
            </a:lvl1pPr>
          </a:lstStyle>
          <a:p>
            <a:fld id="{5C14FD69-4A85-4715-A222-ABB225B63BC6}" type="datetimeFigureOut">
              <a:rPr lang="en-US" smtClean="0"/>
              <a:pPr/>
              <a:t>2/1/2020</a:t>
            </a:fld>
            <a:endParaRPr lang="en-US" sz="1000" dirty="0"/>
          </a:p>
        </p:txBody>
      </p:sp>
      <p:sp>
        <p:nvSpPr>
          <p:cNvPr id="20" name="Rectangle 20"/>
          <p:cNvSpPr>
            <a:spLocks noGrp="1"/>
          </p:cNvSpPr>
          <p:nvPr>
            <p:ph type="ftr" sz="quarter" idx="3"/>
          </p:nvPr>
        </p:nvSpPr>
        <p:spPr>
          <a:xfrm>
            <a:off x="3124200" y="6245225"/>
            <a:ext cx="2895600" cy="476250"/>
          </a:xfrm>
          <a:prstGeom prst="rect">
            <a:avLst/>
          </a:prstGeom>
        </p:spPr>
        <p:txBody>
          <a:bodyPr/>
          <a:lstStyle>
            <a:lvl1pPr algn="ctr">
              <a:defRPr sz="1000">
                <a:latin typeface="+mn-lt"/>
              </a:defRPr>
            </a:lvl1pPr>
          </a:lstStyle>
          <a:p>
            <a:pPr algn="ctr"/>
            <a:endParaRPr lang="en-US" sz="1000"/>
          </a:p>
        </p:txBody>
      </p:sp>
      <p:sp>
        <p:nvSpPr>
          <p:cNvPr id="21" name="Rectangle 21"/>
          <p:cNvSpPr>
            <a:spLocks noGrp="1"/>
          </p:cNvSpPr>
          <p:nvPr>
            <p:ph type="sldNum" sz="quarter" idx="4"/>
          </p:nvPr>
        </p:nvSpPr>
        <p:spPr>
          <a:xfrm>
            <a:off x="6553200" y="6245225"/>
            <a:ext cx="2133600" cy="476250"/>
          </a:xfrm>
          <a:prstGeom prst="rect">
            <a:avLst/>
          </a:prstGeom>
        </p:spPr>
        <p:txBody>
          <a:bodyPr/>
          <a:lstStyle>
            <a:lvl1pPr>
              <a:defRPr sz="1000">
                <a:latin typeface="+mn-lt"/>
              </a:defRPr>
            </a:lvl1pPr>
          </a:lstStyle>
          <a:p>
            <a:pPr algn="r"/>
            <a:fld id="{D4C49B74-5DB2-4B03-B1D2-7F6A3C51C318}" type="slidenum">
              <a:rPr lang="en-US" smtClean="0"/>
              <a:pPr algn="r"/>
              <a:t>‹#›</a:t>
            </a:fld>
            <a:endParaRPr lang="en-US" sz="1000"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txStyles>
    <p:titleStyle>
      <a:defPPr>
        <a:defRPr sz="4400">
          <a:solidFill>
            <a:schemeClr val="tx1"/>
          </a:solidFill>
          <a:latin typeface="+mj-lt"/>
          <a:ea typeface="+mj-ea"/>
          <a:cs typeface="+mj-cs"/>
        </a:defRPr>
      </a:defPPr>
      <a:lvl1pPr algn="l" eaLnBrk="1" hangingPunct="1">
        <a:buNone/>
        <a:defRPr sz="3600">
          <a:solidFill>
            <a:schemeClr val="tx1">
              <a:alpha val="100000"/>
            </a:schemeClr>
          </a:solidFill>
          <a:latin typeface="+mj-lt"/>
        </a:defRPr>
      </a:lvl1pPr>
    </p:titleStyle>
    <p:bodyStyle>
      <a:defPPr>
        <a:defRPr>
          <a:solidFill>
            <a:schemeClr val="tx1"/>
          </a:solidFill>
          <a:latin typeface="+mn-lt"/>
          <a:ea typeface="+mn-ea"/>
          <a:cs typeface="+mn-cs"/>
        </a:defRPr>
      </a:defPPr>
      <a:lvl1pPr marL="342900" indent="-342900" eaLnBrk="1" hangingPunct="1">
        <a:buChar char="•"/>
        <a:defRPr sz="2800">
          <a:latin typeface="+mn-lt"/>
        </a:defRPr>
      </a:lvl1pPr>
      <a:lvl2pPr marL="742950" indent="-285750" eaLnBrk="1" hangingPunct="1">
        <a:buChar char="–"/>
        <a:defRPr sz="2400">
          <a:latin typeface="+mn-lt"/>
        </a:defRPr>
      </a:lvl2pPr>
      <a:lvl3pPr marL="1143000" indent="-228600" eaLnBrk="1" hangingPunct="1">
        <a:buChar char="•"/>
        <a:defRPr sz="2400">
          <a:latin typeface="+mn-lt"/>
        </a:defRPr>
      </a:lvl3pPr>
      <a:lvl4pPr marL="1600200" indent="-228600" eaLnBrk="1" hangingPunct="1">
        <a:buChar char="–"/>
        <a:defRPr sz="2000">
          <a:latin typeface="+mn-lt"/>
        </a:defRPr>
      </a:lvl4pPr>
      <a:lvl5pPr marL="2057400" indent="-228600" eaLnBrk="1" hangingPunct="1">
        <a:buChar char="»"/>
        <a:defRPr sz="2000">
          <a:latin typeface="+mn-lt"/>
        </a:defRPr>
      </a:lvl5pPr>
      <a:lvl6pPr marL="2514600" indent="-228600" eaLnBrk="1" hangingPunct="1">
        <a:buChar char="•"/>
        <a:defRPr sz="2000"/>
      </a:lvl6pPr>
      <a:lvl7pPr marL="2971800" indent="-228600" eaLnBrk="1" hangingPunct="1">
        <a:buChar char="•"/>
        <a:defRPr sz="2000"/>
      </a:lvl7pPr>
      <a:lvl8pPr marL="3429000" indent="-228600" eaLnBrk="1" hangingPunct="1">
        <a:buChar char="•"/>
        <a:defRPr sz="2000"/>
      </a:lvl8pPr>
      <a:lvl9pPr marL="3886200" indent="-228600" eaLnBrk="1" hangingPunct="1">
        <a:buChar char="•"/>
        <a:defRPr sz="2000"/>
      </a:lvl9pPr>
    </p:bodyStyle>
    <p:otherStyle>
      <a:defPPr>
        <a:defRPr>
          <a:solidFill>
            <a:schemeClr val="tx1"/>
          </a:solidFill>
          <a:latin typeface="+mn-lt"/>
          <a:ea typeface="+mn-ea"/>
          <a:cs typeface="+mn-cs"/>
        </a:defRPr>
      </a:defPPr>
      <a:lvl1pPr marL="0" eaLnBrk="1" hangingPunct="1"/>
      <a:lvl2pPr marL="457200" eaLnBrk="1" hangingPunct="1"/>
      <a:lvl3pPr marL="914400" eaLnBrk="1" hangingPunct="1"/>
      <a:lvl4pPr marL="1371600" eaLnBrk="1" hangingPunct="1"/>
      <a:lvl5pPr marL="1828800" eaLnBrk="1" hangingPunct="1"/>
      <a:lvl6pPr marL="2286000" eaLnBrk="1" hangingPunct="1"/>
      <a:lvl7pPr marL="2743200" eaLnBrk="1" hangingPunct="1"/>
      <a:lvl8pPr marL="3200400" eaLnBrk="1" hangingPunct="1"/>
      <a:lvl9pPr marL="3657600" eaLnBrk="1" hangingPunct="1"/>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4600" y="3886200"/>
            <a:ext cx="6194066" cy="925223"/>
          </a:xfrm>
        </p:spPr>
        <p:txBody>
          <a:bodyPr/>
          <a:lstStyle/>
          <a:p>
            <a:r>
              <a:rPr lang="en-US" b="1" dirty="0">
                <a:latin typeface="Calibri" panose="020F0502020204030204" pitchFamily="34" charset="0"/>
                <a:cs typeface="Calibri" panose="020F0502020204030204" pitchFamily="34" charset="0"/>
              </a:rPr>
              <a:t>February 2, 2020</a:t>
            </a:r>
          </a:p>
        </p:txBody>
      </p:sp>
      <p:sp>
        <p:nvSpPr>
          <p:cNvPr id="3" name="Title 2"/>
          <p:cNvSpPr>
            <a:spLocks noGrp="1"/>
          </p:cNvSpPr>
          <p:nvPr>
            <p:ph type="ctrTitle"/>
          </p:nvPr>
        </p:nvSpPr>
        <p:spPr>
          <a:xfrm>
            <a:off x="1143000" y="2209800"/>
            <a:ext cx="7577814" cy="1470025"/>
          </a:xfrm>
        </p:spPr>
        <p:txBody>
          <a:bodyPr/>
          <a:lstStyle/>
          <a:p>
            <a:r>
              <a:rPr lang="en-US" b="1" dirty="0"/>
              <a:t>Giving In Obedience</a:t>
            </a:r>
          </a:p>
        </p:txBody>
      </p:sp>
    </p:spTree>
    <p:extLst>
      <p:ext uri="{BB962C8B-B14F-4D97-AF65-F5344CB8AC3E}">
        <p14:creationId xmlns:p14="http://schemas.microsoft.com/office/powerpoint/2010/main" val="3890246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par>
                          <p:cTn id="11" fill="hold">
                            <p:stCondLst>
                              <p:cond delay="1000"/>
                            </p:stCondLst>
                            <p:childTnLst>
                              <p:par>
                                <p:cTn id="12" presetID="16" presetClass="entr" presetSubtype="21" fill="hold" grpId="0" nodeType="afterEffect">
                                  <p:stCondLst>
                                    <p:cond delay="0"/>
                                  </p:stCondLst>
                                  <p:childTnLst>
                                    <p:set>
                                      <p:cBhvr>
                                        <p:cTn id="13" dur="1" fill="hold">
                                          <p:stCondLst>
                                            <p:cond delay="0"/>
                                          </p:stCondLst>
                                        </p:cTn>
                                        <p:tgtEl>
                                          <p:spTgt spid="2">
                                            <p:txEl>
                                              <p:pRg st="0" end="0"/>
                                            </p:txEl>
                                          </p:spTgt>
                                        </p:tgtEl>
                                        <p:attrNameLst>
                                          <p:attrName>style.visibility</p:attrName>
                                        </p:attrNameLst>
                                      </p:cBhvr>
                                      <p:to>
                                        <p:strVal val="visible"/>
                                      </p:to>
                                    </p:set>
                                    <p:animEffect transition="in" filter="barn(inVertical)">
                                      <p:cBhvr>
                                        <p:cTn id="14"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228600" y="1600200"/>
            <a:ext cx="8610600" cy="4525963"/>
          </a:xfrm>
        </p:spPr>
        <p:txBody>
          <a:bodyPr>
            <a:noAutofit/>
          </a:bodyPr>
          <a:lstStyle/>
          <a:p>
            <a:r>
              <a:rPr lang="en-US" dirty="0"/>
              <a:t>Give in service to God</a:t>
            </a:r>
          </a:p>
          <a:p>
            <a:r>
              <a:rPr lang="en-US" dirty="0"/>
              <a:t>Giving is an indicator light of faith</a:t>
            </a:r>
          </a:p>
          <a:p>
            <a:r>
              <a:rPr lang="en-US" dirty="0"/>
              <a:t>Give of our first fruits</a:t>
            </a:r>
          </a:p>
          <a:p>
            <a:r>
              <a:rPr lang="en-US" dirty="0"/>
              <a:t>Giving is a privilege</a:t>
            </a:r>
          </a:p>
        </p:txBody>
      </p:sp>
      <p:sp>
        <p:nvSpPr>
          <p:cNvPr id="3" name="Title 2"/>
          <p:cNvSpPr>
            <a:spLocks noGrp="1"/>
          </p:cNvSpPr>
          <p:nvPr>
            <p:ph type="title"/>
          </p:nvPr>
        </p:nvSpPr>
        <p:spPr/>
        <p:txBody>
          <a:bodyPr>
            <a:normAutofit/>
          </a:bodyPr>
          <a:lstStyle/>
          <a:p>
            <a:pPr algn="ctr"/>
            <a:r>
              <a:rPr lang="en-US" sz="4800" b="1" dirty="0"/>
              <a:t>Conclusion</a:t>
            </a:r>
            <a:endParaRPr lang="en-US" sz="4800" dirty="0"/>
          </a:p>
        </p:txBody>
      </p:sp>
    </p:spTree>
    <p:extLst>
      <p:ext uri="{BB962C8B-B14F-4D97-AF65-F5344CB8AC3E}">
        <p14:creationId xmlns:p14="http://schemas.microsoft.com/office/powerpoint/2010/main" val="344021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2">
                                            <p:txEl>
                                              <p:pRg st="0" end="0"/>
                                            </p:txEl>
                                          </p:spTgt>
                                        </p:tgtEl>
                                        <p:attrNameLst>
                                          <p:attrName>style.visibility</p:attrName>
                                        </p:attrNameLst>
                                      </p:cBhvr>
                                      <p:to>
                                        <p:strVal val="visible"/>
                                      </p:to>
                                    </p:set>
                                    <p:animEffect transition="in" filter="barn(inVertical)">
                                      <p:cBhvr>
                                        <p:cTn id="15" dur="500"/>
                                        <p:tgtEl>
                                          <p:spTgt spid="2">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2">
                                            <p:txEl>
                                              <p:pRg st="1" end="1"/>
                                            </p:txEl>
                                          </p:spTgt>
                                        </p:tgtEl>
                                        <p:attrNameLst>
                                          <p:attrName>style.visibility</p:attrName>
                                        </p:attrNameLst>
                                      </p:cBhvr>
                                      <p:to>
                                        <p:strVal val="visible"/>
                                      </p:to>
                                    </p:set>
                                    <p:animEffect transition="in" filter="barn(inVertical)">
                                      <p:cBhvr>
                                        <p:cTn id="20" dur="500"/>
                                        <p:tgtEl>
                                          <p:spTgt spid="2">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animEffect transition="in" filter="barn(inVertical)">
                                      <p:cBhvr>
                                        <p:cTn id="25" dur="500"/>
                                        <p:tgtEl>
                                          <p:spTgt spid="2">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2">
                                            <p:txEl>
                                              <p:pRg st="3" end="3"/>
                                            </p:txEl>
                                          </p:spTgt>
                                        </p:tgtEl>
                                        <p:attrNameLst>
                                          <p:attrName>style.visibility</p:attrName>
                                        </p:attrNameLst>
                                      </p:cBhvr>
                                      <p:to>
                                        <p:strVal val="visible"/>
                                      </p:to>
                                    </p:set>
                                    <p:animEffect transition="in" filter="barn(inVertical)">
                                      <p:cBhvr>
                                        <p:cTn id="30"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57200" y="1600200"/>
            <a:ext cx="8229600" cy="4648200"/>
          </a:xfrm>
        </p:spPr>
        <p:txBody>
          <a:bodyPr>
            <a:noAutofit/>
          </a:bodyPr>
          <a:lstStyle/>
          <a:p>
            <a:pPr marL="0" indent="0">
              <a:buNone/>
            </a:pPr>
            <a:r>
              <a:rPr lang="en-US" sz="2000" dirty="0"/>
              <a:t>The rest of the people—priests, Levites, gatekeepers, musicians, temple servants and all who separated themselves from the neighboring peoples for the sake of the Law of God, together with their wives and all their sons and daughters who are able to understand— 29 all these now join their fellow Israelites the nobles, and bind themselves with a curse and an oath to follow the Law of God given through Moses the servant of God and to obey carefully all the commands, regulations and decrees of the Lord our Lord. 30 “We promise not to give our daughters in marriage to the peoples around us or take their daughters for our sons. 31 “When the neighboring peoples bring merchandise or grain to sell on the Sabbath, we will not buy from them on the Sabbath or on any holy day. Every seventh year we will forgo working the land and will cancel all debts. 32 “We assume the responsibility for carrying out the commands to give a third of a shekel each year for the service of the house of our God: 33 for the bread set out on the table; for the regular grain offerings and burnt offerings; for the offerings on the Sabbaths, </a:t>
            </a:r>
            <a:endParaRPr lang="en-US" sz="2000" dirty="0">
              <a:latin typeface="Calibri" panose="020F0502020204030204" pitchFamily="34" charset="0"/>
              <a:cs typeface="Calibri" panose="020F0502020204030204" pitchFamily="34" charset="0"/>
            </a:endParaRPr>
          </a:p>
        </p:txBody>
      </p:sp>
      <p:sp>
        <p:nvSpPr>
          <p:cNvPr id="3" name="Title 2"/>
          <p:cNvSpPr>
            <a:spLocks noGrp="1"/>
          </p:cNvSpPr>
          <p:nvPr>
            <p:ph type="title"/>
          </p:nvPr>
        </p:nvSpPr>
        <p:spPr/>
        <p:txBody>
          <a:bodyPr>
            <a:normAutofit/>
          </a:bodyPr>
          <a:lstStyle/>
          <a:p>
            <a:pPr algn="ctr"/>
            <a:r>
              <a:rPr lang="en-US" sz="4400" b="1" dirty="0">
                <a:latin typeface="Calibri" panose="020F0502020204030204" pitchFamily="34" charset="0"/>
                <a:cs typeface="Calibri" panose="020F0502020204030204" pitchFamily="34" charset="0"/>
              </a:rPr>
              <a:t>Nehemiah 10:28-39</a:t>
            </a:r>
          </a:p>
        </p:txBody>
      </p:sp>
    </p:spTree>
    <p:extLst>
      <p:ext uri="{BB962C8B-B14F-4D97-AF65-F5344CB8AC3E}">
        <p14:creationId xmlns:p14="http://schemas.microsoft.com/office/powerpoint/2010/main" val="672980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par>
                          <p:cTn id="11" fill="hold">
                            <p:stCondLst>
                              <p:cond delay="1000"/>
                            </p:stCondLst>
                            <p:childTnLst>
                              <p:par>
                                <p:cTn id="12" presetID="16" presetClass="entr" presetSubtype="21" fill="hold" grpId="0" nodeType="afterEffect">
                                  <p:stCondLst>
                                    <p:cond delay="0"/>
                                  </p:stCondLst>
                                  <p:childTnLst>
                                    <p:set>
                                      <p:cBhvr>
                                        <p:cTn id="13" dur="1" fill="hold">
                                          <p:stCondLst>
                                            <p:cond delay="0"/>
                                          </p:stCondLst>
                                        </p:cTn>
                                        <p:tgtEl>
                                          <p:spTgt spid="2">
                                            <p:txEl>
                                              <p:pRg st="0" end="0"/>
                                            </p:txEl>
                                          </p:spTgt>
                                        </p:tgtEl>
                                        <p:attrNameLst>
                                          <p:attrName>style.visibility</p:attrName>
                                        </p:attrNameLst>
                                      </p:cBhvr>
                                      <p:to>
                                        <p:strVal val="visible"/>
                                      </p:to>
                                    </p:set>
                                    <p:animEffect transition="in" filter="barn(inVertical)">
                                      <p:cBhvr>
                                        <p:cTn id="14"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57200" y="1600200"/>
            <a:ext cx="8229600" cy="4648200"/>
          </a:xfrm>
        </p:spPr>
        <p:txBody>
          <a:bodyPr>
            <a:noAutofit/>
          </a:bodyPr>
          <a:lstStyle/>
          <a:p>
            <a:pPr marL="0" indent="0">
              <a:buNone/>
            </a:pPr>
            <a:r>
              <a:rPr lang="en-US" sz="2000" dirty="0"/>
              <a:t>at the New Moon feasts and at the appointed festivals; for the holy offerings; for sin offerings to make atonement for Israel; and for all the duties of the house of our God. 34 “We -the priests, the Levites and the people—have cast lots to determine when each of our families is to bring to the house of our God at set times each year a contribution of wood to burn on the altar of the Lord our God, as it is written in the Law. 35 “We also assume responsibility for bringing to the house of the Lord each year the </a:t>
            </a:r>
            <a:r>
              <a:rPr lang="en-US" sz="2000" dirty="0" err="1"/>
              <a:t>firstfruits</a:t>
            </a:r>
            <a:r>
              <a:rPr lang="en-US" sz="2000" dirty="0"/>
              <a:t> of our crops and of every fruit tree. 36 “As it is also written in the Law, we will bring the firstborn of our sons and of our cattle, of our herds and of our flocks to the house of our God, to the priests ministering there. 37 “Moreover, we will bring to the storerooms of the house of our God, to the priests, the first of our ground meal, of our grain offerings, of the fruit of all our trees and of our new wine and olive oil. And we will bring a tithe of our crops to the Levites, for it is the Levites who collect the tithes in all the towns where we work. 38 A priest descended from Aaron is to accompany the Levites when they</a:t>
            </a:r>
          </a:p>
        </p:txBody>
      </p:sp>
      <p:sp>
        <p:nvSpPr>
          <p:cNvPr id="3" name="Title 2"/>
          <p:cNvSpPr>
            <a:spLocks noGrp="1"/>
          </p:cNvSpPr>
          <p:nvPr>
            <p:ph type="title"/>
          </p:nvPr>
        </p:nvSpPr>
        <p:spPr/>
        <p:txBody>
          <a:bodyPr>
            <a:normAutofit/>
          </a:bodyPr>
          <a:lstStyle/>
          <a:p>
            <a:pPr algn="ctr"/>
            <a:r>
              <a:rPr lang="en-US" sz="4400" b="1" dirty="0">
                <a:latin typeface="Calibri" panose="020F0502020204030204" pitchFamily="34" charset="0"/>
                <a:cs typeface="Calibri" panose="020F0502020204030204" pitchFamily="34" charset="0"/>
              </a:rPr>
              <a:t>Nehemiah 10:28-39</a:t>
            </a:r>
          </a:p>
        </p:txBody>
      </p:sp>
    </p:spTree>
    <p:extLst>
      <p:ext uri="{BB962C8B-B14F-4D97-AF65-F5344CB8AC3E}">
        <p14:creationId xmlns:p14="http://schemas.microsoft.com/office/powerpoint/2010/main" val="35061237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57200" y="1600200"/>
            <a:ext cx="8229600" cy="4648200"/>
          </a:xfrm>
        </p:spPr>
        <p:txBody>
          <a:bodyPr>
            <a:noAutofit/>
          </a:bodyPr>
          <a:lstStyle/>
          <a:p>
            <a:pPr marL="0" indent="0">
              <a:buNone/>
            </a:pPr>
            <a:r>
              <a:rPr lang="en-US" sz="2000" dirty="0"/>
              <a:t>receive the tithes, and the Levites are to bring a tenth of the tithes up to the house of our God, to the storerooms of the treasury. 39 The people of Israel, including the Levites, are to bring their contributions of grain, new wine and olive oil to the storerooms, where the articles for the sanctuary and for the ministering priests, the gatekeepers and the musicians are also kept. “We will not neglect the house of our God.”</a:t>
            </a:r>
          </a:p>
        </p:txBody>
      </p:sp>
      <p:sp>
        <p:nvSpPr>
          <p:cNvPr id="3" name="Title 2"/>
          <p:cNvSpPr>
            <a:spLocks noGrp="1"/>
          </p:cNvSpPr>
          <p:nvPr>
            <p:ph type="title"/>
          </p:nvPr>
        </p:nvSpPr>
        <p:spPr/>
        <p:txBody>
          <a:bodyPr>
            <a:normAutofit/>
          </a:bodyPr>
          <a:lstStyle/>
          <a:p>
            <a:pPr algn="ctr"/>
            <a:r>
              <a:rPr lang="en-US" sz="4400" b="1" dirty="0">
                <a:latin typeface="Calibri" panose="020F0502020204030204" pitchFamily="34" charset="0"/>
                <a:cs typeface="Calibri" panose="020F0502020204030204" pitchFamily="34" charset="0"/>
              </a:rPr>
              <a:t>Nehemiah 10:28-39</a:t>
            </a:r>
          </a:p>
        </p:txBody>
      </p:sp>
    </p:spTree>
    <p:extLst>
      <p:ext uri="{BB962C8B-B14F-4D97-AF65-F5344CB8AC3E}">
        <p14:creationId xmlns:p14="http://schemas.microsoft.com/office/powerpoint/2010/main" val="13401584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228600" y="1600200"/>
            <a:ext cx="8610600" cy="4525963"/>
          </a:xfrm>
        </p:spPr>
        <p:txBody>
          <a:bodyPr>
            <a:noAutofit/>
          </a:bodyPr>
          <a:lstStyle/>
          <a:p>
            <a:r>
              <a:rPr lang="en-US" dirty="0"/>
              <a:t>Walked through cycle of celebration and repentance</a:t>
            </a:r>
          </a:p>
          <a:p>
            <a:r>
              <a:rPr lang="en-US" dirty="0"/>
              <a:t>Good cycle of response to God’s word/Spirit</a:t>
            </a:r>
          </a:p>
          <a:p>
            <a:r>
              <a:rPr lang="en-US" dirty="0"/>
              <a:t>Sign an agreement to honor God’s word among them</a:t>
            </a:r>
          </a:p>
          <a:p>
            <a:r>
              <a:rPr lang="en-US" dirty="0"/>
              <a:t>Let’s take a look at important areas of this document</a:t>
            </a:r>
          </a:p>
          <a:p>
            <a:r>
              <a:rPr lang="en-US" dirty="0"/>
              <a:t>Accountability to God’s Word</a:t>
            </a:r>
          </a:p>
          <a:p>
            <a:r>
              <a:rPr lang="en-US" dirty="0"/>
              <a:t>Consecrated Living</a:t>
            </a:r>
          </a:p>
          <a:p>
            <a:r>
              <a:rPr lang="en-US" dirty="0"/>
              <a:t>Principle of Rest</a:t>
            </a:r>
          </a:p>
          <a:p>
            <a:r>
              <a:rPr lang="en-US" dirty="0"/>
              <a:t>Overcoming Greed</a:t>
            </a:r>
          </a:p>
          <a:p>
            <a:endParaRPr lang="en-US" dirty="0"/>
          </a:p>
          <a:p>
            <a:endParaRPr lang="en-US" dirty="0"/>
          </a:p>
        </p:txBody>
      </p:sp>
      <p:sp>
        <p:nvSpPr>
          <p:cNvPr id="3" name="Title 2"/>
          <p:cNvSpPr>
            <a:spLocks noGrp="1"/>
          </p:cNvSpPr>
          <p:nvPr>
            <p:ph type="title"/>
          </p:nvPr>
        </p:nvSpPr>
        <p:spPr/>
        <p:txBody>
          <a:bodyPr>
            <a:normAutofit/>
          </a:bodyPr>
          <a:lstStyle/>
          <a:p>
            <a:pPr algn="ctr"/>
            <a:r>
              <a:rPr lang="en-US" sz="4400" b="1" dirty="0">
                <a:latin typeface="Calibri" panose="020F0502020204030204" pitchFamily="34" charset="0"/>
                <a:cs typeface="Calibri" panose="020F0502020204030204" pitchFamily="34" charset="0"/>
              </a:rPr>
              <a:t>Introduction</a:t>
            </a:r>
          </a:p>
        </p:txBody>
      </p:sp>
    </p:spTree>
    <p:extLst>
      <p:ext uri="{BB962C8B-B14F-4D97-AF65-F5344CB8AC3E}">
        <p14:creationId xmlns:p14="http://schemas.microsoft.com/office/powerpoint/2010/main" val="1158949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nodeType="clickEffect">
                                  <p:stCondLst>
                                    <p:cond delay="0"/>
                                  </p:stCondLst>
                                  <p:childTnLst>
                                    <p:set>
                                      <p:cBhvr>
                                        <p:cTn id="14" dur="1" fill="hold">
                                          <p:stCondLst>
                                            <p:cond delay="0"/>
                                          </p:stCondLst>
                                        </p:cTn>
                                        <p:tgtEl>
                                          <p:spTgt spid="2">
                                            <p:txEl>
                                              <p:pRg st="0" end="0"/>
                                            </p:txEl>
                                          </p:spTgt>
                                        </p:tgtEl>
                                        <p:attrNameLst>
                                          <p:attrName>style.visibility</p:attrName>
                                        </p:attrNameLst>
                                      </p:cBhvr>
                                      <p:to>
                                        <p:strVal val="visible"/>
                                      </p:to>
                                    </p:set>
                                    <p:animEffect transition="in" filter="randombar(horizontal)">
                                      <p:cBhvr>
                                        <p:cTn id="15" dur="500"/>
                                        <p:tgtEl>
                                          <p:spTgt spid="2">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nodeType="clickEffect">
                                  <p:stCondLst>
                                    <p:cond delay="0"/>
                                  </p:stCondLst>
                                  <p:childTnLst>
                                    <p:set>
                                      <p:cBhvr>
                                        <p:cTn id="19" dur="1" fill="hold">
                                          <p:stCondLst>
                                            <p:cond delay="0"/>
                                          </p:stCondLst>
                                        </p:cTn>
                                        <p:tgtEl>
                                          <p:spTgt spid="2">
                                            <p:txEl>
                                              <p:pRg st="1" end="1"/>
                                            </p:txEl>
                                          </p:spTgt>
                                        </p:tgtEl>
                                        <p:attrNameLst>
                                          <p:attrName>style.visibility</p:attrName>
                                        </p:attrNameLst>
                                      </p:cBhvr>
                                      <p:to>
                                        <p:strVal val="visible"/>
                                      </p:to>
                                    </p:set>
                                    <p:animEffect transition="in" filter="randombar(horizontal)">
                                      <p:cBhvr>
                                        <p:cTn id="20" dur="500"/>
                                        <p:tgtEl>
                                          <p:spTgt spid="2">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nodeType="click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animEffect transition="in" filter="randombar(horizontal)">
                                      <p:cBhvr>
                                        <p:cTn id="25" dur="500"/>
                                        <p:tgtEl>
                                          <p:spTgt spid="2">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nodeType="clickEffect">
                                  <p:stCondLst>
                                    <p:cond delay="0"/>
                                  </p:stCondLst>
                                  <p:childTnLst>
                                    <p:set>
                                      <p:cBhvr>
                                        <p:cTn id="29" dur="1" fill="hold">
                                          <p:stCondLst>
                                            <p:cond delay="0"/>
                                          </p:stCondLst>
                                        </p:cTn>
                                        <p:tgtEl>
                                          <p:spTgt spid="2">
                                            <p:txEl>
                                              <p:pRg st="3" end="3"/>
                                            </p:txEl>
                                          </p:spTgt>
                                        </p:tgtEl>
                                        <p:attrNameLst>
                                          <p:attrName>style.visibility</p:attrName>
                                        </p:attrNameLst>
                                      </p:cBhvr>
                                      <p:to>
                                        <p:strVal val="visible"/>
                                      </p:to>
                                    </p:set>
                                    <p:animEffect transition="in" filter="randombar(horizontal)">
                                      <p:cBhvr>
                                        <p:cTn id="30" dur="500"/>
                                        <p:tgtEl>
                                          <p:spTgt spid="2">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randombar(horizontal)">
                                      <p:cBhvr>
                                        <p:cTn id="35" dur="500"/>
                                        <p:tgtEl>
                                          <p:spTgt spid="2">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4" presetClass="entr" presetSubtype="10" fill="hold" nodeType="clickEffect">
                                  <p:stCondLst>
                                    <p:cond delay="0"/>
                                  </p:stCondLst>
                                  <p:childTnLst>
                                    <p:set>
                                      <p:cBhvr>
                                        <p:cTn id="39" dur="1" fill="hold">
                                          <p:stCondLst>
                                            <p:cond delay="0"/>
                                          </p:stCondLst>
                                        </p:cTn>
                                        <p:tgtEl>
                                          <p:spTgt spid="2">
                                            <p:txEl>
                                              <p:pRg st="5" end="5"/>
                                            </p:txEl>
                                          </p:spTgt>
                                        </p:tgtEl>
                                        <p:attrNameLst>
                                          <p:attrName>style.visibility</p:attrName>
                                        </p:attrNameLst>
                                      </p:cBhvr>
                                      <p:to>
                                        <p:strVal val="visible"/>
                                      </p:to>
                                    </p:set>
                                    <p:animEffect transition="in" filter="randombar(horizontal)">
                                      <p:cBhvr>
                                        <p:cTn id="40" dur="500"/>
                                        <p:tgtEl>
                                          <p:spTgt spid="2">
                                            <p:txEl>
                                              <p:pRg st="5" end="5"/>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4" presetClass="entr" presetSubtype="10" fill="hold" nodeType="clickEffect">
                                  <p:stCondLst>
                                    <p:cond delay="0"/>
                                  </p:stCondLst>
                                  <p:childTnLst>
                                    <p:set>
                                      <p:cBhvr>
                                        <p:cTn id="44" dur="1" fill="hold">
                                          <p:stCondLst>
                                            <p:cond delay="0"/>
                                          </p:stCondLst>
                                        </p:cTn>
                                        <p:tgtEl>
                                          <p:spTgt spid="2">
                                            <p:txEl>
                                              <p:pRg st="6" end="6"/>
                                            </p:txEl>
                                          </p:spTgt>
                                        </p:tgtEl>
                                        <p:attrNameLst>
                                          <p:attrName>style.visibility</p:attrName>
                                        </p:attrNameLst>
                                      </p:cBhvr>
                                      <p:to>
                                        <p:strVal val="visible"/>
                                      </p:to>
                                    </p:set>
                                    <p:animEffect transition="in" filter="randombar(horizontal)">
                                      <p:cBhvr>
                                        <p:cTn id="45" dur="500"/>
                                        <p:tgtEl>
                                          <p:spTgt spid="2">
                                            <p:txEl>
                                              <p:pRg st="6" end="6"/>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4" presetClass="entr" presetSubtype="10" fill="hold" nodeType="clickEffect">
                                  <p:stCondLst>
                                    <p:cond delay="0"/>
                                  </p:stCondLst>
                                  <p:childTnLst>
                                    <p:set>
                                      <p:cBhvr>
                                        <p:cTn id="49" dur="1" fill="hold">
                                          <p:stCondLst>
                                            <p:cond delay="0"/>
                                          </p:stCondLst>
                                        </p:cTn>
                                        <p:tgtEl>
                                          <p:spTgt spid="2">
                                            <p:txEl>
                                              <p:pRg st="7" end="7"/>
                                            </p:txEl>
                                          </p:spTgt>
                                        </p:tgtEl>
                                        <p:attrNameLst>
                                          <p:attrName>style.visibility</p:attrName>
                                        </p:attrNameLst>
                                      </p:cBhvr>
                                      <p:to>
                                        <p:strVal val="visible"/>
                                      </p:to>
                                    </p:set>
                                    <p:animEffect transition="in" filter="randombar(horizontal)">
                                      <p:cBhvr>
                                        <p:cTn id="50"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228600" y="1600200"/>
            <a:ext cx="8610600" cy="4525963"/>
          </a:xfrm>
        </p:spPr>
        <p:txBody>
          <a:bodyPr>
            <a:noAutofit/>
          </a:bodyPr>
          <a:lstStyle/>
          <a:p>
            <a:r>
              <a:rPr lang="en-US" dirty="0"/>
              <a:t>Practice of regular tithing and giving to God’s kingdom</a:t>
            </a:r>
          </a:p>
          <a:p>
            <a:r>
              <a:rPr lang="en-US" dirty="0"/>
              <a:t>“The church is after my money”</a:t>
            </a:r>
          </a:p>
          <a:p>
            <a:r>
              <a:rPr lang="en-US" dirty="0"/>
              <a:t>“God is after my heart” </a:t>
            </a:r>
          </a:p>
          <a:p>
            <a:r>
              <a:rPr lang="en-US" dirty="0"/>
              <a:t>They had a history of watching God’s provision</a:t>
            </a:r>
          </a:p>
          <a:p>
            <a:r>
              <a:rPr lang="en-US" dirty="0"/>
              <a:t>Yet they complained regularly about God’s provision</a:t>
            </a:r>
          </a:p>
          <a:p>
            <a:r>
              <a:rPr lang="en-US" dirty="0"/>
              <a:t>“Who is in control”?</a:t>
            </a:r>
          </a:p>
        </p:txBody>
      </p:sp>
      <p:sp>
        <p:nvSpPr>
          <p:cNvPr id="3" name="Title 2"/>
          <p:cNvSpPr>
            <a:spLocks noGrp="1"/>
          </p:cNvSpPr>
          <p:nvPr>
            <p:ph type="title"/>
          </p:nvPr>
        </p:nvSpPr>
        <p:spPr/>
        <p:txBody>
          <a:bodyPr>
            <a:noAutofit/>
          </a:bodyPr>
          <a:lstStyle/>
          <a:p>
            <a:pPr algn="ctr"/>
            <a:r>
              <a:rPr lang="en-US" sz="4800" b="1" dirty="0"/>
              <a:t>Give to the House of God</a:t>
            </a:r>
            <a:endParaRPr lang="en-US" sz="4800" dirty="0"/>
          </a:p>
        </p:txBody>
      </p:sp>
    </p:spTree>
    <p:extLst>
      <p:ext uri="{BB962C8B-B14F-4D97-AF65-F5344CB8AC3E}">
        <p14:creationId xmlns:p14="http://schemas.microsoft.com/office/powerpoint/2010/main" val="1837189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2">
                                            <p:txEl>
                                              <p:pRg st="0" end="0"/>
                                            </p:txEl>
                                          </p:spTgt>
                                        </p:tgtEl>
                                        <p:attrNameLst>
                                          <p:attrName>style.visibility</p:attrName>
                                        </p:attrNameLst>
                                      </p:cBhvr>
                                      <p:to>
                                        <p:strVal val="visible"/>
                                      </p:to>
                                    </p:set>
                                    <p:animEffect transition="in" filter="barn(inVertical)">
                                      <p:cBhvr>
                                        <p:cTn id="15" dur="500"/>
                                        <p:tgtEl>
                                          <p:spTgt spid="2">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2">
                                            <p:txEl>
                                              <p:pRg st="1" end="1"/>
                                            </p:txEl>
                                          </p:spTgt>
                                        </p:tgtEl>
                                        <p:attrNameLst>
                                          <p:attrName>style.visibility</p:attrName>
                                        </p:attrNameLst>
                                      </p:cBhvr>
                                      <p:to>
                                        <p:strVal val="visible"/>
                                      </p:to>
                                    </p:set>
                                    <p:animEffect transition="in" filter="barn(inVertical)">
                                      <p:cBhvr>
                                        <p:cTn id="20" dur="500"/>
                                        <p:tgtEl>
                                          <p:spTgt spid="2">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animEffect transition="in" filter="barn(inVertical)">
                                      <p:cBhvr>
                                        <p:cTn id="25" dur="500"/>
                                        <p:tgtEl>
                                          <p:spTgt spid="2">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2">
                                            <p:txEl>
                                              <p:pRg st="3" end="3"/>
                                            </p:txEl>
                                          </p:spTgt>
                                        </p:tgtEl>
                                        <p:attrNameLst>
                                          <p:attrName>style.visibility</p:attrName>
                                        </p:attrNameLst>
                                      </p:cBhvr>
                                      <p:to>
                                        <p:strVal val="visible"/>
                                      </p:to>
                                    </p:set>
                                    <p:animEffect transition="in" filter="barn(inVertical)">
                                      <p:cBhvr>
                                        <p:cTn id="30" dur="500"/>
                                        <p:tgtEl>
                                          <p:spTgt spid="2">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barn(inVertical)">
                                      <p:cBhvr>
                                        <p:cTn id="35" dur="500"/>
                                        <p:tgtEl>
                                          <p:spTgt spid="2">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grpId="0" nodeType="clickEffect">
                                  <p:stCondLst>
                                    <p:cond delay="0"/>
                                  </p:stCondLst>
                                  <p:childTnLst>
                                    <p:set>
                                      <p:cBhvr>
                                        <p:cTn id="39" dur="1" fill="hold">
                                          <p:stCondLst>
                                            <p:cond delay="0"/>
                                          </p:stCondLst>
                                        </p:cTn>
                                        <p:tgtEl>
                                          <p:spTgt spid="2">
                                            <p:txEl>
                                              <p:pRg st="5" end="5"/>
                                            </p:txEl>
                                          </p:spTgt>
                                        </p:tgtEl>
                                        <p:attrNameLst>
                                          <p:attrName>style.visibility</p:attrName>
                                        </p:attrNameLst>
                                      </p:cBhvr>
                                      <p:to>
                                        <p:strVal val="visible"/>
                                      </p:to>
                                    </p:set>
                                    <p:animEffect transition="in" filter="barn(inVertical)">
                                      <p:cBhvr>
                                        <p:cTn id="40"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228600" y="1600200"/>
            <a:ext cx="8610600" cy="4525963"/>
          </a:xfrm>
        </p:spPr>
        <p:txBody>
          <a:bodyPr>
            <a:noAutofit/>
          </a:bodyPr>
          <a:lstStyle/>
          <a:p>
            <a:r>
              <a:rPr lang="en-US" dirty="0"/>
              <a:t>Issue is not money itself, but trust, belief, dependence </a:t>
            </a:r>
          </a:p>
          <a:p>
            <a:r>
              <a:rPr lang="en-US" dirty="0"/>
              <a:t>Money is clearly tied to your spiritual condition</a:t>
            </a:r>
          </a:p>
          <a:p>
            <a:r>
              <a:rPr lang="en-US" dirty="0"/>
              <a:t>What I value is reflected in my checkbook &amp; calendar </a:t>
            </a:r>
          </a:p>
          <a:p>
            <a:r>
              <a:rPr lang="en-US" dirty="0"/>
              <a:t>Your giving is related to your spiritual life</a:t>
            </a:r>
          </a:p>
          <a:p>
            <a:r>
              <a:rPr lang="en-US" dirty="0"/>
              <a:t>Your capacity to experience God’s grace is tied to your 	willingness to honor God in giving</a:t>
            </a:r>
          </a:p>
          <a:p>
            <a:r>
              <a:rPr lang="en-US" dirty="0"/>
              <a:t>How much of what we have belongs to God?</a:t>
            </a:r>
          </a:p>
          <a:p>
            <a:r>
              <a:rPr lang="en-US" dirty="0"/>
              <a:t>Giving expresses what you feel about God </a:t>
            </a:r>
          </a:p>
        </p:txBody>
      </p:sp>
      <p:sp>
        <p:nvSpPr>
          <p:cNvPr id="3" name="Title 2"/>
          <p:cNvSpPr>
            <a:spLocks noGrp="1"/>
          </p:cNvSpPr>
          <p:nvPr>
            <p:ph type="title"/>
          </p:nvPr>
        </p:nvSpPr>
        <p:spPr/>
        <p:txBody>
          <a:bodyPr>
            <a:noAutofit/>
          </a:bodyPr>
          <a:lstStyle/>
          <a:p>
            <a:pPr algn="ctr"/>
            <a:r>
              <a:rPr lang="en-US" sz="4800" b="1" dirty="0"/>
              <a:t>Giving is an Indicator </a:t>
            </a:r>
            <a:br>
              <a:rPr lang="en-US" sz="4800" b="1" dirty="0"/>
            </a:br>
            <a:r>
              <a:rPr lang="en-US" sz="4800" b="1" dirty="0"/>
              <a:t>of our Faith</a:t>
            </a:r>
            <a:endParaRPr lang="en-US" sz="4800" dirty="0"/>
          </a:p>
        </p:txBody>
      </p:sp>
    </p:spTree>
    <p:extLst>
      <p:ext uri="{BB962C8B-B14F-4D97-AF65-F5344CB8AC3E}">
        <p14:creationId xmlns:p14="http://schemas.microsoft.com/office/powerpoint/2010/main" val="1837189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2">
                                            <p:txEl>
                                              <p:pRg st="0" end="0"/>
                                            </p:txEl>
                                          </p:spTgt>
                                        </p:tgtEl>
                                        <p:attrNameLst>
                                          <p:attrName>style.visibility</p:attrName>
                                        </p:attrNameLst>
                                      </p:cBhvr>
                                      <p:to>
                                        <p:strVal val="visible"/>
                                      </p:to>
                                    </p:set>
                                    <p:animEffect transition="in" filter="barn(inVertical)">
                                      <p:cBhvr>
                                        <p:cTn id="15" dur="500"/>
                                        <p:tgtEl>
                                          <p:spTgt spid="2">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2">
                                            <p:txEl>
                                              <p:pRg st="1" end="1"/>
                                            </p:txEl>
                                          </p:spTgt>
                                        </p:tgtEl>
                                        <p:attrNameLst>
                                          <p:attrName>style.visibility</p:attrName>
                                        </p:attrNameLst>
                                      </p:cBhvr>
                                      <p:to>
                                        <p:strVal val="visible"/>
                                      </p:to>
                                    </p:set>
                                    <p:animEffect transition="in" filter="barn(inVertical)">
                                      <p:cBhvr>
                                        <p:cTn id="20" dur="500"/>
                                        <p:tgtEl>
                                          <p:spTgt spid="2">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animEffect transition="in" filter="barn(inVertical)">
                                      <p:cBhvr>
                                        <p:cTn id="25" dur="500"/>
                                        <p:tgtEl>
                                          <p:spTgt spid="2">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2">
                                            <p:txEl>
                                              <p:pRg st="3" end="3"/>
                                            </p:txEl>
                                          </p:spTgt>
                                        </p:tgtEl>
                                        <p:attrNameLst>
                                          <p:attrName>style.visibility</p:attrName>
                                        </p:attrNameLst>
                                      </p:cBhvr>
                                      <p:to>
                                        <p:strVal val="visible"/>
                                      </p:to>
                                    </p:set>
                                    <p:animEffect transition="in" filter="barn(inVertical)">
                                      <p:cBhvr>
                                        <p:cTn id="30" dur="500"/>
                                        <p:tgtEl>
                                          <p:spTgt spid="2">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barn(inVertical)">
                                      <p:cBhvr>
                                        <p:cTn id="35" dur="500"/>
                                        <p:tgtEl>
                                          <p:spTgt spid="2">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grpId="0" nodeType="clickEffect">
                                  <p:stCondLst>
                                    <p:cond delay="0"/>
                                  </p:stCondLst>
                                  <p:childTnLst>
                                    <p:set>
                                      <p:cBhvr>
                                        <p:cTn id="39" dur="1" fill="hold">
                                          <p:stCondLst>
                                            <p:cond delay="0"/>
                                          </p:stCondLst>
                                        </p:cTn>
                                        <p:tgtEl>
                                          <p:spTgt spid="2">
                                            <p:txEl>
                                              <p:pRg st="5" end="5"/>
                                            </p:txEl>
                                          </p:spTgt>
                                        </p:tgtEl>
                                        <p:attrNameLst>
                                          <p:attrName>style.visibility</p:attrName>
                                        </p:attrNameLst>
                                      </p:cBhvr>
                                      <p:to>
                                        <p:strVal val="visible"/>
                                      </p:to>
                                    </p:set>
                                    <p:animEffect transition="in" filter="barn(inVertical)">
                                      <p:cBhvr>
                                        <p:cTn id="40" dur="500"/>
                                        <p:tgtEl>
                                          <p:spTgt spid="2">
                                            <p:txEl>
                                              <p:pRg st="5" end="5"/>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6" presetClass="entr" presetSubtype="21" fill="hold" grpId="0" nodeType="clickEffect">
                                  <p:stCondLst>
                                    <p:cond delay="0"/>
                                  </p:stCondLst>
                                  <p:childTnLst>
                                    <p:set>
                                      <p:cBhvr>
                                        <p:cTn id="44" dur="1" fill="hold">
                                          <p:stCondLst>
                                            <p:cond delay="0"/>
                                          </p:stCondLst>
                                        </p:cTn>
                                        <p:tgtEl>
                                          <p:spTgt spid="2">
                                            <p:txEl>
                                              <p:pRg st="6" end="6"/>
                                            </p:txEl>
                                          </p:spTgt>
                                        </p:tgtEl>
                                        <p:attrNameLst>
                                          <p:attrName>style.visibility</p:attrName>
                                        </p:attrNameLst>
                                      </p:cBhvr>
                                      <p:to>
                                        <p:strVal val="visible"/>
                                      </p:to>
                                    </p:set>
                                    <p:animEffect transition="in" filter="barn(inVertical)">
                                      <p:cBhvr>
                                        <p:cTn id="45"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228600" y="1600200"/>
            <a:ext cx="8610600" cy="4525963"/>
          </a:xfrm>
        </p:spPr>
        <p:txBody>
          <a:bodyPr>
            <a:noAutofit/>
          </a:bodyPr>
          <a:lstStyle/>
          <a:p>
            <a:r>
              <a:rPr lang="en-US" dirty="0"/>
              <a:t>God gets the first and the best of crops, wages, etc. </a:t>
            </a:r>
          </a:p>
          <a:p>
            <a:r>
              <a:rPr lang="en-US" dirty="0"/>
              <a:t>When your desires, plans, ideas, become more 	important than God's, adopted attitude of enemy</a:t>
            </a:r>
          </a:p>
          <a:p>
            <a:r>
              <a:rPr lang="en-US" dirty="0"/>
              <a:t>Way to effective relationships is first sow into them</a:t>
            </a:r>
          </a:p>
          <a:p>
            <a:r>
              <a:rPr lang="en-US" dirty="0"/>
              <a:t>Can’t expect a harvest where you haven’t sown one</a:t>
            </a:r>
          </a:p>
          <a:p>
            <a:r>
              <a:rPr lang="en-US" dirty="0"/>
              <a:t>First give and it will be given to you</a:t>
            </a:r>
          </a:p>
          <a:p>
            <a:r>
              <a:rPr lang="en-US" dirty="0"/>
              <a:t>You take the first step</a:t>
            </a:r>
          </a:p>
        </p:txBody>
      </p:sp>
      <p:sp>
        <p:nvSpPr>
          <p:cNvPr id="3" name="Title 2"/>
          <p:cNvSpPr>
            <a:spLocks noGrp="1"/>
          </p:cNvSpPr>
          <p:nvPr>
            <p:ph type="title"/>
          </p:nvPr>
        </p:nvSpPr>
        <p:spPr/>
        <p:txBody>
          <a:bodyPr>
            <a:noAutofit/>
          </a:bodyPr>
          <a:lstStyle/>
          <a:p>
            <a:pPr algn="ctr"/>
            <a:r>
              <a:rPr lang="en-US" sz="4800" b="1" dirty="0"/>
              <a:t>Give of Your First Fruits</a:t>
            </a:r>
            <a:endParaRPr lang="en-US" sz="4800" dirty="0"/>
          </a:p>
        </p:txBody>
      </p:sp>
    </p:spTree>
    <p:extLst>
      <p:ext uri="{BB962C8B-B14F-4D97-AF65-F5344CB8AC3E}">
        <p14:creationId xmlns:p14="http://schemas.microsoft.com/office/powerpoint/2010/main" val="2043212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2">
                                            <p:txEl>
                                              <p:pRg st="0" end="0"/>
                                            </p:txEl>
                                          </p:spTgt>
                                        </p:tgtEl>
                                        <p:attrNameLst>
                                          <p:attrName>style.visibility</p:attrName>
                                        </p:attrNameLst>
                                      </p:cBhvr>
                                      <p:to>
                                        <p:strVal val="visible"/>
                                      </p:to>
                                    </p:set>
                                    <p:animEffect transition="in" filter="barn(inVertical)">
                                      <p:cBhvr>
                                        <p:cTn id="15" dur="500"/>
                                        <p:tgtEl>
                                          <p:spTgt spid="2">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2">
                                            <p:txEl>
                                              <p:pRg st="1" end="1"/>
                                            </p:txEl>
                                          </p:spTgt>
                                        </p:tgtEl>
                                        <p:attrNameLst>
                                          <p:attrName>style.visibility</p:attrName>
                                        </p:attrNameLst>
                                      </p:cBhvr>
                                      <p:to>
                                        <p:strVal val="visible"/>
                                      </p:to>
                                    </p:set>
                                    <p:animEffect transition="in" filter="barn(inVertical)">
                                      <p:cBhvr>
                                        <p:cTn id="20" dur="500"/>
                                        <p:tgtEl>
                                          <p:spTgt spid="2">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animEffect transition="in" filter="barn(inVertical)">
                                      <p:cBhvr>
                                        <p:cTn id="25" dur="500"/>
                                        <p:tgtEl>
                                          <p:spTgt spid="2">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2">
                                            <p:txEl>
                                              <p:pRg st="3" end="3"/>
                                            </p:txEl>
                                          </p:spTgt>
                                        </p:tgtEl>
                                        <p:attrNameLst>
                                          <p:attrName>style.visibility</p:attrName>
                                        </p:attrNameLst>
                                      </p:cBhvr>
                                      <p:to>
                                        <p:strVal val="visible"/>
                                      </p:to>
                                    </p:set>
                                    <p:animEffect transition="in" filter="barn(inVertical)">
                                      <p:cBhvr>
                                        <p:cTn id="30" dur="500"/>
                                        <p:tgtEl>
                                          <p:spTgt spid="2">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barn(inVertical)">
                                      <p:cBhvr>
                                        <p:cTn id="35" dur="500"/>
                                        <p:tgtEl>
                                          <p:spTgt spid="2">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grpId="0" nodeType="clickEffect">
                                  <p:stCondLst>
                                    <p:cond delay="0"/>
                                  </p:stCondLst>
                                  <p:childTnLst>
                                    <p:set>
                                      <p:cBhvr>
                                        <p:cTn id="39" dur="1" fill="hold">
                                          <p:stCondLst>
                                            <p:cond delay="0"/>
                                          </p:stCondLst>
                                        </p:cTn>
                                        <p:tgtEl>
                                          <p:spTgt spid="2">
                                            <p:txEl>
                                              <p:pRg st="5" end="5"/>
                                            </p:txEl>
                                          </p:spTgt>
                                        </p:tgtEl>
                                        <p:attrNameLst>
                                          <p:attrName>style.visibility</p:attrName>
                                        </p:attrNameLst>
                                      </p:cBhvr>
                                      <p:to>
                                        <p:strVal val="visible"/>
                                      </p:to>
                                    </p:set>
                                    <p:animEffect transition="in" filter="barn(inVertical)">
                                      <p:cBhvr>
                                        <p:cTn id="40"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228600" y="1600200"/>
            <a:ext cx="8610600" cy="4525963"/>
          </a:xfrm>
        </p:spPr>
        <p:txBody>
          <a:bodyPr>
            <a:noAutofit/>
          </a:bodyPr>
          <a:lstStyle/>
          <a:p>
            <a:r>
              <a:rPr lang="en-US" dirty="0"/>
              <a:t>Giving God our best, the first of what we earn, produce</a:t>
            </a:r>
          </a:p>
          <a:p>
            <a:r>
              <a:rPr lang="en-US" dirty="0"/>
              <a:t>All I am, own, and produce rightfully belongs to God</a:t>
            </a:r>
          </a:p>
          <a:p>
            <a:r>
              <a:rPr lang="en-US" dirty="0"/>
              <a:t>God tests our hearts in this to see if we will trust Him </a:t>
            </a:r>
          </a:p>
          <a:p>
            <a:r>
              <a:rPr lang="en-US" dirty="0"/>
              <a:t>Nehemiah communicates that if we will… God will</a:t>
            </a:r>
          </a:p>
        </p:txBody>
      </p:sp>
      <p:sp>
        <p:nvSpPr>
          <p:cNvPr id="3" name="Title 2"/>
          <p:cNvSpPr>
            <a:spLocks noGrp="1"/>
          </p:cNvSpPr>
          <p:nvPr>
            <p:ph type="title"/>
          </p:nvPr>
        </p:nvSpPr>
        <p:spPr/>
        <p:txBody>
          <a:bodyPr>
            <a:noAutofit/>
          </a:bodyPr>
          <a:lstStyle/>
          <a:p>
            <a:pPr algn="ctr"/>
            <a:r>
              <a:rPr lang="en-US" sz="4800" b="1" dirty="0"/>
              <a:t>Giving is a Privilege</a:t>
            </a:r>
            <a:endParaRPr lang="en-US" sz="4800" dirty="0"/>
          </a:p>
        </p:txBody>
      </p:sp>
    </p:spTree>
    <p:extLst>
      <p:ext uri="{BB962C8B-B14F-4D97-AF65-F5344CB8AC3E}">
        <p14:creationId xmlns:p14="http://schemas.microsoft.com/office/powerpoint/2010/main" val="2043212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2">
                                            <p:txEl>
                                              <p:pRg st="0" end="0"/>
                                            </p:txEl>
                                          </p:spTgt>
                                        </p:tgtEl>
                                        <p:attrNameLst>
                                          <p:attrName>style.visibility</p:attrName>
                                        </p:attrNameLst>
                                      </p:cBhvr>
                                      <p:to>
                                        <p:strVal val="visible"/>
                                      </p:to>
                                    </p:set>
                                    <p:animEffect transition="in" filter="barn(inVertical)">
                                      <p:cBhvr>
                                        <p:cTn id="15" dur="500"/>
                                        <p:tgtEl>
                                          <p:spTgt spid="2">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2">
                                            <p:txEl>
                                              <p:pRg st="1" end="1"/>
                                            </p:txEl>
                                          </p:spTgt>
                                        </p:tgtEl>
                                        <p:attrNameLst>
                                          <p:attrName>style.visibility</p:attrName>
                                        </p:attrNameLst>
                                      </p:cBhvr>
                                      <p:to>
                                        <p:strVal val="visible"/>
                                      </p:to>
                                    </p:set>
                                    <p:animEffect transition="in" filter="barn(inVertical)">
                                      <p:cBhvr>
                                        <p:cTn id="20" dur="500"/>
                                        <p:tgtEl>
                                          <p:spTgt spid="2">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animEffect transition="in" filter="barn(inVertical)">
                                      <p:cBhvr>
                                        <p:cTn id="25" dur="500"/>
                                        <p:tgtEl>
                                          <p:spTgt spid="2">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2">
                                            <p:txEl>
                                              <p:pRg st="3" end="3"/>
                                            </p:txEl>
                                          </p:spTgt>
                                        </p:tgtEl>
                                        <p:attrNameLst>
                                          <p:attrName>style.visibility</p:attrName>
                                        </p:attrNameLst>
                                      </p:cBhvr>
                                      <p:to>
                                        <p:strVal val="visible"/>
                                      </p:to>
                                    </p:set>
                                    <p:animEffect transition="in" filter="barn(inVertical)">
                                      <p:cBhvr>
                                        <p:cTn id="30"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theme/theme1.xml><?xml version="1.0" encoding="utf-8"?>
<a:theme xmlns:a="http://schemas.openxmlformats.org/drawingml/2006/main" name="Contemporary_blue_design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odule">
      <a:majorFont>
        <a:latin typeface="Corbel"/>
        <a:ea typeface=""/>
        <a:cs typeface=""/>
        <a:font script="Jpan" typeface="HGｺﾞｼｯｸM"/>
        <a:font script="Hang" typeface="HY엽서L"/>
        <a:font script="Hans" typeface="楷体_GB2312"/>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楷体_GB2312"/>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Effects">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tint val="100000"/>
                <a:shade val="50000"/>
                <a:satMod val="145000"/>
              </a:schemeClr>
            </a:gs>
            <a:gs pos="40000">
              <a:schemeClr val="phClr">
                <a:tint val="100000"/>
                <a:shade val="70000"/>
                <a:satMod val="145000"/>
              </a:schemeClr>
            </a:gs>
            <a:gs pos="100000">
              <a:schemeClr val="phClr">
                <a:tint val="85000"/>
                <a:shade val="100000"/>
                <a:satMod val="155000"/>
              </a:schemeClr>
            </a:gs>
          </a:gsLst>
          <a:lin ang="16200000" scaled="1"/>
        </a:gradFill>
        <a:gradFill rotWithShape="1">
          <a:gsLst>
            <a:gs pos="0">
              <a:schemeClr val="phClr">
                <a:tint val="100000"/>
                <a:shade val="50000"/>
                <a:satMod val="145000"/>
              </a:schemeClr>
            </a:gs>
            <a:gs pos="30000">
              <a:schemeClr val="phClr">
                <a:tint val="100000"/>
                <a:shade val="65000"/>
                <a:satMod val="155000"/>
              </a:schemeClr>
            </a:gs>
            <a:gs pos="100000">
              <a:schemeClr val="phClr">
                <a:tint val="60000"/>
                <a:shade val="100000"/>
                <a:satMod val="170000"/>
              </a:schemeClr>
            </a:gs>
          </a:gsLst>
          <a:lin ang="16200000" scaled="1"/>
        </a:gradFill>
      </a:bgFillStyleLst>
    </a:fmtScheme>
  </a:themeElements>
  <a:objectDefaults/>
  <a:extraClrSchemeLst/>
</a:theme>
</file>

<file path=ppt/theme/theme2.xml><?xml version="1.0" encoding="utf-8"?>
<a:theme xmlns:a="http://schemas.openxmlformats.org/drawingml/2006/main" name="Custom Theme">
  <a:themeElements>
    <a:clrScheme name="Office Colors">
      <a:dk1>
        <a:sysClr val="windowText" lastClr="000000"/>
      </a:dk1>
      <a:lt1>
        <a:sysClr val="window" lastClr="FFFFFF"/>
      </a:lt1>
      <a:dk2>
        <a:srgbClr val="1F497D"/>
      </a:dk2>
      <a:lt2>
        <a:srgbClr val="FAF3E8"/>
      </a:lt2>
      <a:accent1>
        <a:srgbClr val="5C83B4"/>
      </a:accent1>
      <a:accent2>
        <a:srgbClr val="C0504D"/>
      </a:accent2>
      <a:accent3>
        <a:srgbClr val="9DBB61"/>
      </a:accent3>
      <a:accent4>
        <a:srgbClr val="8066A0"/>
      </a:accent4>
      <a:accent5>
        <a:srgbClr val="4BACC6"/>
      </a:accent5>
      <a:accent6>
        <a:srgbClr val="F59D56"/>
      </a:accent6>
      <a:hlink>
        <a:srgbClr val="0000FF"/>
      </a:hlink>
      <a:folHlink>
        <a:srgbClr val="800080"/>
      </a:folHlink>
    </a:clrScheme>
    <a:fontScheme name="Office Fonts">
      <a:majorFont>
        <a:latin typeface="Calibri"/>
        <a:ea typeface="MS PGothic"/>
        <a:cs typeface=""/>
      </a:majorFont>
      <a:minorFont>
        <a:latin typeface="Calibri"/>
        <a:ea typeface="MS PGothic"/>
        <a:cs typeface=""/>
      </a:minorFont>
    </a:fontScheme>
    <a:fmtScheme name="Office Effects">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tint val="100000"/>
                <a:shade val="50000"/>
                <a:satMod val="145000"/>
              </a:schemeClr>
            </a:gs>
            <a:gs pos="40000">
              <a:schemeClr val="phClr">
                <a:tint val="100000"/>
                <a:shade val="70000"/>
                <a:satMod val="145000"/>
              </a:schemeClr>
            </a:gs>
            <a:gs pos="100000">
              <a:schemeClr val="phClr">
                <a:tint val="85000"/>
                <a:shade val="100000"/>
                <a:satMod val="155000"/>
              </a:schemeClr>
            </a:gs>
          </a:gsLst>
          <a:lin ang="16200000" scaled="1"/>
        </a:gradFill>
        <a:gradFill rotWithShape="1">
          <a:gsLst>
            <a:gs pos="0">
              <a:schemeClr val="phClr">
                <a:tint val="100000"/>
                <a:shade val="50000"/>
                <a:satMod val="145000"/>
              </a:schemeClr>
            </a:gs>
            <a:gs pos="30000">
              <a:schemeClr val="phClr">
                <a:tint val="100000"/>
                <a:shade val="65000"/>
                <a:satMod val="155000"/>
              </a:schemeClr>
            </a:gs>
            <a:gs pos="100000">
              <a:schemeClr val="phClr">
                <a:tint val="60000"/>
                <a:shade val="100000"/>
                <a:satMod val="170000"/>
              </a:schemeClr>
            </a:gs>
          </a:gsLst>
          <a:lin ang="16200000" scaled="1"/>
        </a:gradFill>
      </a:bgFillStyleLst>
    </a:fmtScheme>
  </a:themeElements>
  <a:objectDefaults/>
  <a:extraClrSchemeLst/>
</a:theme>
</file>

<file path=ppt/theme/theme3.xml><?xml version="1.0" encoding="utf-8"?>
<a:theme xmlns:a="http://schemas.openxmlformats.org/drawingml/2006/main" name="Custom Theme">
  <a:themeElements>
    <a:clrScheme name="Office Colors">
      <a:dk1>
        <a:sysClr val="windowText" lastClr="000000"/>
      </a:dk1>
      <a:lt1>
        <a:sysClr val="window" lastClr="FFFFFF"/>
      </a:lt1>
      <a:dk2>
        <a:srgbClr val="1F497D"/>
      </a:dk2>
      <a:lt2>
        <a:srgbClr val="FAF3E8"/>
      </a:lt2>
      <a:accent1>
        <a:srgbClr val="5C83B4"/>
      </a:accent1>
      <a:accent2>
        <a:srgbClr val="C0504D"/>
      </a:accent2>
      <a:accent3>
        <a:srgbClr val="9DBB61"/>
      </a:accent3>
      <a:accent4>
        <a:srgbClr val="8066A0"/>
      </a:accent4>
      <a:accent5>
        <a:srgbClr val="4BACC6"/>
      </a:accent5>
      <a:accent6>
        <a:srgbClr val="F59D56"/>
      </a:accent6>
      <a:hlink>
        <a:srgbClr val="0000FF"/>
      </a:hlink>
      <a:folHlink>
        <a:srgbClr val="800080"/>
      </a:folHlink>
    </a:clrScheme>
    <a:fontScheme name="Office Fonts">
      <a:majorFont>
        <a:latin typeface="Calibri"/>
        <a:ea typeface="MS PGothic"/>
        <a:cs typeface=""/>
      </a:majorFont>
      <a:minorFont>
        <a:latin typeface="Calibri"/>
        <a:ea typeface="MS PGothic"/>
        <a:cs typeface=""/>
      </a:minorFont>
    </a:fontScheme>
    <a:fmtScheme name="Office Effects">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tint val="100000"/>
                <a:shade val="50000"/>
                <a:satMod val="145000"/>
              </a:schemeClr>
            </a:gs>
            <a:gs pos="40000">
              <a:schemeClr val="phClr">
                <a:tint val="100000"/>
                <a:shade val="70000"/>
                <a:satMod val="145000"/>
              </a:schemeClr>
            </a:gs>
            <a:gs pos="100000">
              <a:schemeClr val="phClr">
                <a:tint val="85000"/>
                <a:shade val="100000"/>
                <a:satMod val="155000"/>
              </a:schemeClr>
            </a:gs>
          </a:gsLst>
          <a:lin ang="16200000" scaled="1"/>
        </a:gradFill>
        <a:gradFill rotWithShape="1">
          <a:gsLst>
            <a:gs pos="0">
              <a:schemeClr val="phClr">
                <a:tint val="100000"/>
                <a:shade val="50000"/>
                <a:satMod val="145000"/>
              </a:schemeClr>
            </a:gs>
            <a:gs pos="30000">
              <a:schemeClr val="phClr">
                <a:tint val="100000"/>
                <a:shade val="65000"/>
                <a:satMod val="155000"/>
              </a:schemeClr>
            </a:gs>
            <a:gs pos="100000">
              <a:schemeClr val="phClr">
                <a:tint val="60000"/>
                <a:shade val="100000"/>
                <a:satMod val="170000"/>
              </a:schemeClr>
            </a:gs>
          </a:gsLst>
          <a:lin ang="16200000" scaled="1"/>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DirectSourceMarket xmlns="4873beb7-5857-4685-be1f-d57550cc96cc">english</DirectSourceMarket>
    <MarketSpecific xmlns="4873beb7-5857-4685-be1f-d57550cc96cc" xsi:nil="true"/>
    <ApprovalStatus xmlns="4873beb7-5857-4685-be1f-d57550cc96cc">InProgress</ApprovalStatus>
    <PrimaryImageGen xmlns="4873beb7-5857-4685-be1f-d57550cc96cc">true</PrimaryImageGen>
    <ThumbnailAssetId xmlns="4873beb7-5857-4685-be1f-d57550cc96cc" xsi:nil="true"/>
    <NumericId xmlns="4873beb7-5857-4685-be1f-d57550cc96cc">-1</NumericId>
    <TPFriendlyName xmlns="4873beb7-5857-4685-be1f-d57550cc96cc">Contemporary blue design template</TPFriendlyName>
    <BusinessGroup xmlns="4873beb7-5857-4685-be1f-d57550cc96cc" xsi:nil="true"/>
    <APEditor xmlns="4873beb7-5857-4685-be1f-d57550cc96cc">
      <UserInfo>
        <DisplayName>REDMOND\v-luannv</DisplayName>
        <AccountId>92</AccountId>
        <AccountType/>
      </UserInfo>
    </APEditor>
    <SourceTitle xmlns="4873beb7-5857-4685-be1f-d57550cc96cc">Contemporary blue design template</SourceTitle>
    <OpenTemplate xmlns="4873beb7-5857-4685-be1f-d57550cc96cc">true</OpenTemplate>
    <UALocComments xmlns="4873beb7-5857-4685-be1f-d57550cc96cc" xsi:nil="true"/>
    <ParentAssetId xmlns="4873beb7-5857-4685-be1f-d57550cc96cc" xsi:nil="true"/>
    <PublishStatusLookup xmlns="4873beb7-5857-4685-be1f-d57550cc96cc">
      <Value>71365</Value>
      <Value>1583080</Value>
    </PublishStatusLookup>
    <IntlLangReviewDate xmlns="4873beb7-5857-4685-be1f-d57550cc96cc" xsi:nil="true"/>
    <MachineTranslated xmlns="4873beb7-5857-4685-be1f-d57550cc96cc">false</MachineTranslated>
    <OriginalSourceMarket xmlns="4873beb7-5857-4685-be1f-d57550cc96cc">english</OriginalSourceMarket>
    <TPInstallLocation xmlns="4873beb7-5857-4685-be1f-d57550cc96cc">{My Templates}</TPInstallLocation>
    <APDescription xmlns="4873beb7-5857-4685-be1f-d57550cc96cc" xsi:nil="true"/>
    <IntlLangReview xmlns="4873beb7-5857-4685-be1f-d57550cc96cc" xsi:nil="true"/>
    <UAProjectedTotalWords xmlns="4873beb7-5857-4685-be1f-d57550cc96cc" xsi:nil="true"/>
    <OutputCachingOn xmlns="4873beb7-5857-4685-be1f-d57550cc96cc">false</OutputCachingOn>
    <ContentItem xmlns="4873beb7-5857-4685-be1f-d57550cc96cc" xsi:nil="true"/>
    <ClipArtFilename xmlns="4873beb7-5857-4685-be1f-d57550cc96cc" xsi:nil="true"/>
    <AverageRating xmlns="4873beb7-5857-4685-be1f-d57550cc96cc" xsi:nil="true"/>
    <APAuthor xmlns="4873beb7-5857-4685-be1f-d57550cc96cc">
      <UserInfo>
        <DisplayName>REDMOND\cynvey</DisplayName>
        <AccountId>191</AccountId>
        <AccountType/>
      </UserInfo>
    </APAuthor>
    <TPAppVersion xmlns="4873beb7-5857-4685-be1f-d57550cc96cc">12</TPAppVersion>
    <TPCommandLine xmlns="4873beb7-5857-4685-be1f-d57550cc96cc">{PP} /n {FilePath}</TPCommandLine>
    <PublishTargets xmlns="4873beb7-5857-4685-be1f-d57550cc96cc">OfficeOnline</PublishTargets>
    <TPLaunchHelpLinkType xmlns="4873beb7-5857-4685-be1f-d57550cc96cc">Template</TPLaunchHelpLinkType>
    <EditorialStatus xmlns="4873beb7-5857-4685-be1f-d57550cc96cc" xsi:nil="true"/>
    <LastModifiedDateTime xmlns="4873beb7-5857-4685-be1f-d57550cc96cc" xsi:nil="true"/>
    <TimesCloned xmlns="4873beb7-5857-4685-be1f-d57550cc96cc" xsi:nil="true"/>
    <Provider xmlns="4873beb7-5857-4685-be1f-d57550cc96cc">EY006220130</Provider>
    <AcquiredFrom xmlns="4873beb7-5857-4685-be1f-d57550cc96cc" xsi:nil="true"/>
    <AssetStart xmlns="4873beb7-5857-4685-be1f-d57550cc96cc">2009-05-30T20:29:00+00:00</AssetStart>
    <LastHandOff xmlns="4873beb7-5857-4685-be1f-d57550cc96cc" xsi:nil="true"/>
    <TPClientViewer xmlns="4873beb7-5857-4685-be1f-d57550cc96cc">Microsoft Office PowerPoint</TPClientViewer>
    <ArtSampleDocs xmlns="4873beb7-5857-4685-be1f-d57550cc96cc" xsi:nil="true"/>
    <UACurrentWords xmlns="4873beb7-5857-4685-be1f-d57550cc96cc">0</UACurrentWords>
    <UALocRecommendation xmlns="4873beb7-5857-4685-be1f-d57550cc96cc">Localize</UALocRecommendation>
    <IsDeleted xmlns="4873beb7-5857-4685-be1f-d57550cc96cc">false</IsDeleted>
    <ShowIn xmlns="4873beb7-5857-4685-be1f-d57550cc96cc">Show everywhere</ShowIn>
    <UANotes xmlns="4873beb7-5857-4685-be1f-d57550cc96cc">online only. Removed PPT 12 design template appver per bug AWS Intl Support bug 22543 as it was causing problems with download.. O14_beta1FedEx</UANotes>
    <TemplateStatus xmlns="4873beb7-5857-4685-be1f-d57550cc96cc">Complete</TemplateStatus>
    <CSXHash xmlns="4873beb7-5857-4685-be1f-d57550cc96cc" xsi:nil="true"/>
    <VoteCount xmlns="4873beb7-5857-4685-be1f-d57550cc96cc" xsi:nil="true"/>
    <AssetExpire xmlns="4873beb7-5857-4685-be1f-d57550cc96cc">2100-01-01T00:00:00+00:00</AssetExpire>
    <CSXSubmissionMarket xmlns="4873beb7-5857-4685-be1f-d57550cc96cc" xsi:nil="true"/>
    <DSATActionTaken xmlns="4873beb7-5857-4685-be1f-d57550cc96cc" xsi:nil="true"/>
    <TPExecutable xmlns="4873beb7-5857-4685-be1f-d57550cc96cc" xsi:nil="true"/>
    <SubmitterId xmlns="4873beb7-5857-4685-be1f-d57550cc96cc" xsi:nil="true"/>
    <AssetType xmlns="4873beb7-5857-4685-be1f-d57550cc96cc">TP</AssetType>
    <BugNumber xmlns="4873beb7-5857-4685-be1f-d57550cc96cc">426091. 537272</BugNumber>
    <CSXSubmissionDate xmlns="4873beb7-5857-4685-be1f-d57550cc96cc" xsi:nil="true"/>
    <CSXUpdate xmlns="4873beb7-5857-4685-be1f-d57550cc96cc">false</CSXUpdate>
    <ApprovalLog xmlns="4873beb7-5857-4685-be1f-d57550cc96cc" xsi:nil="true"/>
    <Milestone xmlns="4873beb7-5857-4685-be1f-d57550cc96cc" xsi:nil="true"/>
    <OriginAsset xmlns="4873beb7-5857-4685-be1f-d57550cc96cc" xsi:nil="true"/>
    <TPComponent xmlns="4873beb7-5857-4685-be1f-d57550cc96cc">PPTFiles</TPComponent>
    <AssetId xmlns="4873beb7-5857-4685-be1f-d57550cc96cc">TP010073846</AssetId>
    <TPApplication xmlns="4873beb7-5857-4685-be1f-d57550cc96cc">PowerPoint</TPApplication>
    <TPLaunchHelpLink xmlns="4873beb7-5857-4685-be1f-d57550cc96cc" xsi:nil="true"/>
    <IntlLocPriority xmlns="4873beb7-5857-4685-be1f-d57550cc96cc" xsi:nil="true"/>
    <HandoffToMSDN xmlns="4873beb7-5857-4685-be1f-d57550cc96cc" xsi:nil="true"/>
    <PlannedPubDate xmlns="4873beb7-5857-4685-be1f-d57550cc96cc" xsi:nil="true"/>
    <CrawlForDependencies xmlns="4873beb7-5857-4685-be1f-d57550cc96cc">false</CrawlForDependencies>
    <IntlLangReviewer xmlns="4873beb7-5857-4685-be1f-d57550cc96cc" xsi:nil="true"/>
    <TrustLevel xmlns="4873beb7-5857-4685-be1f-d57550cc96cc">1 Microsoft Managed Content</TrustLevel>
    <IsSearchable xmlns="4873beb7-5857-4685-be1f-d57550cc96cc">false</IsSearchable>
    <TPNamespace xmlns="4873beb7-5857-4685-be1f-d57550cc96cc">POWERPNT</TPNamespace>
    <Markets xmlns="4873beb7-5857-4685-be1f-d57550cc96cc"/>
    <LastPublishResultLookup xmlns="4873beb7-5857-4685-be1f-d57550cc96cc" xsi:nil="true"/>
    <PolicheckWords xmlns="4873beb7-5857-4685-be1f-d57550cc96cc" xsi:nil="true"/>
    <FriendlyTitle xmlns="4873beb7-5857-4685-be1f-d57550cc96cc" xsi:nil="true"/>
    <Manager xmlns="4873beb7-5857-4685-be1f-d57550cc96cc" xsi:nil="true"/>
    <EditorialTags xmlns="4873beb7-5857-4685-be1f-d57550cc96cc" xsi:nil="true"/>
    <LegacyData xmlns="4873beb7-5857-4685-be1f-d57550cc96cc" xsi:nil="true"/>
    <Downloads xmlns="4873beb7-5857-4685-be1f-d57550cc96cc">0</Downloads>
    <Providers xmlns="4873beb7-5857-4685-be1f-d57550cc96cc" xsi:nil="true"/>
    <TemplateTemplateType xmlns="4873beb7-5857-4685-be1f-d57550cc96cc">PowerPoint 12 Default</TemplateTemplateType>
    <OOCacheId xmlns="4873beb7-5857-4685-be1f-d57550cc96cc" xsi:nil="true"/>
    <BlockPublish xmlns="4873beb7-5857-4685-be1f-d57550cc96cc" xsi:nil="true"/>
    <CampaignTagsTaxHTField0 xmlns="4873beb7-5857-4685-be1f-d57550cc96cc">
      <Terms xmlns="http://schemas.microsoft.com/office/infopath/2007/PartnerControls"/>
    </CampaignTagsTaxHTField0>
    <LocLastLocAttemptVersionLookup xmlns="4873beb7-5857-4685-be1f-d57550cc96cc">118287</LocLastLocAttemptVersionLookup>
    <LocLastLocAttemptVersionTypeLookup xmlns="4873beb7-5857-4685-be1f-d57550cc96cc" xsi:nil="true"/>
    <LocOverallPreviewStatusLookup xmlns="4873beb7-5857-4685-be1f-d57550cc96cc" xsi:nil="true"/>
    <LocOverallPublishStatusLookup xmlns="4873beb7-5857-4685-be1f-d57550cc96cc" xsi:nil="true"/>
    <TaxCatchAll xmlns="4873beb7-5857-4685-be1f-d57550cc96cc"/>
    <LocNewPublishedVersionLookup xmlns="4873beb7-5857-4685-be1f-d57550cc96cc" xsi:nil="true"/>
    <LocPublishedDependentAssetsLookup xmlns="4873beb7-5857-4685-be1f-d57550cc96cc" xsi:nil="true"/>
    <LocComments xmlns="4873beb7-5857-4685-be1f-d57550cc96cc" xsi:nil="true"/>
    <LocProcessedForMarketsLookup xmlns="4873beb7-5857-4685-be1f-d57550cc96cc" xsi:nil="true"/>
    <LocRecommendedHandoff xmlns="4873beb7-5857-4685-be1f-d57550cc96cc" xsi:nil="true"/>
    <LocManualTestRequired xmlns="4873beb7-5857-4685-be1f-d57550cc96cc" xsi:nil="true"/>
    <LocProcessedForHandoffsLookup xmlns="4873beb7-5857-4685-be1f-d57550cc96cc" xsi:nil="true"/>
    <LocOverallHandbackStatusLookup xmlns="4873beb7-5857-4685-be1f-d57550cc96cc" xsi:nil="true"/>
    <LocalizationTagsTaxHTField0 xmlns="4873beb7-5857-4685-be1f-d57550cc96cc">
      <Terms xmlns="http://schemas.microsoft.com/office/infopath/2007/PartnerControls"/>
    </LocalizationTagsTaxHTField0>
    <FeatureTagsTaxHTField0 xmlns="4873beb7-5857-4685-be1f-d57550cc96cc">
      <Terms xmlns="http://schemas.microsoft.com/office/infopath/2007/PartnerControls"/>
    </FeatureTagsTaxHTField0>
    <LocOverallLocStatusLookup xmlns="4873beb7-5857-4685-be1f-d57550cc96cc" xsi:nil="true"/>
    <LocPublishedLinkedAssetsLookup xmlns="4873beb7-5857-4685-be1f-d57550cc96cc" xsi:nil="true"/>
    <InternalTagsTaxHTField0 xmlns="4873beb7-5857-4685-be1f-d57550cc96cc">
      <Terms xmlns="http://schemas.microsoft.com/office/infopath/2007/PartnerControls"/>
    </InternalTagsTaxHTField0>
    <RecommendationsModifier xmlns="4873beb7-5857-4685-be1f-d57550cc96cc" xsi:nil="true"/>
    <ScenarioTagsTaxHTField0 xmlns="4873beb7-5857-4685-be1f-d57550cc96cc">
      <Terms xmlns="http://schemas.microsoft.com/office/infopath/2007/PartnerControls"/>
    </ScenarioTagsTaxHTField0>
    <OriginalRelease xmlns="4873beb7-5857-4685-be1f-d57550cc96cc">14</OriginalRelease>
    <LocMarketGroupTiers2 xmlns="4873beb7-5857-4685-be1f-d57550cc96cc" xsi:nil="true"/>
  </documentManagement>
</p:properties>
</file>

<file path=customXml/itemProps1.xml><?xml version="1.0" encoding="utf-8"?>
<ds:datastoreItem xmlns:ds="http://schemas.openxmlformats.org/officeDocument/2006/customXml" ds:itemID="{50B57212-D278-4F09-9602-9B26806117BE}">
  <ds:schemaRefs>
    <ds:schemaRef ds:uri="http://schemas.microsoft.com/sharepoint/v3/contenttype/forms"/>
  </ds:schemaRefs>
</ds:datastoreItem>
</file>

<file path=customXml/itemProps2.xml><?xml version="1.0" encoding="utf-8"?>
<ds:datastoreItem xmlns:ds="http://schemas.openxmlformats.org/officeDocument/2006/customXml" ds:itemID="{D8FD1B72-46CC-4A99-8A37-DBF68CD60E0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DA6A27F-3C5D-4FBA-9D24-506479B57DAA}">
  <ds:schemaRefs>
    <ds:schemaRef ds:uri="http://purl.org/dc/elements/1.1/"/>
    <ds:schemaRef ds:uri="http://schemas.microsoft.com/office/2006/documentManagement/types"/>
    <ds:schemaRef ds:uri="http://purl.org/dc/dcmitype/"/>
    <ds:schemaRef ds:uri="http://purl.org/dc/terms/"/>
    <ds:schemaRef ds:uri="http://schemas.openxmlformats.org/package/2006/metadata/core-properties"/>
    <ds:schemaRef ds:uri="http://schemas.microsoft.com/office/2006/metadata/properties"/>
    <ds:schemaRef ds:uri="http://schemas.microsoft.com/office/infopath/2007/PartnerControls"/>
    <ds:schemaRef ds:uri="4873beb7-5857-4685-be1f-d57550cc96cc"/>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Contemporary_blue_design_template</Template>
  <TotalTime>0</TotalTime>
  <Words>909</Words>
  <Application>Microsoft Office PowerPoint</Application>
  <PresentationFormat>On-screen Show (4:3)</PresentationFormat>
  <Paragraphs>49</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Calibri</vt:lpstr>
      <vt:lpstr>Corbel</vt:lpstr>
      <vt:lpstr>Contemporary_blue_design_template</vt:lpstr>
      <vt:lpstr>Giving In Obedience</vt:lpstr>
      <vt:lpstr>Nehemiah 10:28-39</vt:lpstr>
      <vt:lpstr>Nehemiah 10:28-39</vt:lpstr>
      <vt:lpstr>Nehemiah 10:28-39</vt:lpstr>
      <vt:lpstr>Introduction</vt:lpstr>
      <vt:lpstr>Give to the House of God</vt:lpstr>
      <vt:lpstr>Giving is an Indicator  of our Faith</vt:lpstr>
      <vt:lpstr>Give of Your First Fruits</vt:lpstr>
      <vt:lpstr>Giving is a Privilege</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2019-10-12T18:48:47Z</dcterms:created>
  <dcterms:modified xsi:type="dcterms:W3CDTF">2020-02-01T23:49:56Z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0x0101006EDDDB5EE6D98C44930B742096920B300400F5B6D36B3EF94B4E9A635CDF2A18F5B8</vt:lpwstr>
  </property>
  <property fmtid="{D5CDD505-2E9C-101B-9397-08002B2CF9AE}" pid="3" name="Applications">
    <vt:lpwstr>65;#zpp120;#439;#tpl140;#79;#tpl120;#419;#zpp140;#496;#ppd140;#67;#ppd120</vt:lpwstr>
  </property>
  <property fmtid="{D5CDD505-2E9C-101B-9397-08002B2CF9AE}" pid="4" name="APTrustLevel">
    <vt:r8>1</vt:r8>
  </property>
</Properties>
</file>